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B439-95FE-43B9-B0DD-8B14AE83E5A0}" type="datetimeFigureOut">
              <a:rPr lang="en-US" smtClean="0"/>
              <a:t>11/7/2010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57FF0-1A40-410D-95EC-BDBB4AEEFC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B439-95FE-43B9-B0DD-8B14AE83E5A0}" type="datetimeFigureOut">
              <a:rPr lang="en-US" smtClean="0"/>
              <a:t>11/7/2010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57FF0-1A40-410D-95EC-BDBB4AEEFC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B439-95FE-43B9-B0DD-8B14AE83E5A0}" type="datetimeFigureOut">
              <a:rPr lang="en-US" smtClean="0"/>
              <a:t>11/7/2010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57FF0-1A40-410D-95EC-BDBB4AEEFC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B439-95FE-43B9-B0DD-8B14AE83E5A0}" type="datetimeFigureOut">
              <a:rPr lang="en-US" smtClean="0"/>
              <a:t>11/7/2010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57FF0-1A40-410D-95EC-BDBB4AEEFC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B439-95FE-43B9-B0DD-8B14AE83E5A0}" type="datetimeFigureOut">
              <a:rPr lang="en-US" smtClean="0"/>
              <a:t>11/7/2010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57FF0-1A40-410D-95EC-BDBB4AEEFC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B439-95FE-43B9-B0DD-8B14AE83E5A0}" type="datetimeFigureOut">
              <a:rPr lang="en-US" smtClean="0"/>
              <a:t>11/7/2010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57FF0-1A40-410D-95EC-BDBB4AEEFC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B439-95FE-43B9-B0DD-8B14AE83E5A0}" type="datetimeFigureOut">
              <a:rPr lang="en-US" smtClean="0"/>
              <a:t>11/7/2010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57FF0-1A40-410D-95EC-BDBB4AEEFC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B439-95FE-43B9-B0DD-8B14AE83E5A0}" type="datetimeFigureOut">
              <a:rPr lang="en-US" smtClean="0"/>
              <a:t>11/7/2010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57FF0-1A40-410D-95EC-BDBB4AEEFC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B439-95FE-43B9-B0DD-8B14AE83E5A0}" type="datetimeFigureOut">
              <a:rPr lang="en-US" smtClean="0"/>
              <a:t>11/7/2010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57FF0-1A40-410D-95EC-BDBB4AEEFC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B439-95FE-43B9-B0DD-8B14AE83E5A0}" type="datetimeFigureOut">
              <a:rPr lang="en-US" smtClean="0"/>
              <a:t>11/7/2010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57FF0-1A40-410D-95EC-BDBB4AEEFC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B439-95FE-43B9-B0DD-8B14AE83E5A0}" type="datetimeFigureOut">
              <a:rPr lang="en-US" smtClean="0"/>
              <a:t>11/7/2010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57FF0-1A40-410D-95EC-BDBB4AEEFC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8B439-95FE-43B9-B0DD-8B14AE83E5A0}" type="datetimeFigureOut">
              <a:rPr lang="en-US" smtClean="0"/>
              <a:t>11/7/2010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57FF0-1A40-410D-95EC-BDBB4AEEFCC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Visual Programming Environment for Firebird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3886200"/>
            <a:ext cx="6400800" cy="1752600"/>
          </a:xfrm>
        </p:spPr>
        <p:txBody>
          <a:bodyPr/>
          <a:lstStyle/>
          <a:p>
            <a:r>
              <a:rPr lang="en-US" dirty="0" err="1" smtClean="0"/>
              <a:t>Akshar</a:t>
            </a:r>
            <a:r>
              <a:rPr lang="en-US" dirty="0" smtClean="0"/>
              <a:t> 09305909</a:t>
            </a:r>
          </a:p>
          <a:p>
            <a:r>
              <a:rPr lang="en-US" dirty="0" err="1" smtClean="0"/>
              <a:t>Shweta</a:t>
            </a:r>
            <a:r>
              <a:rPr lang="en-US" dirty="0" smtClean="0"/>
              <a:t> 10305914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No concept of variable </a:t>
            </a:r>
          </a:p>
          <a:p>
            <a:r>
              <a:rPr lang="en-US" dirty="0" smtClean="0"/>
              <a:t>Haven’t tested with more complex applications</a:t>
            </a:r>
          </a:p>
          <a:p>
            <a:r>
              <a:rPr lang="en-US" dirty="0" smtClean="0"/>
              <a:t>Could extend for 8051 based robots</a:t>
            </a:r>
          </a:p>
          <a:p>
            <a:r>
              <a:rPr lang="en-US" dirty="0" smtClean="0"/>
              <a:t>Implementing all sensors and actuators</a:t>
            </a:r>
          </a:p>
          <a:p>
            <a:r>
              <a:rPr lang="en-US" dirty="0" smtClean="0"/>
              <a:t>Providing output in different languages such as </a:t>
            </a:r>
            <a:r>
              <a:rPr lang="en-US" dirty="0" err="1" smtClean="0"/>
              <a:t>Esterel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Regional language support</a:t>
            </a:r>
          </a:p>
          <a:p>
            <a:r>
              <a:rPr lang="en-US" dirty="0" smtClean="0"/>
              <a:t>Remote Programming and simulation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provide a visual programming environment where naïve users can write colorful programs for firebird then convert it to equivalent C code.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IDE to drag, drop and create visual programs.</a:t>
            </a:r>
          </a:p>
          <a:p>
            <a:pPr lvl="0"/>
            <a:r>
              <a:rPr lang="en-US" dirty="0"/>
              <a:t>Converting program to equivalent C program.</a:t>
            </a:r>
          </a:p>
          <a:p>
            <a:pPr lvl="0"/>
            <a:r>
              <a:rPr lang="en-US" dirty="0"/>
              <a:t>C programs will compile and execute on Firebird V </a:t>
            </a:r>
            <a:r>
              <a:rPr lang="en-US" dirty="0" err="1"/>
              <a:t>Atmega</a:t>
            </a:r>
            <a:r>
              <a:rPr lang="en-US" dirty="0"/>
              <a:t> 256.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1828800"/>
          <a:ext cx="8077200" cy="4321855"/>
        </p:xfrm>
        <a:graphic>
          <a:graphicData uri="http://schemas.openxmlformats.org/drawingml/2006/table">
            <a:tbl>
              <a:tblPr/>
              <a:tblGrid>
                <a:gridCol w="3058152"/>
                <a:gridCol w="2803305"/>
                <a:gridCol w="2215743"/>
              </a:tblGrid>
              <a:tr h="559759">
                <a:tc>
                  <a:txBody>
                    <a:bodyPr/>
                    <a:lstStyle/>
                    <a:p>
                      <a:pPr marL="0" marR="10572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  <a:cs typeface="Calibri"/>
                        </a:rPr>
                        <a:t>Task</a:t>
                      </a:r>
                      <a:r>
                        <a:rPr lang="en-US" sz="1800" dirty="0">
                          <a:latin typeface="Times New Roman"/>
                          <a:ea typeface="Times New Roman"/>
                          <a:cs typeface="Calibri"/>
                        </a:rPr>
                        <a:t> </a:t>
                      </a:r>
                      <a:endParaRPr lang="en-US" sz="16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57701" marR="57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0572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Calibri"/>
                        </a:rPr>
                        <a:t>Person</a:t>
                      </a:r>
                      <a:r>
                        <a:rPr lang="en-US" sz="1800">
                          <a:latin typeface="Times New Roman"/>
                          <a:ea typeface="Times New Roman"/>
                          <a:cs typeface="Calibri"/>
                        </a:rPr>
                        <a:t> </a:t>
                      </a:r>
                      <a:endParaRPr lang="en-US" sz="160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57701" marR="57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0572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685800" algn="l"/>
                        </a:tabLs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TimesNewRomanPSMT"/>
                        </a:rPr>
                        <a:t>Deadlines</a:t>
                      </a:r>
                      <a:endParaRPr lang="en-US" sz="160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57701" marR="577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784">
                <a:tc>
                  <a:txBody>
                    <a:bodyPr/>
                    <a:lstStyle/>
                    <a:p>
                      <a:pPr marL="0" marR="10572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Calibri"/>
                        </a:rPr>
                        <a:t>Java Frontend </a:t>
                      </a:r>
                      <a:endParaRPr lang="en-US" sz="16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57701" marR="57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0572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Calibri"/>
                        </a:rPr>
                        <a:t>Akshar  Done</a:t>
                      </a:r>
                      <a:endParaRPr lang="en-US" sz="160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57701" marR="57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0572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6858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NewRomanPSMT"/>
                        </a:rPr>
                        <a:t>25</a:t>
                      </a:r>
                      <a:r>
                        <a:rPr lang="en-US" sz="1600" baseline="30000">
                          <a:latin typeface="Times New Roman"/>
                          <a:ea typeface="Times New Roman"/>
                          <a:cs typeface="TimesNewRomanPSMT"/>
                        </a:rPr>
                        <a:t>th</a:t>
                      </a:r>
                      <a:r>
                        <a:rPr lang="en-US" sz="1600">
                          <a:latin typeface="Times New Roman"/>
                          <a:ea typeface="Times New Roman"/>
                          <a:cs typeface="TimesNewRomanPSMT"/>
                        </a:rPr>
                        <a:t> Sep 2010</a:t>
                      </a:r>
                      <a:endParaRPr lang="en-US" sz="160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57701" marR="577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784">
                <a:tc>
                  <a:txBody>
                    <a:bodyPr/>
                    <a:lstStyle/>
                    <a:p>
                      <a:pPr marL="0" marR="10572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Calibri"/>
                        </a:rPr>
                        <a:t>Language Definition file </a:t>
                      </a:r>
                      <a:endParaRPr lang="en-US" sz="16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57701" marR="57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0572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Calibri"/>
                        </a:rPr>
                        <a:t>Akshar  Done</a:t>
                      </a:r>
                      <a:endParaRPr lang="en-US" sz="160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57701" marR="57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0572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6858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NewRomanPSMT"/>
                        </a:rPr>
                        <a:t>30</a:t>
                      </a:r>
                      <a:r>
                        <a:rPr lang="en-US" sz="1600" baseline="30000">
                          <a:latin typeface="Times New Roman"/>
                          <a:ea typeface="Times New Roman"/>
                          <a:cs typeface="TimesNewRomanPSMT"/>
                        </a:rPr>
                        <a:t>th</a:t>
                      </a:r>
                      <a:r>
                        <a:rPr lang="en-US" sz="1600">
                          <a:latin typeface="Times New Roman"/>
                          <a:ea typeface="Times New Roman"/>
                          <a:cs typeface="TimesNewRomanPSMT"/>
                        </a:rPr>
                        <a:t> Sep 2010</a:t>
                      </a:r>
                      <a:endParaRPr lang="en-US" sz="160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57701" marR="577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784">
                <a:tc>
                  <a:txBody>
                    <a:bodyPr/>
                    <a:lstStyle/>
                    <a:p>
                      <a:pPr marL="0" marR="10572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Calibri"/>
                        </a:rPr>
                        <a:t>XML Parsing using C </a:t>
                      </a:r>
                      <a:endParaRPr lang="en-US" sz="16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57701" marR="57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0572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Calibri"/>
                        </a:rPr>
                        <a:t>Shweta  Done</a:t>
                      </a:r>
                      <a:endParaRPr lang="en-US" sz="160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57701" marR="57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0572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6858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NewRomanPSMT"/>
                        </a:rPr>
                        <a:t>5</a:t>
                      </a:r>
                      <a:r>
                        <a:rPr lang="en-US" sz="1600" baseline="30000">
                          <a:latin typeface="Times New Roman"/>
                          <a:ea typeface="Times New Roman"/>
                          <a:cs typeface="TimesNewRomanPSMT"/>
                        </a:rPr>
                        <a:t>th</a:t>
                      </a:r>
                      <a:r>
                        <a:rPr lang="en-US" sz="1600">
                          <a:latin typeface="Times New Roman"/>
                          <a:ea typeface="Times New Roman"/>
                          <a:cs typeface="TimesNewRomanPSMT"/>
                        </a:rPr>
                        <a:t> Oct 2010  </a:t>
                      </a:r>
                      <a:endParaRPr lang="en-US" sz="160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57701" marR="577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061">
                <a:tc>
                  <a:txBody>
                    <a:bodyPr/>
                    <a:lstStyle/>
                    <a:p>
                      <a:pPr marL="0" marR="10572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Calibri"/>
                        </a:rPr>
                        <a:t>Visual Programming Environment </a:t>
                      </a:r>
                      <a:endParaRPr lang="en-US" sz="160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57701" marR="57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0572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Calibri"/>
                        </a:rPr>
                        <a:t>Akshar  Done</a:t>
                      </a:r>
                      <a:endParaRPr lang="en-US" sz="160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57701" marR="57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0572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6858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NewRomanPSMT"/>
                        </a:rPr>
                        <a:t>10</a:t>
                      </a:r>
                      <a:r>
                        <a:rPr lang="en-US" sz="1600" baseline="30000">
                          <a:latin typeface="Times New Roman"/>
                          <a:ea typeface="Times New Roman"/>
                          <a:cs typeface="TimesNewRomanPSMT"/>
                        </a:rPr>
                        <a:t>th</a:t>
                      </a:r>
                      <a:r>
                        <a:rPr lang="en-US" sz="1600">
                          <a:latin typeface="Times New Roman"/>
                          <a:ea typeface="Times New Roman"/>
                          <a:cs typeface="TimesNewRomanPSMT"/>
                        </a:rPr>
                        <a:t> Oct 2010</a:t>
                      </a:r>
                      <a:endParaRPr lang="en-US" sz="160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57701" marR="577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061">
                <a:tc>
                  <a:txBody>
                    <a:bodyPr/>
                    <a:lstStyle/>
                    <a:p>
                      <a:pPr marL="0" marR="10572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Calibri"/>
                        </a:rPr>
                        <a:t>Saving the program as XML </a:t>
                      </a:r>
                      <a:endParaRPr lang="en-US" sz="160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57701" marR="57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0572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Calibri"/>
                        </a:rPr>
                        <a:t>Akshar  Done</a:t>
                      </a:r>
                      <a:endParaRPr lang="en-US" sz="160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57701" marR="57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0572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6858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NewRomanPSMT"/>
                        </a:rPr>
                        <a:t>15</a:t>
                      </a:r>
                      <a:r>
                        <a:rPr lang="en-US" sz="1600" baseline="30000">
                          <a:latin typeface="Times New Roman"/>
                          <a:ea typeface="Times New Roman"/>
                          <a:cs typeface="TimesNewRomanPSMT"/>
                        </a:rPr>
                        <a:t>th</a:t>
                      </a:r>
                      <a:r>
                        <a:rPr lang="en-US" sz="1600">
                          <a:latin typeface="Times New Roman"/>
                          <a:ea typeface="Times New Roman"/>
                          <a:cs typeface="TimesNewRomanPSMT"/>
                        </a:rPr>
                        <a:t> Oct 2010</a:t>
                      </a:r>
                      <a:endParaRPr lang="en-US" sz="160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57701" marR="577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784">
                <a:tc>
                  <a:txBody>
                    <a:bodyPr/>
                    <a:lstStyle/>
                    <a:p>
                      <a:pPr marL="0" marR="10572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Calibri"/>
                        </a:rPr>
                        <a:t>Converting XML to C </a:t>
                      </a:r>
                      <a:endParaRPr lang="en-US" sz="160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57701" marR="57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0572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Calibri"/>
                        </a:rPr>
                        <a:t>Shweta  Done</a:t>
                      </a:r>
                      <a:endParaRPr lang="en-US" sz="160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57701" marR="57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0572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6858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NewRomanPSMT"/>
                        </a:rPr>
                        <a:t>24</a:t>
                      </a:r>
                      <a:r>
                        <a:rPr lang="en-US" sz="1600" baseline="30000">
                          <a:latin typeface="Times New Roman"/>
                          <a:ea typeface="Times New Roman"/>
                          <a:cs typeface="TimesNewRomanPSMT"/>
                        </a:rPr>
                        <a:t>th</a:t>
                      </a:r>
                      <a:r>
                        <a:rPr lang="en-US" sz="1600">
                          <a:latin typeface="Times New Roman"/>
                          <a:ea typeface="Times New Roman"/>
                          <a:cs typeface="TimesNewRomanPSMT"/>
                        </a:rPr>
                        <a:t> Oct 2010</a:t>
                      </a:r>
                      <a:endParaRPr lang="en-US" sz="160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57701" marR="577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784">
                <a:tc>
                  <a:txBody>
                    <a:bodyPr/>
                    <a:lstStyle/>
                    <a:p>
                      <a:pPr marL="0" marR="10572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Calibri"/>
                        </a:rPr>
                        <a:t>Testing </a:t>
                      </a:r>
                      <a:endParaRPr lang="en-US" sz="160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57701" marR="57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0572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Calibri"/>
                        </a:rPr>
                        <a:t>Both  Done</a:t>
                      </a:r>
                      <a:endParaRPr lang="en-US" sz="160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57701" marR="57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0572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685800" algn="l"/>
                        </a:tabLs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NewRomanPSMT"/>
                        </a:rPr>
                        <a:t>27</a:t>
                      </a:r>
                      <a:r>
                        <a:rPr lang="en-US" sz="1600" baseline="30000" dirty="0">
                          <a:latin typeface="Times New Roman"/>
                          <a:ea typeface="Times New Roman"/>
                          <a:cs typeface="TimesNewRomanPSMT"/>
                        </a:rPr>
                        <a:t>th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NewRomanPSMT"/>
                        </a:rPr>
                        <a:t> Oct 2010</a:t>
                      </a:r>
                      <a:endParaRPr lang="en-US" sz="16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57701" marR="577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Innovation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Inspired by MIT Scratch</a:t>
            </a:r>
          </a:p>
          <a:p>
            <a:r>
              <a:rPr lang="en-US" dirty="0" smtClean="0"/>
              <a:t>Simplifies programming for naïve users.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Completed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promised tasks completed.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Faced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Environment was difficult to develop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i="1" dirty="0" smtClean="0"/>
              <a:t>Solution</a:t>
            </a:r>
            <a:r>
              <a:rPr lang="en-US" dirty="0" smtClean="0"/>
              <a:t>: MIT’s </a:t>
            </a:r>
            <a:r>
              <a:rPr lang="en-US" dirty="0" err="1" smtClean="0"/>
              <a:t>Codeblocks</a:t>
            </a:r>
            <a:r>
              <a:rPr lang="en-US" dirty="0" smtClean="0"/>
              <a:t> API simplified our task.</a:t>
            </a:r>
          </a:p>
          <a:p>
            <a:endParaRPr lang="en-US" dirty="0"/>
          </a:p>
          <a:p>
            <a:r>
              <a:rPr lang="en-US" dirty="0" smtClean="0"/>
              <a:t>We couldn’t get parsing to work in one shot. It took us several iterations.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tested our environment by implementing Adaptive Cruise Control.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Reusability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Extended MIT’s </a:t>
            </a:r>
            <a:r>
              <a:rPr lang="en-US" dirty="0" err="1" smtClean="0"/>
              <a:t>codeblock</a:t>
            </a:r>
            <a:r>
              <a:rPr lang="en-US" dirty="0" smtClean="0"/>
              <a:t> API. We have provided extensive documentation for all our code.</a:t>
            </a:r>
          </a:p>
          <a:p>
            <a:endParaRPr lang="en-US" dirty="0"/>
          </a:p>
          <a:p>
            <a:r>
              <a:rPr lang="en-US" dirty="0" smtClean="0"/>
              <a:t>Adding new features is as simple adding few lines lang_def.xml file since all configuration stored as xml.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239</Words>
  <Application>Microsoft Office PowerPoint</Application>
  <PresentationFormat>On-screen Show (4:3)</PresentationFormat>
  <Paragraphs>58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Visual Programming Environment for Firebird</vt:lpstr>
      <vt:lpstr>Problem Statement</vt:lpstr>
      <vt:lpstr>Requirement Specification</vt:lpstr>
      <vt:lpstr>Project Plan</vt:lpstr>
      <vt:lpstr>Innovation</vt:lpstr>
      <vt:lpstr>Tasks Completed</vt:lpstr>
      <vt:lpstr>Challenges Faced</vt:lpstr>
      <vt:lpstr>Test Case</vt:lpstr>
      <vt:lpstr>Reusability Features</vt:lpstr>
      <vt:lpstr>Future Enhancements</vt:lpstr>
    </vt:vector>
  </TitlesOfParts>
  <Company>ERTS Lab., Kresit Bldg., IITB, Mumbai - 400076.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Programming Environment for Firebird</dc:title>
  <dc:creator>Prof.Kavi Arya</dc:creator>
  <cp:lastModifiedBy>Prof.Kavi Arya</cp:lastModifiedBy>
  <cp:revision>2</cp:revision>
  <dcterms:created xsi:type="dcterms:W3CDTF">2010-11-07T10:19:46Z</dcterms:created>
  <dcterms:modified xsi:type="dcterms:W3CDTF">2010-11-07T10:38:51Z</dcterms:modified>
</cp:coreProperties>
</file>