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3CEC-186D-43E1-81D4-2666F4C35ED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7796-1D6A-4CC1-BBB2-66C3C090E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8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3CEC-186D-43E1-81D4-2666F4C35ED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7796-1D6A-4CC1-BBB2-66C3C090E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8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3CEC-186D-43E1-81D4-2666F4C35ED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7796-1D6A-4CC1-BBB2-66C3C090E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5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3CEC-186D-43E1-81D4-2666F4C35ED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7796-1D6A-4CC1-BBB2-66C3C090E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7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3CEC-186D-43E1-81D4-2666F4C35ED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7796-1D6A-4CC1-BBB2-66C3C090E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3CEC-186D-43E1-81D4-2666F4C35ED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7796-1D6A-4CC1-BBB2-66C3C090E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4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3CEC-186D-43E1-81D4-2666F4C35ED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7796-1D6A-4CC1-BBB2-66C3C090E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3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3CEC-186D-43E1-81D4-2666F4C35ED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7796-1D6A-4CC1-BBB2-66C3C090E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3CEC-186D-43E1-81D4-2666F4C35ED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7796-1D6A-4CC1-BBB2-66C3C090E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3CEC-186D-43E1-81D4-2666F4C35ED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7796-1D6A-4CC1-BBB2-66C3C090E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5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3CEC-186D-43E1-81D4-2666F4C35ED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7796-1D6A-4CC1-BBB2-66C3C090E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93CEC-186D-43E1-81D4-2666F4C35ED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7796-1D6A-4CC1-BBB2-66C3C090E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6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15882" y="267287"/>
            <a:ext cx="4728024" cy="4728024"/>
            <a:chOff x="4086024" y="731521"/>
            <a:chExt cx="4728024" cy="4728024"/>
          </a:xfrm>
        </p:grpSpPr>
        <p:sp>
          <p:nvSpPr>
            <p:cNvPr id="4" name="Oval 3"/>
            <p:cNvSpPr/>
            <p:nvPr/>
          </p:nvSpPr>
          <p:spPr>
            <a:xfrm>
              <a:off x="4086024" y="731521"/>
              <a:ext cx="4728024" cy="4728024"/>
            </a:xfrm>
            <a:prstGeom prst="ellipse">
              <a:avLst/>
            </a:prstGeom>
            <a:solidFill>
              <a:srgbClr val="FFC000"/>
            </a:solidFill>
            <a:ln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198568" y="845979"/>
              <a:ext cx="4505038" cy="4505038"/>
            </a:xfrm>
            <a:prstGeom prst="ellipse">
              <a:avLst/>
            </a:prstGeom>
            <a:solidFill>
              <a:schemeClr val="bg1"/>
            </a:solidFill>
            <a:ln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779349" y="1432983"/>
              <a:ext cx="3350475" cy="3350475"/>
            </a:xfrm>
            <a:prstGeom prst="ellipse">
              <a:avLst/>
            </a:prstGeom>
            <a:solidFill>
              <a:srgbClr val="002060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 rot="20714089">
              <a:off x="4716513" y="2773324"/>
              <a:ext cx="34932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APPRENTICE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00251" y="1251941"/>
              <a:ext cx="4008489" cy="37713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VERIFIABLE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62140" y="1352632"/>
              <a:ext cx="4008489" cy="37713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CREDENITAL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98568" y="2976709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147113" y="2976709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5" name="5-Point Star 34"/>
            <p:cNvSpPr/>
            <p:nvPr/>
          </p:nvSpPr>
          <p:spPr>
            <a:xfrm>
              <a:off x="6237854" y="1493127"/>
              <a:ext cx="415637" cy="415637"/>
            </a:xfrm>
            <a:prstGeom prst="star5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5-Point Star 35"/>
            <p:cNvSpPr/>
            <p:nvPr/>
          </p:nvSpPr>
          <p:spPr>
            <a:xfrm>
              <a:off x="5981573" y="4259278"/>
              <a:ext cx="415637" cy="415637"/>
            </a:xfrm>
            <a:prstGeom prst="star5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5-Point Star 36"/>
            <p:cNvSpPr/>
            <p:nvPr/>
          </p:nvSpPr>
          <p:spPr>
            <a:xfrm>
              <a:off x="4933661" y="2526338"/>
              <a:ext cx="415637" cy="415637"/>
            </a:xfrm>
            <a:prstGeom prst="star5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5-Point Star 37"/>
            <p:cNvSpPr/>
            <p:nvPr/>
          </p:nvSpPr>
          <p:spPr>
            <a:xfrm>
              <a:off x="5188283" y="2024991"/>
              <a:ext cx="415637" cy="415637"/>
            </a:xfrm>
            <a:prstGeom prst="star5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5-Point Star 38"/>
            <p:cNvSpPr/>
            <p:nvPr/>
          </p:nvSpPr>
          <p:spPr>
            <a:xfrm>
              <a:off x="5607056" y="1677768"/>
              <a:ext cx="415637" cy="415637"/>
            </a:xfrm>
            <a:prstGeom prst="star5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5-Point Star 39"/>
            <p:cNvSpPr/>
            <p:nvPr/>
          </p:nvSpPr>
          <p:spPr>
            <a:xfrm>
              <a:off x="6832630" y="1648532"/>
              <a:ext cx="415637" cy="415637"/>
            </a:xfrm>
            <a:prstGeom prst="star5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7344679" y="1976364"/>
              <a:ext cx="415637" cy="415637"/>
            </a:xfrm>
            <a:prstGeom prst="star5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7662151" y="3122525"/>
              <a:ext cx="415637" cy="415637"/>
            </a:xfrm>
            <a:prstGeom prst="star5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5-Point Star 42"/>
            <p:cNvSpPr/>
            <p:nvPr/>
          </p:nvSpPr>
          <p:spPr>
            <a:xfrm>
              <a:off x="5079020" y="3750627"/>
              <a:ext cx="415637" cy="415637"/>
            </a:xfrm>
            <a:prstGeom prst="star5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5-Point Star 43"/>
            <p:cNvSpPr/>
            <p:nvPr/>
          </p:nvSpPr>
          <p:spPr>
            <a:xfrm>
              <a:off x="7434941" y="3573779"/>
              <a:ext cx="415637" cy="415637"/>
            </a:xfrm>
            <a:prstGeom prst="star5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5-Point Star 44"/>
            <p:cNvSpPr/>
            <p:nvPr/>
          </p:nvSpPr>
          <p:spPr>
            <a:xfrm>
              <a:off x="7077447" y="3989416"/>
              <a:ext cx="415637" cy="415637"/>
            </a:xfrm>
            <a:prstGeom prst="star5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5-Point Star 45"/>
            <p:cNvSpPr/>
            <p:nvPr/>
          </p:nvSpPr>
          <p:spPr>
            <a:xfrm>
              <a:off x="5494657" y="4038796"/>
              <a:ext cx="415637" cy="415637"/>
            </a:xfrm>
            <a:prstGeom prst="star5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4800084" y="2377933"/>
              <a:ext cx="3152163" cy="787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4933661" y="2963330"/>
              <a:ext cx="3209544" cy="815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5-Point Star 56"/>
            <p:cNvSpPr/>
            <p:nvPr/>
          </p:nvSpPr>
          <p:spPr>
            <a:xfrm>
              <a:off x="6641729" y="4216615"/>
              <a:ext cx="415637" cy="415637"/>
            </a:xfrm>
            <a:prstGeom prst="star5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925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329949" y="253219"/>
            <a:ext cx="4728024" cy="4728024"/>
            <a:chOff x="4086024" y="731521"/>
            <a:chExt cx="4728024" cy="4728024"/>
          </a:xfrm>
        </p:grpSpPr>
        <p:sp>
          <p:nvSpPr>
            <p:cNvPr id="61" name="Oval 60"/>
            <p:cNvSpPr/>
            <p:nvPr/>
          </p:nvSpPr>
          <p:spPr>
            <a:xfrm>
              <a:off x="4086024" y="731521"/>
              <a:ext cx="4728024" cy="4728024"/>
            </a:xfrm>
            <a:prstGeom prst="ellipse">
              <a:avLst/>
            </a:prstGeom>
            <a:solidFill>
              <a:srgbClr val="FFC000"/>
            </a:solidFill>
            <a:ln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198568" y="845979"/>
              <a:ext cx="4505038" cy="4505038"/>
            </a:xfrm>
            <a:prstGeom prst="ellipse">
              <a:avLst/>
            </a:prstGeom>
            <a:solidFill>
              <a:schemeClr val="bg1"/>
            </a:solidFill>
            <a:ln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779349" y="1432983"/>
              <a:ext cx="3350475" cy="3350475"/>
            </a:xfrm>
            <a:prstGeom prst="ellipse">
              <a:avLst/>
            </a:prstGeom>
            <a:solidFill>
              <a:srgbClr val="002060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 rot="20714089">
              <a:off x="4831130" y="2819491"/>
              <a:ext cx="32640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JOURNEYMAN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500251" y="1251941"/>
              <a:ext cx="4008489" cy="37713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VERIFIABLE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62140" y="1352632"/>
              <a:ext cx="4008489" cy="37713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CREDENITAL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198568" y="2976709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147113" y="2976709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69" name="5-Point Star 68"/>
            <p:cNvSpPr/>
            <p:nvPr/>
          </p:nvSpPr>
          <p:spPr>
            <a:xfrm>
              <a:off x="6237854" y="1493127"/>
              <a:ext cx="415637" cy="415637"/>
            </a:xfrm>
            <a:prstGeom prst="star5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5-Point Star 69"/>
            <p:cNvSpPr/>
            <p:nvPr/>
          </p:nvSpPr>
          <p:spPr>
            <a:xfrm>
              <a:off x="5981573" y="4259278"/>
              <a:ext cx="415637" cy="415637"/>
            </a:xfrm>
            <a:prstGeom prst="star5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5-Point Star 70"/>
            <p:cNvSpPr/>
            <p:nvPr/>
          </p:nvSpPr>
          <p:spPr>
            <a:xfrm>
              <a:off x="4933661" y="2526338"/>
              <a:ext cx="415637" cy="415637"/>
            </a:xfrm>
            <a:prstGeom prst="star5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5-Point Star 71"/>
            <p:cNvSpPr/>
            <p:nvPr/>
          </p:nvSpPr>
          <p:spPr>
            <a:xfrm>
              <a:off x="5188283" y="2024991"/>
              <a:ext cx="415637" cy="415637"/>
            </a:xfrm>
            <a:prstGeom prst="star5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5-Point Star 72"/>
            <p:cNvSpPr/>
            <p:nvPr/>
          </p:nvSpPr>
          <p:spPr>
            <a:xfrm>
              <a:off x="5607056" y="1677768"/>
              <a:ext cx="415637" cy="415637"/>
            </a:xfrm>
            <a:prstGeom prst="star5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5-Point Star 73"/>
            <p:cNvSpPr/>
            <p:nvPr/>
          </p:nvSpPr>
          <p:spPr>
            <a:xfrm>
              <a:off x="6832630" y="1648532"/>
              <a:ext cx="415637" cy="415637"/>
            </a:xfrm>
            <a:prstGeom prst="star5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5-Point Star 74"/>
            <p:cNvSpPr/>
            <p:nvPr/>
          </p:nvSpPr>
          <p:spPr>
            <a:xfrm>
              <a:off x="7344679" y="1976364"/>
              <a:ext cx="415637" cy="415637"/>
            </a:xfrm>
            <a:prstGeom prst="star5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5-Point Star 75"/>
            <p:cNvSpPr/>
            <p:nvPr/>
          </p:nvSpPr>
          <p:spPr>
            <a:xfrm>
              <a:off x="7662151" y="3122525"/>
              <a:ext cx="415637" cy="415637"/>
            </a:xfrm>
            <a:prstGeom prst="star5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5-Point Star 76"/>
            <p:cNvSpPr/>
            <p:nvPr/>
          </p:nvSpPr>
          <p:spPr>
            <a:xfrm>
              <a:off x="5079020" y="3750627"/>
              <a:ext cx="415637" cy="415637"/>
            </a:xfrm>
            <a:prstGeom prst="star5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5-Point Star 77"/>
            <p:cNvSpPr/>
            <p:nvPr/>
          </p:nvSpPr>
          <p:spPr>
            <a:xfrm>
              <a:off x="7434941" y="3573779"/>
              <a:ext cx="415637" cy="415637"/>
            </a:xfrm>
            <a:prstGeom prst="star5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5-Point Star 78"/>
            <p:cNvSpPr/>
            <p:nvPr/>
          </p:nvSpPr>
          <p:spPr>
            <a:xfrm>
              <a:off x="7077447" y="3989416"/>
              <a:ext cx="415637" cy="415637"/>
            </a:xfrm>
            <a:prstGeom prst="star5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5-Point Star 79"/>
            <p:cNvSpPr/>
            <p:nvPr/>
          </p:nvSpPr>
          <p:spPr>
            <a:xfrm>
              <a:off x="5494657" y="4038796"/>
              <a:ext cx="415637" cy="415637"/>
            </a:xfrm>
            <a:prstGeom prst="star5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 flipV="1">
              <a:off x="4800084" y="2377933"/>
              <a:ext cx="3152163" cy="787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4933661" y="2963330"/>
              <a:ext cx="3209544" cy="815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5-Point Star 82"/>
            <p:cNvSpPr/>
            <p:nvPr/>
          </p:nvSpPr>
          <p:spPr>
            <a:xfrm>
              <a:off x="6641729" y="4216615"/>
              <a:ext cx="415637" cy="415637"/>
            </a:xfrm>
            <a:prstGeom prst="star5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202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Company>DHA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Holder, Elizabeth CIV DHA SOLUTION DELIV (USA)</dc:creator>
  <cp:lastModifiedBy>Graye Holder</cp:lastModifiedBy>
  <cp:revision>12</cp:revision>
  <dcterms:created xsi:type="dcterms:W3CDTF">2022-01-09T23:52:32Z</dcterms:created>
  <dcterms:modified xsi:type="dcterms:W3CDTF">2023-01-12T19:18:04Z</dcterms:modified>
</cp:coreProperties>
</file>