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4f38931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4f38931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f38931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f38931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f38931c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f38931c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Swirlds Hashgraph Consensus Algorithm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5"/>
          <p:cNvGrpSpPr/>
          <p:nvPr/>
        </p:nvGrpSpPr>
        <p:grpSpPr>
          <a:xfrm>
            <a:off x="1632775" y="56875"/>
            <a:ext cx="424500" cy="5029775"/>
            <a:chOff x="2154825" y="113725"/>
            <a:chExt cx="424500" cy="5029775"/>
          </a:xfrm>
        </p:grpSpPr>
        <p:cxnSp>
          <p:nvCxnSpPr>
            <p:cNvPr id="67" name="Google Shape;67;p15"/>
            <p:cNvCxnSpPr/>
            <p:nvPr/>
          </p:nvCxnSpPr>
          <p:spPr>
            <a:xfrm rot="10800000">
              <a:off x="2367075" y="113725"/>
              <a:ext cx="0" cy="4879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2162025" y="4769700"/>
              <a:ext cx="410100" cy="354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 txBox="1"/>
            <p:nvPr/>
          </p:nvSpPr>
          <p:spPr>
            <a:xfrm>
              <a:off x="2154825" y="4769700"/>
              <a:ext cx="4245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162025" y="800700"/>
              <a:ext cx="410100" cy="354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162025" y="2999550"/>
              <a:ext cx="410100" cy="354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15"/>
          <p:cNvGrpSpPr/>
          <p:nvPr/>
        </p:nvGrpSpPr>
        <p:grpSpPr>
          <a:xfrm>
            <a:off x="957425" y="56875"/>
            <a:ext cx="435125" cy="5029775"/>
            <a:chOff x="2144200" y="113725"/>
            <a:chExt cx="435125" cy="5029775"/>
          </a:xfrm>
        </p:grpSpPr>
        <p:cxnSp>
          <p:nvCxnSpPr>
            <p:cNvPr id="73" name="Google Shape;73;p15"/>
            <p:cNvCxnSpPr/>
            <p:nvPr/>
          </p:nvCxnSpPr>
          <p:spPr>
            <a:xfrm rot="10800000">
              <a:off x="2367075" y="113725"/>
              <a:ext cx="0" cy="4879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2162025" y="4769700"/>
              <a:ext cx="410100" cy="354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2154825" y="4769700"/>
              <a:ext cx="4245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162025" y="222575"/>
              <a:ext cx="410100" cy="354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162025" y="800700"/>
              <a:ext cx="410100" cy="354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2144200" y="1900125"/>
              <a:ext cx="410100" cy="354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162025" y="2618550"/>
              <a:ext cx="410100" cy="354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162025" y="3589600"/>
              <a:ext cx="410100" cy="354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162025" y="4179650"/>
              <a:ext cx="410100" cy="354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303325" y="56863"/>
            <a:ext cx="424500" cy="5029775"/>
            <a:chOff x="2154825" y="113725"/>
            <a:chExt cx="424500" cy="5029775"/>
          </a:xfrm>
        </p:grpSpPr>
        <p:cxnSp>
          <p:nvCxnSpPr>
            <p:cNvPr id="83" name="Google Shape;83;p15"/>
            <p:cNvCxnSpPr/>
            <p:nvPr/>
          </p:nvCxnSpPr>
          <p:spPr>
            <a:xfrm rot="10800000">
              <a:off x="2367075" y="113725"/>
              <a:ext cx="0" cy="4879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" name="Google Shape;84;p15"/>
            <p:cNvSpPr/>
            <p:nvPr/>
          </p:nvSpPr>
          <p:spPr>
            <a:xfrm>
              <a:off x="2162025" y="4769700"/>
              <a:ext cx="410100" cy="354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2154825" y="4769700"/>
              <a:ext cx="4245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2162025" y="1213175"/>
              <a:ext cx="410100" cy="354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2162025" y="1638900"/>
              <a:ext cx="410100" cy="354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162025" y="2293225"/>
              <a:ext cx="410100" cy="354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158600" y="3204313"/>
              <a:ext cx="410100" cy="354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0" name="Google Shape;90;p15"/>
          <p:cNvCxnSpPr/>
          <p:nvPr/>
        </p:nvCxnSpPr>
        <p:spPr>
          <a:xfrm rot="10800000">
            <a:off x="2509750" y="56875"/>
            <a:ext cx="0" cy="487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5"/>
          <p:cNvSpPr/>
          <p:nvPr/>
        </p:nvSpPr>
        <p:spPr>
          <a:xfrm>
            <a:off x="2304700" y="4712850"/>
            <a:ext cx="410100" cy="35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2297500" y="4712850"/>
            <a:ext cx="4245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2304700" y="394325"/>
            <a:ext cx="410100" cy="35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2304700" y="820050"/>
            <a:ext cx="410100" cy="35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2286875" y="2529075"/>
            <a:ext cx="410100" cy="35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2304700" y="2942700"/>
            <a:ext cx="410100" cy="35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304700" y="3532750"/>
            <a:ext cx="410100" cy="35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2304700" y="4122800"/>
            <a:ext cx="410100" cy="35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5"/>
          <p:cNvCxnSpPr>
            <a:stCxn id="75" idx="0"/>
            <a:endCxn id="98" idx="3"/>
          </p:cNvCxnSpPr>
          <p:nvPr/>
        </p:nvCxnSpPr>
        <p:spPr>
          <a:xfrm flipH="1" rot="10800000">
            <a:off x="1180300" y="4425750"/>
            <a:ext cx="11844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5"/>
          <p:cNvCxnSpPr>
            <a:stCxn id="69" idx="0"/>
            <a:endCxn id="81" idx="5"/>
          </p:cNvCxnSpPr>
          <p:nvPr/>
        </p:nvCxnSpPr>
        <p:spPr>
          <a:xfrm rot="10800000">
            <a:off x="1325425" y="4425750"/>
            <a:ext cx="5196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5"/>
          <p:cNvCxnSpPr>
            <a:stCxn id="98" idx="1"/>
            <a:endCxn id="80" idx="6"/>
          </p:cNvCxnSpPr>
          <p:nvPr/>
        </p:nvCxnSpPr>
        <p:spPr>
          <a:xfrm rot="10800000">
            <a:off x="1385258" y="3710074"/>
            <a:ext cx="9795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5"/>
          <p:cNvCxnSpPr>
            <a:stCxn id="81" idx="1"/>
            <a:endCxn id="89" idx="5"/>
          </p:cNvCxnSpPr>
          <p:nvPr/>
        </p:nvCxnSpPr>
        <p:spPr>
          <a:xfrm rot="10800000">
            <a:off x="657008" y="3450274"/>
            <a:ext cx="37830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>
            <a:stCxn id="81" idx="7"/>
            <a:endCxn id="97" idx="3"/>
          </p:cNvCxnSpPr>
          <p:nvPr/>
        </p:nvCxnSpPr>
        <p:spPr>
          <a:xfrm flipH="1" rot="10800000">
            <a:off x="1325292" y="3835774"/>
            <a:ext cx="10395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>
            <a:stCxn id="80" idx="7"/>
            <a:endCxn id="71" idx="3"/>
          </p:cNvCxnSpPr>
          <p:nvPr/>
        </p:nvCxnSpPr>
        <p:spPr>
          <a:xfrm flipH="1" rot="10800000">
            <a:off x="1325292" y="3245724"/>
            <a:ext cx="3747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>
            <a:stCxn id="80" idx="6"/>
            <a:endCxn id="96" idx="3"/>
          </p:cNvCxnSpPr>
          <p:nvPr/>
        </p:nvCxnSpPr>
        <p:spPr>
          <a:xfrm flipH="1" rot="10800000">
            <a:off x="1385350" y="3245500"/>
            <a:ext cx="9795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>
            <a:stCxn id="71" idx="1"/>
            <a:endCxn id="87" idx="5"/>
          </p:cNvCxnSpPr>
          <p:nvPr/>
        </p:nvCxnSpPr>
        <p:spPr>
          <a:xfrm rot="10800000">
            <a:off x="660533" y="1884974"/>
            <a:ext cx="1039500" cy="11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>
            <a:stCxn id="95" idx="2"/>
            <a:endCxn id="88" idx="6"/>
          </p:cNvCxnSpPr>
          <p:nvPr/>
        </p:nvCxnSpPr>
        <p:spPr>
          <a:xfrm rot="10800000">
            <a:off x="720575" y="2413725"/>
            <a:ext cx="1566300" cy="2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>
            <a:stCxn id="96" idx="1"/>
            <a:endCxn id="79" idx="6"/>
          </p:cNvCxnSpPr>
          <p:nvPr/>
        </p:nvCxnSpPr>
        <p:spPr>
          <a:xfrm rot="10800000">
            <a:off x="1385258" y="2739074"/>
            <a:ext cx="9795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>
            <a:stCxn id="95" idx="1"/>
            <a:endCxn id="78" idx="6"/>
          </p:cNvCxnSpPr>
          <p:nvPr/>
        </p:nvCxnSpPr>
        <p:spPr>
          <a:xfrm rot="10800000">
            <a:off x="1367433" y="2020649"/>
            <a:ext cx="979500" cy="5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>
            <a:stCxn id="87" idx="7"/>
            <a:endCxn id="70" idx="3"/>
          </p:cNvCxnSpPr>
          <p:nvPr/>
        </p:nvCxnSpPr>
        <p:spPr>
          <a:xfrm flipH="1" rot="10800000">
            <a:off x="660567" y="1046911"/>
            <a:ext cx="1039500" cy="5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>
            <a:stCxn id="86" idx="7"/>
            <a:endCxn id="77" idx="2"/>
          </p:cNvCxnSpPr>
          <p:nvPr/>
        </p:nvCxnSpPr>
        <p:spPr>
          <a:xfrm flipH="1" rot="10800000">
            <a:off x="660567" y="921186"/>
            <a:ext cx="31470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5"/>
          <p:cNvCxnSpPr>
            <a:stCxn id="86" idx="6"/>
            <a:endCxn id="94" idx="3"/>
          </p:cNvCxnSpPr>
          <p:nvPr/>
        </p:nvCxnSpPr>
        <p:spPr>
          <a:xfrm flipH="1" rot="10800000">
            <a:off x="720625" y="1122863"/>
            <a:ext cx="1644000" cy="2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5"/>
          <p:cNvCxnSpPr>
            <a:stCxn id="77" idx="7"/>
            <a:endCxn id="93" idx="2"/>
          </p:cNvCxnSpPr>
          <p:nvPr/>
        </p:nvCxnSpPr>
        <p:spPr>
          <a:xfrm flipH="1" rot="10800000">
            <a:off x="1325292" y="571724"/>
            <a:ext cx="979500" cy="2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>
            <a:stCxn id="93" idx="1"/>
            <a:endCxn id="76" idx="6"/>
          </p:cNvCxnSpPr>
          <p:nvPr/>
        </p:nvCxnSpPr>
        <p:spPr>
          <a:xfrm rot="10800000">
            <a:off x="1385258" y="343099"/>
            <a:ext cx="979500" cy="1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5"/>
          <p:cNvSpPr/>
          <p:nvPr/>
        </p:nvSpPr>
        <p:spPr>
          <a:xfrm>
            <a:off x="307100" y="91388"/>
            <a:ext cx="410100" cy="35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5"/>
          <p:cNvCxnSpPr>
            <a:stCxn id="76" idx="2"/>
            <a:endCxn id="115" idx="6"/>
          </p:cNvCxnSpPr>
          <p:nvPr/>
        </p:nvCxnSpPr>
        <p:spPr>
          <a:xfrm rot="10800000">
            <a:off x="717250" y="268775"/>
            <a:ext cx="258000" cy="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>
            <a:stCxn id="89" idx="7"/>
            <a:endCxn id="95" idx="2"/>
          </p:cNvCxnSpPr>
          <p:nvPr/>
        </p:nvCxnSpPr>
        <p:spPr>
          <a:xfrm flipH="1" rot="10800000">
            <a:off x="657142" y="2706524"/>
            <a:ext cx="1629600" cy="4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5"/>
          <p:cNvSpPr/>
          <p:nvPr/>
        </p:nvSpPr>
        <p:spPr>
          <a:xfrm>
            <a:off x="0" y="2157300"/>
            <a:ext cx="410100" cy="28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641200" y="1727338"/>
            <a:ext cx="410100" cy="29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1434938" y="815800"/>
            <a:ext cx="410100" cy="28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1899838" y="2505325"/>
            <a:ext cx="410100" cy="28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