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FE7E1E-72E8-401F-86F9-C721B51011C9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0"/>
      <dgm:spPr/>
    </dgm:pt>
    <dgm:pt modelId="{09A2EEC2-DEA3-4882-B20B-EAEBC8DE5B81}">
      <dgm:prSet phldrT="[Text]" phldr="1"/>
      <dgm:spPr/>
      <dgm:t>
        <a:bodyPr/>
        <a:lstStyle/>
        <a:p>
          <a:endParaRPr lang="en-US" dirty="0"/>
        </a:p>
      </dgm:t>
    </dgm:pt>
    <dgm:pt modelId="{3192B0F8-CD01-4F0B-9CCF-1F20449E6F2E}" type="parTrans" cxnId="{D3ED9398-F41B-4A0F-9152-EB35997E9B44}">
      <dgm:prSet/>
      <dgm:spPr/>
      <dgm:t>
        <a:bodyPr/>
        <a:lstStyle/>
        <a:p>
          <a:endParaRPr lang="en-US"/>
        </a:p>
      </dgm:t>
    </dgm:pt>
    <dgm:pt modelId="{E08E6F14-79C9-4A35-B0A4-D0802A4AF280}" type="sibTrans" cxnId="{D3ED9398-F41B-4A0F-9152-EB35997E9B44}">
      <dgm:prSet/>
      <dgm:spPr/>
      <dgm:t>
        <a:bodyPr/>
        <a:lstStyle/>
        <a:p>
          <a:endParaRPr lang="en-US"/>
        </a:p>
      </dgm:t>
    </dgm:pt>
    <dgm:pt modelId="{3A2EC1B9-5088-463D-831F-6A4A2E2A4AFE}">
      <dgm:prSet phldrT="[Text]" phldr="1"/>
      <dgm:spPr/>
      <dgm:t>
        <a:bodyPr/>
        <a:lstStyle/>
        <a:p>
          <a:endParaRPr lang="en-US" dirty="0"/>
        </a:p>
      </dgm:t>
    </dgm:pt>
    <dgm:pt modelId="{F882E9C1-E385-4C9B-B4B1-805D7F10E60E}" type="parTrans" cxnId="{0621FDE8-5ED8-477E-9145-67B5C0139C5D}">
      <dgm:prSet/>
      <dgm:spPr/>
      <dgm:t>
        <a:bodyPr/>
        <a:lstStyle/>
        <a:p>
          <a:endParaRPr lang="en-US"/>
        </a:p>
      </dgm:t>
    </dgm:pt>
    <dgm:pt modelId="{E49A9405-F85C-4B5B-9FC4-3088A5E5DB36}" type="sibTrans" cxnId="{0621FDE8-5ED8-477E-9145-67B5C0139C5D}">
      <dgm:prSet/>
      <dgm:spPr/>
      <dgm:t>
        <a:bodyPr/>
        <a:lstStyle/>
        <a:p>
          <a:endParaRPr lang="en-US"/>
        </a:p>
      </dgm:t>
    </dgm:pt>
    <dgm:pt modelId="{BEACE204-F42E-45B1-8E81-01CF8A298BEB}">
      <dgm:prSet phldrT="[Text]" phldr="1"/>
      <dgm:spPr/>
      <dgm:t>
        <a:bodyPr/>
        <a:lstStyle/>
        <a:p>
          <a:endParaRPr lang="en-US" dirty="0"/>
        </a:p>
      </dgm:t>
    </dgm:pt>
    <dgm:pt modelId="{418F71F9-752A-4D15-BA84-7F8F6072A180}" type="parTrans" cxnId="{C816864C-CA43-4632-84BA-945684DBBA84}">
      <dgm:prSet/>
      <dgm:spPr/>
      <dgm:t>
        <a:bodyPr/>
        <a:lstStyle/>
        <a:p>
          <a:endParaRPr lang="en-US"/>
        </a:p>
      </dgm:t>
    </dgm:pt>
    <dgm:pt modelId="{A4B2D2E6-583B-4E67-A78D-CEA705A9BCD3}" type="sibTrans" cxnId="{C816864C-CA43-4632-84BA-945684DBBA84}">
      <dgm:prSet/>
      <dgm:spPr/>
      <dgm:t>
        <a:bodyPr/>
        <a:lstStyle/>
        <a:p>
          <a:endParaRPr lang="en-US"/>
        </a:p>
      </dgm:t>
    </dgm:pt>
    <dgm:pt modelId="{F1E2B635-8E2A-4F52-888A-DB187AC9813D}" type="pres">
      <dgm:prSet presAssocID="{A4FE7E1E-72E8-401F-86F9-C721B51011C9}" presName="compositeShape" presStyleCnt="0">
        <dgm:presLayoutVars>
          <dgm:dir/>
          <dgm:resizeHandles/>
        </dgm:presLayoutVars>
      </dgm:prSet>
      <dgm:spPr/>
    </dgm:pt>
    <dgm:pt modelId="{7B064D41-0FBC-4574-BFAB-4D08B6FDEF7B}" type="pres">
      <dgm:prSet presAssocID="{A4FE7E1E-72E8-401F-86F9-C721B51011C9}" presName="pyramid" presStyleLbl="node1" presStyleIdx="0" presStyleCnt="1"/>
      <dgm:spPr/>
    </dgm:pt>
    <dgm:pt modelId="{085FE941-D792-4CE5-AA5A-2B6688D65881}" type="pres">
      <dgm:prSet presAssocID="{A4FE7E1E-72E8-401F-86F9-C721B51011C9}" presName="theList" presStyleCnt="0"/>
      <dgm:spPr/>
    </dgm:pt>
    <dgm:pt modelId="{BF6BB294-B7DB-4055-9F5B-3FEFECCC0961}" type="pres">
      <dgm:prSet presAssocID="{09A2EEC2-DEA3-4882-B20B-EAEBC8DE5B81}" presName="aNode" presStyleLbl="fgAcc1" presStyleIdx="0" presStyleCnt="3">
        <dgm:presLayoutVars>
          <dgm:bulletEnabled val="1"/>
        </dgm:presLayoutVars>
      </dgm:prSet>
      <dgm:spPr/>
    </dgm:pt>
    <dgm:pt modelId="{C00AF448-6358-47B7-978B-34EA2B52DB6D}" type="pres">
      <dgm:prSet presAssocID="{09A2EEC2-DEA3-4882-B20B-EAEBC8DE5B81}" presName="aSpace" presStyleCnt="0"/>
      <dgm:spPr/>
    </dgm:pt>
    <dgm:pt modelId="{AE0C9179-F3CC-403B-8F0E-544CED417A9B}" type="pres">
      <dgm:prSet presAssocID="{3A2EC1B9-5088-463D-831F-6A4A2E2A4AFE}" presName="aNode" presStyleLbl="fgAcc1" presStyleIdx="1" presStyleCnt="3">
        <dgm:presLayoutVars>
          <dgm:bulletEnabled val="1"/>
        </dgm:presLayoutVars>
      </dgm:prSet>
      <dgm:spPr/>
    </dgm:pt>
    <dgm:pt modelId="{422F7929-FE74-4A93-ACAA-3B21C14FA992}" type="pres">
      <dgm:prSet presAssocID="{3A2EC1B9-5088-463D-831F-6A4A2E2A4AFE}" presName="aSpace" presStyleCnt="0"/>
      <dgm:spPr/>
    </dgm:pt>
    <dgm:pt modelId="{AC0946A2-3B22-4914-A4EB-751A817D499C}" type="pres">
      <dgm:prSet presAssocID="{BEACE204-F42E-45B1-8E81-01CF8A298BEB}" presName="aNode" presStyleLbl="fgAcc1" presStyleIdx="2" presStyleCnt="3">
        <dgm:presLayoutVars>
          <dgm:bulletEnabled val="1"/>
        </dgm:presLayoutVars>
      </dgm:prSet>
      <dgm:spPr/>
    </dgm:pt>
    <dgm:pt modelId="{2BA81288-C796-4379-AC71-E5895FE893A4}" type="pres">
      <dgm:prSet presAssocID="{BEACE204-F42E-45B1-8E81-01CF8A298BEB}" presName="aSpace" presStyleCnt="0"/>
      <dgm:spPr/>
    </dgm:pt>
  </dgm:ptLst>
  <dgm:cxnLst>
    <dgm:cxn modelId="{633A991F-C933-4291-AC6D-2B2F06A425FB}" type="presOf" srcId="{A4FE7E1E-72E8-401F-86F9-C721B51011C9}" destId="{F1E2B635-8E2A-4F52-888A-DB187AC9813D}" srcOrd="0" destOrd="0" presId="urn:microsoft.com/office/officeart/2005/8/layout/pyramid2"/>
    <dgm:cxn modelId="{4F5C7C5C-E8BE-48B7-8AFF-44392FC563D4}" type="presOf" srcId="{09A2EEC2-DEA3-4882-B20B-EAEBC8DE5B81}" destId="{BF6BB294-B7DB-4055-9F5B-3FEFECCC0961}" srcOrd="0" destOrd="0" presId="urn:microsoft.com/office/officeart/2005/8/layout/pyramid2"/>
    <dgm:cxn modelId="{C816864C-CA43-4632-84BA-945684DBBA84}" srcId="{A4FE7E1E-72E8-401F-86F9-C721B51011C9}" destId="{BEACE204-F42E-45B1-8E81-01CF8A298BEB}" srcOrd="2" destOrd="0" parTransId="{418F71F9-752A-4D15-BA84-7F8F6072A180}" sibTransId="{A4B2D2E6-583B-4E67-A78D-CEA705A9BCD3}"/>
    <dgm:cxn modelId="{5BB96C58-4EF5-4D0C-AD00-6D34BF94B068}" type="presOf" srcId="{BEACE204-F42E-45B1-8E81-01CF8A298BEB}" destId="{AC0946A2-3B22-4914-A4EB-751A817D499C}" srcOrd="0" destOrd="0" presId="urn:microsoft.com/office/officeart/2005/8/layout/pyramid2"/>
    <dgm:cxn modelId="{B1A8A879-AB59-4163-BF7F-C83F23A37B3B}" type="presOf" srcId="{3A2EC1B9-5088-463D-831F-6A4A2E2A4AFE}" destId="{AE0C9179-F3CC-403B-8F0E-544CED417A9B}" srcOrd="0" destOrd="0" presId="urn:microsoft.com/office/officeart/2005/8/layout/pyramid2"/>
    <dgm:cxn modelId="{D3ED9398-F41B-4A0F-9152-EB35997E9B44}" srcId="{A4FE7E1E-72E8-401F-86F9-C721B51011C9}" destId="{09A2EEC2-DEA3-4882-B20B-EAEBC8DE5B81}" srcOrd="0" destOrd="0" parTransId="{3192B0F8-CD01-4F0B-9CCF-1F20449E6F2E}" sibTransId="{E08E6F14-79C9-4A35-B0A4-D0802A4AF280}"/>
    <dgm:cxn modelId="{0621FDE8-5ED8-477E-9145-67B5C0139C5D}" srcId="{A4FE7E1E-72E8-401F-86F9-C721B51011C9}" destId="{3A2EC1B9-5088-463D-831F-6A4A2E2A4AFE}" srcOrd="1" destOrd="0" parTransId="{F882E9C1-E385-4C9B-B4B1-805D7F10E60E}" sibTransId="{E49A9405-F85C-4B5B-9FC4-3088A5E5DB36}"/>
    <dgm:cxn modelId="{E83185F8-B514-41DB-B46D-3AE0B864C002}" type="presParOf" srcId="{F1E2B635-8E2A-4F52-888A-DB187AC9813D}" destId="{7B064D41-0FBC-4574-BFAB-4D08B6FDEF7B}" srcOrd="0" destOrd="0" presId="urn:microsoft.com/office/officeart/2005/8/layout/pyramid2"/>
    <dgm:cxn modelId="{08ED2037-FD31-4CBC-BC19-A28CFBB3E41B}" type="presParOf" srcId="{F1E2B635-8E2A-4F52-888A-DB187AC9813D}" destId="{085FE941-D792-4CE5-AA5A-2B6688D65881}" srcOrd="1" destOrd="0" presId="urn:microsoft.com/office/officeart/2005/8/layout/pyramid2"/>
    <dgm:cxn modelId="{5BE46EC4-4A4D-41FC-8D80-B856AC1989AE}" type="presParOf" srcId="{085FE941-D792-4CE5-AA5A-2B6688D65881}" destId="{BF6BB294-B7DB-4055-9F5B-3FEFECCC0961}" srcOrd="0" destOrd="0" presId="urn:microsoft.com/office/officeart/2005/8/layout/pyramid2"/>
    <dgm:cxn modelId="{9DECD011-145B-4EF5-8771-52840124462E}" type="presParOf" srcId="{085FE941-D792-4CE5-AA5A-2B6688D65881}" destId="{C00AF448-6358-47B7-978B-34EA2B52DB6D}" srcOrd="1" destOrd="0" presId="urn:microsoft.com/office/officeart/2005/8/layout/pyramid2"/>
    <dgm:cxn modelId="{A9EB2F51-6CDA-49D6-9230-CB698E6BDEEF}" type="presParOf" srcId="{085FE941-D792-4CE5-AA5A-2B6688D65881}" destId="{AE0C9179-F3CC-403B-8F0E-544CED417A9B}" srcOrd="2" destOrd="0" presId="urn:microsoft.com/office/officeart/2005/8/layout/pyramid2"/>
    <dgm:cxn modelId="{5B0CA982-E7DB-41D7-BEE1-329D03331EE5}" type="presParOf" srcId="{085FE941-D792-4CE5-AA5A-2B6688D65881}" destId="{422F7929-FE74-4A93-ACAA-3B21C14FA992}" srcOrd="3" destOrd="0" presId="urn:microsoft.com/office/officeart/2005/8/layout/pyramid2"/>
    <dgm:cxn modelId="{34CEA110-86CF-449B-B66C-B237C90C11D6}" type="presParOf" srcId="{085FE941-D792-4CE5-AA5A-2B6688D65881}" destId="{AC0946A2-3B22-4914-A4EB-751A817D499C}" srcOrd="4" destOrd="0" presId="urn:microsoft.com/office/officeart/2005/8/layout/pyramid2"/>
    <dgm:cxn modelId="{4904EE60-2B50-4396-A943-A57E3E866D33}" type="presParOf" srcId="{085FE941-D792-4CE5-AA5A-2B6688D65881}" destId="{2BA81288-C796-4379-AC71-E5895FE893A4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64D41-0FBC-4574-BFAB-4D08B6FDEF7B}">
      <dsp:nvSpPr>
        <dsp:cNvPr id="0" name=""/>
        <dsp:cNvSpPr/>
      </dsp:nvSpPr>
      <dsp:spPr>
        <a:xfrm>
          <a:off x="2755780" y="0"/>
          <a:ext cx="4351338" cy="435133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BB294-B7DB-4055-9F5B-3FEFECCC0961}">
      <dsp:nvSpPr>
        <dsp:cNvPr id="0" name=""/>
        <dsp:cNvSpPr/>
      </dsp:nvSpPr>
      <dsp:spPr>
        <a:xfrm>
          <a:off x="4931449" y="437470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/>
        </a:p>
      </dsp:txBody>
      <dsp:txXfrm>
        <a:off x="4981732" y="487753"/>
        <a:ext cx="2727803" cy="929477"/>
      </dsp:txXfrm>
    </dsp:sp>
    <dsp:sp modelId="{AE0C9179-F3CC-403B-8F0E-544CED417A9B}">
      <dsp:nvSpPr>
        <dsp:cNvPr id="0" name=""/>
        <dsp:cNvSpPr/>
      </dsp:nvSpPr>
      <dsp:spPr>
        <a:xfrm>
          <a:off x="4931449" y="1596269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/>
        </a:p>
      </dsp:txBody>
      <dsp:txXfrm>
        <a:off x="4981732" y="1646552"/>
        <a:ext cx="2727803" cy="929477"/>
      </dsp:txXfrm>
    </dsp:sp>
    <dsp:sp modelId="{AC0946A2-3B22-4914-A4EB-751A817D499C}">
      <dsp:nvSpPr>
        <dsp:cNvPr id="0" name=""/>
        <dsp:cNvSpPr/>
      </dsp:nvSpPr>
      <dsp:spPr>
        <a:xfrm>
          <a:off x="4931449" y="2755068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/>
        </a:p>
      </dsp:txBody>
      <dsp:txXfrm>
        <a:off x="4981732" y="2805351"/>
        <a:ext cx="2727803" cy="929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DDF1-17C6-4FFB-B02E-D146DB1B5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0C535-C069-4F76-A2AA-B14B3AF35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81E62-96B3-4188-974E-29E4674C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9784-E732-44E5-AAD6-8EAEFEA5135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79EAF-3C46-4948-9B3A-B55B4A39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C8991-5B3A-469B-9BDB-F66D3390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A6AB-FB1F-4EBB-9CA2-29E44D2F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1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5A63-1093-472C-8C18-3A588F92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0D272-D827-470D-BDF0-6A3F392D5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75713-C902-43E4-89D8-D5029C3C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9784-E732-44E5-AAD6-8EAEFEA5135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2FEB-1AD7-4F3F-9BF3-545B2580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3E755-9029-4D6D-9DFB-63607B34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A6AB-FB1F-4EBB-9CA2-29E44D2F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2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11CB0D-0C3E-42E8-B015-A7F66E881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7EAB1-2EF8-4E59-B5C7-BCA97BBC2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E13F7-9CAB-4810-98FE-5E2A98F44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9784-E732-44E5-AAD6-8EAEFEA5135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022F3-CB71-45C0-A993-F2B6440C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17482-32DF-4BC4-BDF2-4DAD92D7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A6AB-FB1F-4EBB-9CA2-29E44D2F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4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82B2-7773-4742-8CB2-58E4ABDB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AF93C-4137-4399-A25C-A9191D0C3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C4766-DEC7-4EE0-A465-428DFFF1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9784-E732-44E5-AAD6-8EAEFEA5135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E8A58-27B6-4E28-82F3-34A776FD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94233-0625-4AD9-8642-B72862A9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A6AB-FB1F-4EBB-9CA2-29E44D2F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5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1EC7-B8D2-4581-B3B2-A28734139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D7859-F642-4CF3-BDAF-8F0E8DBF3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0B935-21BB-4A1C-8DC3-F805D7CE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9784-E732-44E5-AAD6-8EAEFEA5135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886D8-DB1A-441A-A3B0-A943A78FF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D8285-0A1A-4C5F-B480-9C6494FC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A6AB-FB1F-4EBB-9CA2-29E44D2F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0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15C2-C328-4049-9D9B-45240DE2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8411-FBFE-42E3-B4E6-9FCF5EB7E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80F5-C826-48C7-B44B-841693900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49C70-764B-4D66-A1B5-C2FD77F0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9784-E732-44E5-AAD6-8EAEFEA5135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0BBBD-D763-4E37-ABDE-94CFB761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D2DF2-ADBF-4979-9E6D-7B8C48C7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A6AB-FB1F-4EBB-9CA2-29E44D2F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4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AE11-8657-4DEE-99C8-C327ACDE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4D5BE-0038-4D32-84EF-6DE2C82EC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C6CC8-24CC-4B92-B783-BBDFA2055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C1C93-0291-4BC8-83E5-F5A575728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9BF03-6084-4CD7-8365-6218FA398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0B33C-F919-4E1D-89E4-A2F490FB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9784-E732-44E5-AAD6-8EAEFEA5135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DFD37-3B50-4D19-A4D4-862F00CFB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C0DA5-2A96-48BA-8D24-AFA28C61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A6AB-FB1F-4EBB-9CA2-29E44D2F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4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58F5-7898-4853-B029-531D3B17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99247-230B-4CF2-B7E5-83C17EDD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9784-E732-44E5-AAD6-8EAEFEA5135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89EBE-A25F-4743-B7E0-5511F65F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C0D04-42DD-49ED-8438-607AEF84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A6AB-FB1F-4EBB-9CA2-29E44D2F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8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03D09-545D-4790-84D4-A77AF554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9784-E732-44E5-AAD6-8EAEFEA5135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9B612-4BAA-4042-9FF7-1C786F5E3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7798F-AA9F-433F-869C-D6145C84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A6AB-FB1F-4EBB-9CA2-29E44D2F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9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B810-1CBA-4A33-BD68-115D19A6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8873F-9C67-4E2E-BB83-3E5A9B2DC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02C08-88DF-47B6-845B-4E5F64086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5A8D0-DCF8-4696-BE23-F00A118EB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9784-E732-44E5-AAD6-8EAEFEA5135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EB55E-DA40-437D-9815-DD8E595A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2711C-B8DD-41B0-AB23-8325CCD9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A6AB-FB1F-4EBB-9CA2-29E44D2F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9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C540-A1E5-49CA-98BC-213C6F59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1DA92-DF09-4B3A-904B-9CEE0DB0E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1D6F2-C73B-4945-B200-1C4221502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3E4F4-449F-4A87-A457-BD96E466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9784-E732-44E5-AAD6-8EAEFEA5135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65C8D-71D3-47FC-87D6-954D7A62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AB429-D3FA-4F28-BAEE-9F41F842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A6AB-FB1F-4EBB-9CA2-29E44D2F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2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AE4DB0-5A29-4DD6-8264-70CA57CF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64B03-DDAC-4228-9325-03F5F7003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5CC67-CABF-4E95-B489-608C197AC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89784-E732-44E5-AAD6-8EAEFEA5135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74850-FCAB-4C7D-9856-431AA1744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307F4-8511-423D-899A-D655398EB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FA6AB-FB1F-4EBB-9CA2-29E44D2F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derbergnaturereserve.co.za/biodiversity/fauna/bird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eastsandmyths.wordpress.com/asia/south/bangladesh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38C7-2C69-41B3-8326-2C77C6134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112" y="677746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Fundamentals of Computer &amp;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8184A-883D-45AE-BA0A-9FEA33EDF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By </a:t>
            </a:r>
            <a:r>
              <a:rPr lang="en-US" dirty="0">
                <a:solidFill>
                  <a:srgbClr val="FF0000"/>
                </a:solidFill>
                <a:latin typeface="Bodoni MT Condensed" panose="02070606080606020203" pitchFamily="18" charset="0"/>
              </a:rPr>
              <a:t>Mala Rani Barman</a:t>
            </a:r>
          </a:p>
          <a:p>
            <a:pPr algn="r"/>
            <a:r>
              <a:rPr lang="en-US" i="1" dirty="0"/>
              <a:t>Lecturer</a:t>
            </a:r>
          </a:p>
          <a:p>
            <a:pPr algn="r"/>
            <a:r>
              <a:rPr lang="en-US" i="1" dirty="0"/>
              <a:t>Dept. of CSE</a:t>
            </a:r>
          </a:p>
        </p:txBody>
      </p:sp>
    </p:spTree>
    <p:extLst>
      <p:ext uri="{BB962C8B-B14F-4D97-AF65-F5344CB8AC3E}">
        <p14:creationId xmlns:p14="http://schemas.microsoft.com/office/powerpoint/2010/main" val="134379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900F-1A18-43AC-B337-ADBB09AF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Chapter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3ED25-2916-4B29-AD70-A132B82B2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Ryklnrtjpojpoj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Ihtioreyio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iyreipi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6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A409-9890-4C3C-9704-380E8D06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C74509-5FA8-4FCA-B7FF-E89CD239B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0023261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98F3-9053-4891-A647-29096135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1AC32B-778A-4AAE-8251-1567200E5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7949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73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196E-A2CC-4BBE-861C-34EA8B4067A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28575">
            <a:solidFill>
              <a:schemeClr val="bg1"/>
            </a:solidFill>
          </a:ln>
          <a:effectLst>
            <a:outerShdw blurRad="152400" dir="12360000" sx="99000" sy="99000" algn="ctr" rotWithShape="0">
              <a:srgbClr val="000000">
                <a:alpha val="90000"/>
              </a:srgbClr>
            </a:outerShdw>
          </a:effectLst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C36E11-E6ED-42B8-B543-56E1DC0A3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4659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Algerian</vt:lpstr>
      <vt:lpstr>Arial</vt:lpstr>
      <vt:lpstr>Bahnschrift SemiCondensed</vt:lpstr>
      <vt:lpstr>Bodoni MT Condensed</vt:lpstr>
      <vt:lpstr>Calibri</vt:lpstr>
      <vt:lpstr>Calibri Light</vt:lpstr>
      <vt:lpstr>Wingdings</vt:lpstr>
      <vt:lpstr>Office Theme</vt:lpstr>
      <vt:lpstr>Fundamentals of Computer &amp; Computing</vt:lpstr>
      <vt:lpstr>Chapter 01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14</cp:revision>
  <dcterms:created xsi:type="dcterms:W3CDTF">2022-03-23T08:35:14Z</dcterms:created>
  <dcterms:modified xsi:type="dcterms:W3CDTF">2022-04-06T08:29:22Z</dcterms:modified>
</cp:coreProperties>
</file>