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07" r:id="rId3"/>
    <p:sldId id="786" r:id="rId4"/>
    <p:sldId id="787" r:id="rId5"/>
    <p:sldId id="788" r:id="rId6"/>
    <p:sldId id="789" r:id="rId7"/>
    <p:sldId id="790" r:id="rId8"/>
  </p:sldIdLst>
  <p:sldSz cx="9144000" cy="6858000" type="screen4x3"/>
  <p:notesSz cx="6797675" cy="987425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defRPr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9012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8966" name="Header Placeholder 1"/>
          <p:cNvSpPr/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</a:ln>
        </p:spPr>
        <p:txBody>
          <a:bodyPr vert="horz" lIns="96661" tIns="48331" rIns="96661" bIns="48331" anchor="t" anchorCtr="0"/>
          <a:p>
            <a:pPr lvl="0"/>
            <a:endParaRPr lang="en-US" altLang="en-US" sz="1300" dirty="0"/>
          </a:p>
        </p:txBody>
      </p:sp>
      <p:sp>
        <p:nvSpPr>
          <p:cNvPr id="1048967" name="Date Placeholder 2"/>
          <p:cNvSpPr/>
          <p:nvPr>
            <p:ph type="dt" sz="quarter" idx="1"/>
          </p:nvPr>
        </p:nvSpPr>
        <p:spPr>
          <a:xfrm>
            <a:off x="3851275" y="0"/>
            <a:ext cx="2944813" cy="492125"/>
          </a:xfrm>
          <a:prstGeom prst="rect">
            <a:avLst/>
          </a:prstGeom>
          <a:noFill/>
          <a:ln w="9525">
            <a:noFill/>
          </a:ln>
        </p:spPr>
        <p:txBody>
          <a:bodyPr vert="horz" lIns="96661" tIns="48331" rIns="96661" bIns="48331" anchor="t" anchorCtr="0"/>
          <a:p>
            <a:pPr lvl="0" algn="r"/>
            <a:endParaRPr lang="en-US" altLang="en-US" sz="1300" dirty="0"/>
          </a:p>
        </p:txBody>
      </p:sp>
      <p:sp>
        <p:nvSpPr>
          <p:cNvPr id="1048968" name="Footer Placeholder 3"/>
          <p:cNvSpPr/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vert="horz" lIns="96661" tIns="48331" rIns="96661" bIns="48331" anchor="b" anchorCtr="0"/>
          <a:p>
            <a:pPr lvl="0"/>
            <a:endParaRPr lang="en-US" altLang="en-US" sz="1300" dirty="0"/>
          </a:p>
        </p:txBody>
      </p:sp>
      <p:sp>
        <p:nvSpPr>
          <p:cNvPr id="1048969" name="Slide Number Placeholder 4"/>
          <p:cNvSpPr/>
          <p:nvPr>
            <p:ph type="sldNum" sz="quarter" idx="3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</a:ln>
        </p:spPr>
        <p:txBody>
          <a:bodyPr vert="horz" lIns="96661" tIns="48331" rIns="96661" bIns="48331" anchor="b" anchorCtr="0"/>
          <a:p>
            <a:pPr lvl="0" algn="r"/>
            <a:fld id="{9A0DB2DC-4C9A-4742-B13C-FB6460FD3503}" type="slidenum">
              <a:rPr lang="en-US" altLang="en-US" sz="1300" dirty="0"/>
            </a:fld>
            <a:endParaRPr lang="en-US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9004 11212,'0'0,"25"0,25 0,-50 0,24 0,1 0,-25 0,0 0,0 0,25 0,-25 0,0 0,25 0,-25 0,0 0,25 0,-25 0,24 0,-24 0,25 0,-25 0,0 25,0-25,-25 24,1 1,24 0,-25-25,25 25,-25-25,0 0,25 25,-25-100,25 75,-24 0,-1 25,25-25,-25 0,25 25,-50-25,50 25,-25-1,1 26,-1-50,25 0,0 0,0 25,25-25,-25 25,24-25,26 0,-25 24,0 1,0-25,-1 0,1 0,-25 0,0 0,-25 25,25-25,0 25,-24 0,-26-1,50 1,-25 0,0-25,0 25,25-25,0 0,0 25,0-25,0 24,0 26,0-50,0 25,0-25,0 0,0 0,0 0,0 0,0 25,0-1,0-24,0 50,0-50,0 25,0-25,0 25,0-25,0-25,0 0,25 25,-25 0,25-25,-25 25,25 0,-25 0,25-25,0 1,24 24,-24 0,25-25,-1 0,-24 25,25-25,-26 25,1 0,0 0,-25-25,50 25,-26 0,-24 0,25 0,0 0,-25 0,0 0,0 0,0 25,25-25,0 25,-25-25,24 25,-24-25,0 25,0-25,0 24,0 1,0-25,0 25,0-25,-24 0,24 0,0 25,0-25,0 25,24-25,-24 0,0 0,25 0,-25 0,25 0,-25 0,25-25,-25 25,25 0,-1 0,-24 0,25 0,-25-25,-25 25,25-25,-24 0,24 25,-25 0,0 0,0-24,25-1,0 25,-25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7069 17983,'0'0,"25"0,-25 0,25 0,0 0,49 0,1 0,49 25,-25-25,0 0,-25 0,1 0,-1 0,1 0,-1 0,1 0,-1 0,-24 0,-1 0,-24 0,0 0,24 0,-49 0,25 0,-25 0,25 0,0 0,-25 0,25 0,-25 0,49 0,-49 0,25 0,25 0,-26 0,1 0,0 0,49 0,-24 0,0 0,-26 0,26 0,0 0,-1 0,-24 0,0 0,25 0,-1 0,-24 0,0 0,24 0,-49 0,25 0,-25 0,25 0,0 0,0 0,24 0,1 0,-1 0,1 0,0 0,-1 0,1-25,-1 25,-24 0,0 0,0 0,-25 0,25 0,-1 0,1 0,0 0,25 0,-26 0,26 0,-25 0,0 0,-25 0,25 0,-1 0,-24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3299 6325,'0'0,"25"0,-25 0,25 0,-25 0,24 0,1 0,-25 0,25 0,0 0,0 0,-1 0,-24 0,0 0,0 0,25 0,-25 0,25 0,-25 0,25 0,-25 0,25 0,-1 0,-24 0,0 0,0 0,25 0,-25 0,25 0,-25 0,25 0,-25 0,25 0,0 0,-25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3249 6499,'0'0,"25"0,-25 0,25 0,-25 0,25 0,-25 0,25 0,-1 0,-24 0,25 0,-25 0,50 0,-50 0,0 0,0 0,25 0,-25 0,24 0,-24 0,25 0,-25 0,25 0,0 0,-25 0,25 0,-1 0,1 0,-25 0,25 0,-25 0,25 0,-25 0,25 0,0 0,-25 0,24 0,-24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3795 6052,'0'0,"-25"0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3770 6152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3200 6077,'25'0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3225 6201,'0'25,"0"-25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3200 6400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3200 6524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3820 6300,'0'0,"-25"0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3820 6524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3448 18231,'0'0,"25"0,-25 0,24 0,1 0,0 0,25 0,24 0,-49 0,25 0,-1 0,26 0,-26 0,26 0,-26 0,26 0,-51 0,1 0,25 0,-1 0,26 0,-26 0,1 0,24 0,-49 0,25 0,-1 0,26 0,-26 0,1 0,-25 0,49 0,-24 0,24 0,1 0,-1 0,1 0,-1 0,-24 0,24 0,-24 0,-1 0,1 0,24 0,1 0,-26 0,26 0,-1 0,1 0,-26 0,26 0,-26 0,1 0,24 0,1 0,-51 0,26 0,0 0,24 0,0 0,-24 0,24 0,-24 0,0 0,-1 0,1 0,24 0,1 0,-1 0,-24 0,-1 0,1 0,-25 0,24 0,1 0,0 0,24 0,-49 0,24 0,-24 0,25 0,-1 0,1 0,0 0,-25 0,24 0,26 0,-26 0,1 0,24 0,1 0,-1 0,0 0,1 0,-1 0,-24 0,-25 0,24 0,1 0,-1 0,-49 0,50 0,0 0,-26 0,1 0,25 0,0 0,24 0,0 0,1 0,-26 0,-24 0,25 0,-25 0,-1 0,1 0,50 0,-51 0,1 0,0 0,0 0,-25 0,49 0,-24 0,0 0,0 0,0 0,-1 0,-24 0,25 0,0 0,0 0,0 0,-25 0,49 0,-49 0,50 0,-25 0,49 0,1 0,-1 0,-24 0,-26 0,1 0,0 0,-25 0,25 0,-25 0,25 0,-1 0,-24 0,25 0,-25 0,25 0,-25 0,25 0,0 0,-25 0,24 0,-24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3200 6548,'0'0,"25"0,-25 0,24 0,1 0,-25 0,25 0,-25 0,50 0,-50 0,24 0,-24 0,25 0,-25 0,25 0,0 0,-25 0,25 0,-25 0,24 0,-24 0,25 0,0 0,-25 0,25 0,-25 0,25 0,-25 0,24 0,-24 0,25 0,0 0,-25 0,25 0,-25 0,25 0,-25 0,25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3845 6052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9624 10096,'0'0,"25"0,-25 0,50 0,-26 0,-24 0,50 0,0 0,-1 0,26 0,-1 0,1 0,-1 0,0 0,-49 0,0 0,0 0,-25 0,25 0,-1 0,-24 0,25 0,-25 0,25 0,-25 0,25 0,0 0,-25 0,24 0,-24 0,25 0,-25 0,25 0,0 0,-25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9624 10344,'0'0,"25"0,-25 0,25 0,49 0,1 0,-1 0,0 0,-24 0,25 0,-1 0,0 0,-49 0,0 0,-25 0,25 0,-25 0,25 0,-1 0,1 0,-25 0,25 0,0 0,-25 0,25 0,-1 0,-24 0,25 0,-25 0,25 0,-25 0,0 0,25 0,-25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9599 10641,'0'0,"25"0,0 0,-25 0,25 0,0 0,-1 0,-24 0,25 0,0 0,0 0,0-25,-25 25,24 0,-24 0,25 0,0 0,0 0,-25 0,49 0,-24 0,-25 0,50 0,-50 0,25 0,24 0,-49 0,25 0,0 0,0 0,0 0,-1 0,1 0,-25 0,25 0,-25 0,25 0,0 0,-1 0,-24 0,25 0,0 0,0 0,-25 0,25 0,-25 0,24 0,1 0,0 0,-25 0,25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9624 10740,'0'0,"0"0,25 0,25 0,-50 0,24 0,1 0,-25 0,25 0,0 0,0 0,-25 0,24 0,1 0,0 0,-25 0,50 0,-26 0,26 0,-25 0,25 0,-26 0,-24 0,50 0,-25 0,24 0,1 0,-25 0,0 0,-25 0,24 0,1 0,-25 0,25 0,0 0,0 0,-25 0,24 0,-24 0,25 0,-25 0,25 0,0 0,-25 0,25 0,-25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3200 3572,'0'0,"25"0,-1 0,-24 0,50 0,-25 0,49 0,1 0,-1 0,0 0,26 0,-1 0,-25 0,50 0,-24 0,48 0,-48 0,48 25,-24-25,25 0,-49 0,48 0,-73 0,24 0,-25 0,1 0,-1 0,-24 0,-1 0,26 0,-26 0,1 0,24 0,-24 0,0 0,24 0,1 0,-26 0,1 0,24 0,1 0,-1 0,-24 0,24 0,0 0,26 0,-26 0,25 0,-49 0,74 0,-50 0,1 0,-1 0,1 0,-1 0,-24 0,24 0,0 0,1 0,-1 0,25 0,-24 0,24 0,0 0,1 0,24 0,24 0,-73 0,49 0,-50 0,25 0,-24 0,-1 0,-24 0,24 0,1 0,-1 0,-24 0,-1 0,26 0,-1 0,-24 0,24 0,25 0,25 24,-24-24,49 0,49 0,-49 0,24 0,-49 25,25-25,-50 0,50 0,-25 0,50 0,-75 0,0 0,50 0,-50 0,50 0,-50 0,1 0,-1 0,0 0,0 0,-49 0,24 0,26 0,-26 0,0 0,1 0,-1 0,1 0,-1 0,25 25,25-25,0 0,0 0,-24 0,48 0,-73 0,24 0,0 0,1 0,-1 0,0 0,0 0,0 0,25 0,-49 0,49 0,0 0,-25 0,0 0,1 0,48 0,-24 0,25 0,0 0,25 0,-1 0,26 0,-75 0,-25 0,50 0,-50 0,-25 0,26 0,-1 0,-25 0,1 0,-26 0,26 0,-1 0,-24 0,24 0,25 0,-24 0,24 0,0 0,25 0,0 0,-25 0,50 0,-74 0,49 0,-50 0,50 25,-25-25,25 0,0 0,-24 0,-1 0,25 0,-25 0,25 0,-25 0,1 0,-26 0,0 0,1 0,-1 0,1 0,-1 0,-24 0,24 0,1 0,-1 0,-24 0,-1 0,1 0,-25 0,49 0,-24 0,-1 0,26 0,-51 0,51 0,-50 0,24 0,1 0,24 0,1 0,-26 0,1 0,0 0,24 0,-49 0,24 0,26 0,-1 0,-24 0,-1 0,1 0,0 0,-26 0,51 0,-26 0,-24 0,0 0,25 0,-1 0,1-25,-25 25,-1 0,51 0,-1 0,-24 0,0 0,-1 0,1 0,-1 0,1 0,24 0,1 0,-26 0,26 0,-26 0,1 0,24 0,-24 0,24 0,-24 0,0 0,24 0,1 0,-26 0,26 0,-26 0,1 0,-1 0,-24 0,0 0,0 0,0 0,-25 0,24 0,-24 0,25 0,0 0,-25 0,25 0,-25 0,25 0,-25 0,49 0,-49 0,25 0,0 0,0 0,-1 0,26 0,-50 0,25 0,0 0,-1 0,-24 0,25 0,-25 0,25 0,-25 0,0-25,0 25,25 0,-25 0,25 0,-25 0,24 0,-24 0,25 0,0 0,-25 0,25 0,-25 0,25 0,-25 0,25 0,-25 0,0 25,0-25,0 25,0-25,0 0,0 25,0-25,0 25,0-25,0 24,0-24,0 25,0 0,0-25,0 25,0-25,0 25,0-25,0 24,0 1,0-25,0 0,0 25,0-25,0 25,0-25,0 49,0-49,0 25,0-25,0 25,0-25,0 25,0 0,0-25,0 24,0-24,0 25,0-25,0 0,0 25,0 0,0-25,0 25,0-1,0 1,0-25,0 50,0-50,0 25,0-25,0 24,0-24,0 0,0 0,0 25,0-25,0 0,0 0,0 25,0-25,0 25,0-25,0 25,0-25,0 24,0 1,0-25,0 0,0 25,0-25,0 25,0-25,0 25,0-25,0 24,0 1,0 0,0-25,0 25,0 0,0-25,0 24,0-24,0 25,0-25,0 25,0 0,-25-25,0 0,25 0,-25 0,0 0,25 0,-25 0,1 0,-1 0,0 0,0 0,0 0,-24 0,-1 0,1 0,-1 0,-24 0,24 0,25 0,-24 0,-1 0,25 0,0 0,-24 0,-1 0,1 0,-1 0,0 0,-24 0,24 0,-24 0,24 0,-24 0,24 0,-24 0,24 0,1 0,-1 0,0 0,1 0,-1 0,1 25,-1 0,25-25,-24 0,24 0,-50 0,51 0,-26 0,25 0,-24 0,-1 24,0-24,1 0,24 0,-25 0,1 0,24 0,0 0,-49 0,49 0,-25 0,1 0,-1 0,0 0,26 0,-1 0,-25 0,-24 0,24 0,25 0,-24 0,-26 0,1 0,24 0,1 0,24 0,-25 0,1 0,24 0,0 0,0 0,0 0,1 0,-1 0,-25 0,25 0,1 0,-26 0,25 0,0 0,1 0,-26 0,50 0,-25 0,-24 0,24 0,0 0,-25 0,-24 0,24 0,1 0,-1 0,25 0,-24 0,-1 0,25 0,-24 0,-1 0,0 0,1 0,-26 0,1 0,0 0,-1 0,1 0,24 0,25 0,-24 0,-1 0,25 0,1 0,-26 0,50 0,-25 0,0 0,1 0,-1 0,-25 0,25 0,-24 0,-26 0,1 0,-1 0,1 0,24 0,-24 0,24 0,-24 0,24 0,-24 0,24 0,-24 0,0 0,74 0,-50 0,0 0,-24 0,24 0,-24 0,-1 0,1 0,-25 0,0 0,-25 0,-25 0,25 0,49 0,1 0,-1 0,1 0,24 0,1 0,24 0,0 0,-24 0,24 0,0 0,-25 0,-24 0,24 0,-24 0,0 0,24 0,0 0,1 0,-26 0,26 0,-1 0,-24 0,24 0,-24 0,24 0,-24 0,-1 0,1 0,24 0,-24 0,-1 0,1 0,0 0,-1 0,1 0,-1 0,50 0,-24 0,-1 0,1 0,-1 0,0 0,1 0,-1 0,-24 0,-1 0,1 0,0 0,-1 0,1 0,-25 0,-50 0,25 0,99 0,0 0,-149 0,1 0,-26 0,26 0,24 0,0 0,25 0,-25 0,25 0,25 0,-50 0,25 0,25 0,24 0,1 0,24 0,1 0,-26 0,26 0,-1 0,-24 0,24 0,1 0,-51 0,-48 0,24 0,-75 0,1 0,-1 0,1 0,-1 0,26 0,-1 0,50 0,25 0,0 0,24 0,-24 0,25 0,-1 0,-24 0,0 0,-1 0,-24-24,0 24,-49 0,49 0,-50 0,75 0,-50 0,50 0,-25 0,25 0,-50 0,50 0,24 0,-24 0,0 0,24 0,1 0,0 0,-1 0,1 0,-1 0,1 0,24 0,-24 0,24 0,1 0,-26 0,26 0,-26 0,26 0,-1 0,0 0,1 0,-1 0,1 0,-1 0,0 0,25 0,-24 0,-1 0,-24 0,24 0,-24 0,-1 0,1 0,0 0,24 0,-24 0,24 0,0 0,1 0,-50 0,-1 0,1 0,25 0,-26 0,26 0,0 0,24 0,-24 0,-1 0,1-25,24 25,1 0,24 0,-25 0,1 0,-1 0,25 0,-24 0,24 0,-25 0,25 0,0 0,1 0,24 0,-50 0,50 0,-25 0,0 0,1 0,-1 0,-25 0,25 0,1 0,-26 0,0 0,26 0,-26 0,0 0,1 0,24 0,0 0,25 0,-25 0,25-25,0 0,25 25,-25-25,0 25,0-25,0 1,0-1,0 0,0 25,0-25,0 0,0 1,0 24,0-50,0 50,0-25,0 0,0 1,0 24,0-25,0 25,0-25,0 0,0 0,0 1,0-1,0 0,0 0,0 0,0 1,0 24,0-25,0 25,0-25,0 0,0 25,0-25,0 25,0-24,0 24,25-25,-25 0,0 0,0 25,0-25,0 1,50-26,-50 50,0-25,0 25,0-25,0 1,0 24,0-25,0 25,0-25,0 0,0 25,24-25,-24 1,0 24,0-25,0 0,0 0,0 0,0 0,0 1,0-1,0 25,0-25,0 0,0 25,0-25,0 25,0-24,0 24,0-25,0 0,0 25,0-25,0 25,25 0,0 0,0 0,49 0,-24 0,24 0,1 0,-26 0,26 0,-1 0,1 0,-1 0,0 0,1 0,24 0,-25 0,1 0,-1 0,50 0,-25 0,-24 0,-1 0,1 0,-26 0,26 0,24 25,0-25,-24 0,24 0,25 25,-50-25,-24 0,24 0,1 0,-1 0,-24 0,-1 0,1 0,24 0,26 0,24 0,-25 0,0 0,0 0,0 0,25 0,-24 0,-1 0,-25 0,1 0,24 0,-25 0,26 0,-1 0,25 0,49 25,1-25,25 24,-1-24,0 0,1 0,-26 0,26 25,-25-25,-1 0,-24 0,49 0,-24 0,25 0,-26 0,1 0,-50 0,-25 0,25 0,-25 0,-24 0,24 0,25 0,0 0,0 0,0 0,50 0,-50 0,49 0,-49 0,25 0,-50 0,75 0,0 0,-26 0,26 0,-75 0,75 0,-50 0,25 0,-50 0,25 0,-25 0,50 0,-50 0,75 0,-50 0,25 0,0 0,-50 0,50 0,-50 0,25 0,25 0,-25 0,-50 0,1 0,-1 0,-24 0,24 0,-24 0,-1 0,26 0,-26 0,1 0,24 0,-24 0,-1 0,26 0,-1 0,26 0,-26 0,25 0,-24 0,24 0,-25-25,1 25,-1 0,0 0,1 0,-26 0,26 0,-26 0,1 0,25 0,-26-24,26 24,24 0,-25 0,1 0,24 0,0 0,0 0,-24 0,73 0,-48 0,-1 0,-25 0,26 0,-26 0,0 0,1 0,-26-25,1 25,24-25,1 25,-1 0,1 0,-1 0,1 0,-1 0,0 0,1 0,-26 0,26 0,-26 0,1 0,24 0,-24 0,24 0,-24 0,0 0,-1 0,-24 0,49 0,-24 0,25 0,24 0,0 0,0 0,25 0,-25 0,25 0,-24 0,24 0,-50 0,0 0,1 0,-1 0,-24 0,0 0,24 0,-24 0,-1 0,1 0,-25 0,24 0,1 0,24 0,1 0,-1 0,25 0,0 0,-24 0,-1 0,1 0,24 0,-25 0,26 0,-1 0,0 0,0 0,0 0,-24 0,24 0,-25 0,1 0,-1 0,1 0,-26 0,26 0,-26 0,26 0,-50 0,-1 0,26 0,0 0,-50 0,24 0,26 0,-50 0,25 0,24 0,-24 0,25 0,-1 0,-49 0,25 0,0 0,-25 0,25 0,0 0,-25 0,24 0,-24 0,25 0,0 0,0 0,0 0,-25 0,25 0,-1 0,-24 0,25 0,-25 0,25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3150 4018,'25'0,"25"0,49 0,74 0,76 25,197-25,100 0,-1 0,274 0,-224 0,100 0,-25 0,-125 0,1 0,-224 0,-74 0,-74 0,-124 0,-26 0,-48 0,24-25,-75 25,-74 25,-49 0,-75-25,-74 0,-25-50,-124 50,-50 0,0 0,75 0,0 0,173 0,25 25,75-25,123 0,26 0,49 0,0 0,25 0,24 0,100 0,-75 0,174 0,249 0,-26 0,-49 0,-50 0,-50-49,-99 24,-24 25,-50 0,-100 0,-49 0,-25 0,1 0,-1 0,-74 0,-75 0,-99 0,-25 0,-49 0,25 0,-125 0,26-50,-125 50,75 0,-26 0,175 0,99 0,99 0,49 0,75 0,-25 0,1 0,-26 0,0 0,1 0,24 0,0 0,0 0,25 0,-24 0,24 0,-25 0,25 0,-25 0,25 0,0 25,0-25,0 25,0 0,-25-1,0 1,25 0,-24 25,24-1,-25-24,25 0,0 0,0-1,0 1,0-25,0 25,0-25,25 0,-25 0,0 25,0 24,0-49,0 25,0 25,0-50,0 25,0-25,0 24,0 1,49 0,75 49,149-49,198 0,1-25,73 0,1 0,-75 0,-173 0,-100 0,-74 0,-49 0,-50 0,-50 0,25 0,-50 0,-24 0,-50 0,-25 0,-198-50,49 50,50 0,-25 0,-24 0,-1 0,50 0,0 0,-50 0,149 0,25 0,99 0,25 0,0-24,0-1,0 25,0 0,0-25,25 0,0 25,25-49,49 24,0 25,-49-25,-50 25,25-25,-50 25,-25 0,1-25,-51 25,26-24,-1 24,1 0,24 0,50 0,-24 0,24 0,-25 0,25 0,-25-25,0 25,25 0,-25 0,25 0,-24 0,24 0,-25 0,25 0,-25 25,0-25,0 24,25-24,-24 25,-1 0,25 0,-25-25,0 0,25 25,-25-1,1-24,24 0,0 0,24 0,-24 0,25 0,0-24,74-1,100 50,198-25,223 0,446 0,26 0,49 0,-124 0,-422 0,-124 0,-173 0,-149 0,-100 0,-73 0,-1 0,0 0,25 0,-74 24,24 1,-24 0,-26 49,26-74,-174 75,49-50,-24-25,-75 24,-123-24,-50 0,-75 0,-25-74,26 74,49-74,99-1,149 50,0 1,148 24,51 0,49 0,25 0,24 0,26-25,148 50,50-25,24 0,75 0,-49 0,-26 24,-73-24,-75 0,-149 0,-50 0,-24 0,-75-24,-149 24,50-50,-50 50,1-50,-1 26,-24 24,-51-50,51 50,49 0,149 0,0-25,50 25,74 0,0 0,25 0,-1 0,26 0,124 0,198 0,74 25,100-25,0 0,-1 0,-73 0,-51 0,-74 0,-74 0,-74 0,-125 0,-49 0,-50 0,0 0,1 0,-1 0,-74 0,-50 0,-149 0,-24 0,-1-50,-123 50,-75-124,149 100,24 24,100 0,75-25,98 25,100 0,124-25,124 25,223 0,50 0,-1 0,-24 0,174 0,-150-50,76 50,-76 0,-197 0,-26 0,-74-49,-124 49,-74 0,-75 0,0 0,-25 0,-173-25,-25-25,-273 26,-24 24,-1 0,-49 0,49 0,-124 0,124 0,1 0,73 0,175 0,123 0,50 0,74-25,50 25,25 0,50 0,148 0,174 49,25-24,123-25,150 25,-75-25,50 0,-50 25,0-25,-149 0,-124 0,-74 0,-99 0,-125 0,-98 0,-26 0,-73 0,-150 0,-99 0,-149 0,-74 25,-198-25,148 0,75 0,49 0,0 0,249 0,173-25,124 25,0 0,24 0,76 0,296 0,497 0,373-50,222 50,-25 0,-49-49,-322 49,-150-50,-123 50,49 0,-50 0,-272 0,-199 0,-148 0,-174 0,-50 0,-50 0,-98 0,-125 0,-148 0,-100 0,0 0,0 0,-49 0,-223 0,-125 0,0 0,1 0,-1 0,398 0,73 0,199-50,149 50,100 0,24 0,99 0,248 25,149-25,124 0,100 0,24 0,-124 0,-74 0,-1 25,-197-25,-125 0,-99 0,-99 0,-50 0,0 0,-49 0,-100-25,-223 25,-273 0,-148 0,-125 0,1 0,123 25,273-25,50 25,174 0,99 24,198-24,25 0,0 0,25-1,173 26,224-25,322 24,198-49,75 0,-148 0,-249 0,-149 0,-99-49,-74 49,-25 0,24 0,-98 0,-26 0,-73 0,-51 0,-74 0,1 0,-26 0,-148 0,-199 0,0 0,-149 0,0 0,1 0,-1 0,0 0,1 0,197 0,175 0,49 0,49 0,26 0,49 0,24 0,26 0,173 25,298-1,347-24,149 0,-149 0,-123 0,-200 0,1 0,-199 0,-123 0,-76 0,-123 0,-50 0,1 0,-76 0,-197 0,-199 0,-199 0,-248 0,75 0,-74 0,123 0,224 0,49 0,249 0,148 50,149-50,0 0,49 25,26-25,198 0,123 0,150 0,0 0,0 0,-75 0,0 0,75 0,-149 0,148 0,-123 25,-149-25,-75 0,-98 0,-76 0,-48 0,-1 0,-74 0,-100 0,-148 0,-50 0,-149 0,75 0,173 0,100 0,99 0,49 24,0 26,50-50,25 0,149 50,148-50,174 0,125 24,-76-24,-73 0,-51 0,-173 0,-74 0,-124 0,-125 0,-49 0,-198 0,-125 0,-223 0,-272 0,-1 0,-24-49,-25 49,-25 0,347 0,323 0,173 0,174 49,0-49,25 25,124 50,99-51,173-24,175 0,73 0,26 0,-149 0,-25 0,24 0,1 0,-75 0,-49 0,-174 0,25 0,-124 0,-100 0,-49 0,-24 0,-26 0,-74 0,-75 0,-98 0,-75 0,-25 0,0 0,-99-49,198 49,125 0,98 0,75 0,0 0,0 25,50-25,99 0,148 0,100 0,149 0,0 0,-1 0,-73 0,-51 0,-98 0,-125 0,-24 0,-149 0,-50 0,0 0,-25 0,-148-25,-149 25,-149 0,-50 0,0 0,50 25,174-25,24 0,-25 0,1 0,24 0,100 0,49 0,99 0,50 0,-24 0,-1 0,25 0,-25 0,25 0,0 24,-25-24,0 0,25 25,-24 0,-76 0,51 0,49-1,-50-24,50 0,0 0,0 0,25 0,74 25,100-25,98 25,1-25,74 0,-49 0,-51-50,-98 50,-75 0,-49 0,-25 0,-25-24,-25 24,0 0,25 0,-50 0,1 0,-26 0,-73 0,-26 0,-149 0,-49 0,-124 0,-49 0,-1 0,199 0,99 0,99 0,74 0,1 0,24 0,50 0,0 0,25 0,0 0,25 0,74 0,148 24,76-24,98 0,100 0,0 0,-1 0,125 0,149 25,123-25,150 0,-150 0,1 0,-150 0,-172 0,-76 0,-73 0,-51-49,-148 49,-74 0,-75 0,-75 0,-74 0,1 0,-76 0,-197 0,-100 0,149 24,-546 1,-223-25,0 0,149 0,248 25,148-25,-73 0,123 0,124 0,150 0,73 0,100 0,25 0,123-25,224 25,422 0,198 0,49 0,274 0,-199 0,-50 0,-24 0,24 25,-223-25,-173-50,-298 50,-174-49,-173 49,-50 0,-50 0,-24 0,-75 0,-174 25,1-1,-199-24,-25 0,-49 0,49 0,-272 0,-249 0,-272 0,73 0,324 0,322 0,248 25,148 0,51-25,74 0,74 0,25 0,25-25,99 0,273-24,123 49,299 0,198 0,-149 0,0 0,-173 0,-174 0,-75-50,-198 50,-198 0,-75 0,0 0,-49 0,-199-25,-173 25,-299 0,-272-49,-49 49,49 0,0 0,25 0,99 0,421 0,299 0,123 0,50 0,25 0,74 0,199 0,148 0,174 0,199-50,0 1,-199 24,-75 25,1 0,-124 0,-100 0,-74 0,-74 0,-125 0,-98 0,-1 0,-123 0,-150 0,-198 0,-74 0,124 0,148 0,100 25,124-25,74 0,25 0,25 0,74 0,174 0,49 0,174 0,50 0,-124 0,-100 0,-24 0,-75 0,-24-50,-125 50,-24 0,-75-25,-25 0,-74 1,-298-26,-198 25,-471-74,-125 99,75 0,199 0,322 0,223 0,248 0,99 50,100-50,99 0,99 0,198 0,100 0,0 0,74 0,-74 0,49 0,-49 0,123 0,-98-50,24 50,-49 0,0 0,-249 0,-24 0,-149 0,-74 0,-125 0,26 0,-150 0,-98 0,222 0,-74 0,-446 0,49 0,1 0,73 0,224 0,124 25,100 0,24-25,74 0,124 0,249 0,173 0,174 0,-50 0,-198 0,24-50,-148 25,-149 25,-1 0,-148-25,-74 25,-75 0,0 0,-24 0,-100 0,-49 50,-125-50,50 25,-24 24,24-24,174-25,99 0,-25 25,25-25,0 0,25 25,148 0,50-25,100 0,49 49,-50-49,26 0,-51 0,-49 0,-49 0,-125 0,-49 0,-50 0,0 0,-74-25,-99 25,-100 0,-124 0,-98 0,-26 0,174 25,149-25,-50 25,74 25,75-26,75 26,24-25,25-25,49 0,125 0,124 0,-323 0,273 0,124 0,-50 0,-24-50,0 50,-50-49,-99 49,0 0,-100 0,-49-25,-25 25,1-25,-76 0,-123 0,-99 1,-175 24,-73-50,99 50,223 0,-25 0,99 0,-24 50,-26-50,76 0,-26 0,25 0,0 0,50 0,74 0,50 0,99-25,149 25,49-50,125 25,-1 1,-123-1,-25 25,-100 0,-124-25,-98 25,-51-25,-24 25,-99 0,-75 25,25-25,-25 0,-25 0,0 25,-49-25,-174 0,0 0,100 0,222-50,150 50,49 0,24 0,26 0,124 0,24 0,25-49,1 49,73 0,125 0,99 0,173 0,-98 0,173-50,0-24,-224 74,-73 0,-125-50,-49 25,-199 25,-74 0,-25-25,-25 25,-25-24,-123-1,-175 0,-148 25,-50 0,1 0,148 0,99 0,-24 25,74-25,24 0,-73 0,74 0,-75 0,75 0,-75-50,25 50,75 0,99 0,49 0,50 0,25 0,49 0,50 0,50 0,148-50,50 50,124 0,249 0,197 0,100 75,-100-125,125 50,-124 0,-125 0,-198 0,-223 0,-223 0,-125 0,-98 0,24 0,-25 0,-74 0,-24 25,-26 25,50-1,74 1,1-50,-1 0,1 25,24 0,0-25,-25 0,-24 0,-1 0,-49 0,50 0,-50 0,-25 0,75 0,-25 0,-1 0,1 0,0 0,49 0,1 0,24 0,25 24,-25-24,0 0,25 0,-25 0,1 0,-51 0,50 0,-99 50,75-50,-26 0,-24 0,0 0,-50 0,-49 25,-1-25,50 0,-74 49,50-24,73 25,26-1,49-49,25 0,-25 25,0-25,-24 0,-26 0,51 0,-26 0,25 0,25 0,0 0,25 0,74 0,50 0,50 0,-1 0,0 0,-49 0,-74 0,24 0,-25 0,1 0,-51 25,1-25,0 0,-25 25,0-25,0 0,-25 0,-49 25,-25-1,-50-24,74 0,-49 0,50 0,49 0,-24 25,49-25,24 0,26 0,74 0,50 0,49 0,-25-49,-49 49,-124 0,-25-25,-50 25,-24 0,-75 0,-74 0,-75 0,25-50,25 50,99 0,50 25,25 0,74 0,0-25,0 0,25 0,49 0,25 0,75 0,0 0,-26 0,51 0,-1 0,75 0,-74 0,-26 0,-98 0,-75 0,-25 0,0 0,-25-25,-123 25,-51 0,-48 0,48 0,150 0,24 0,1 0,49 0,-25 0,25 0,25 0,0 0,-25 0,-25 0,0 0,-25 0,-24 25,0 24,-1-24,25 25,50-50,-24 24,24-24,0 25,0-25,24 25,26 0,0-25,49 0,0 0,75 0,-75 0,-74 0,0 0,-50 0,0-25,-49 0,-150-24,1 24,0 25,0-50,24 50,1 0,99 0,49 0,75 0,24-25,75-24,50 49,0-25,-1 0,-49 0,0 1,-74-26,-50 50,-25-25,0 0,-74 1,-75-26,-24 50,-25 0,49 0,50 0,99 0,50 0,25 0,49 0,50 0,0 0,49 0,-24 0,-1 0,-49 0,-24 0,-51 0,-24 0,-50 0,0 25,1 0,-51 49,-24 0,24-24,51-25,-1 24,25-24,-25 0,25-25,0 25,0-25,25 25,-25-25,49 24,26-24,49 25,0-25,50 0,49 0,-50 0,26 0,-1 0,-49 0,-74 0,-26 0,-49 0,0 0,-25 0,1 0,-1 25,-50 0,-49 0,0-1,-25 1,-49 0,74-25,0 25,0-25,50 0,24 0,0 0,26 0,-1 0,25 0,-25 0,0 0,0 0,1 0,24 25,-50-25,50 0,-25 0,25 0,0 0,0 0,0 24,75 1,24 0,99 25,75-26,-25-24,-25 0,-99 0,-24 0,-26 0,-74 0,-25 0,0 0,25 0,-49 0,-1 25,25-25,-49 0,-25 0,-1 0,1 0,-74 0,-1 0,50 0,25 0,49 0,1 0,49 0,24 0,1 0,50 0,24 0,25 0,124 25,-50-25,-49 0,25 0,-100 0,25 0,-24 0,-50 0,-50 0,0 0,-25 0,-24 0,-50 0,-99 0,-1 0,-98 0,-50-50,-75 50,150 0,98 0,51 0,73 0,26 25,24-25,25 0,0-25,25 25,-25 0,24 0,51 0,49 0,74 25,1 0,123-25,-24 25,-1-25,-24 0,-74 0,-26 0,-73 0,-100 0,-25 0,0 0,25 0,-50 0,1 0,-1 0,-24 0,-1 0,-24 0,-25 0,-25 0,25 0,-49 0,24 25,49-25,1 0,50 0,24 0,0 0,0 0,25 0,-25 0,1 0,-1 0,0 0,25 0,0 0,25 0,0 0,49 0,0 0,1-25,24 25,75 0,-1 0,26 0,24 0,0 0,-24 0,-1 0,-99 0,25 0,-49 0,-1 0,-24 0,-50 0,-25 0,0 0,25 0,-25 0,25 0,-24 0,-1 0,0 0,-49 0,49 0,-50 0,1 0,0 0,-26 0,-73 0,-1 0,-24 0,-1 0,-24 0,25 0,-1 0,1 0,49 0,-25 0,75 0,25 0,74 0,-25 0,25-25,25 25,24 0,26 0,24 0,50 0,49 0,0 0,1 0,-1 0,1 0,-1 0,1 0,-26 0,-24 0,-74 0,-1 0,-74 0,25 0,-50 0,0 0,25 0,-25 0,1 0,-1 0,-74 25,-50-25,-50 0,1 0,-1 0,1 0,0 0,-1 0,75 0,-25 0,124 0,1 0,24 0,24 0,26 0,49 0,50 0,50 0,-26 0,26 0,-1 0,0 0,-49 0,0 0,-25 0,-25 0,-24 0,-50 0,-50 0,0 0,0 0,-74 25,-50 0,-49-25,-100 0,25 0,-24 0,48 0,125 0,75 0,24 0,50 0,-25 0,25 0,49-25,-24 25,24 0,25 0,1 0,48 0,51 25,-26-1,-24-24,0 0,-50 0,1 0,24 0,0 0,-25 0,-50 0,-49 0,-24 0,-1 0,25 0,-25 0,-49 0,-26 0,-24 0,25 0,25 0,-26 0,26 0,49 0,-24 0,24 0,0 0,0 0,25 0,-25 0,25 0,0 0,25 0,25 0,24-24,25-1,1 0,49 0,-50 25,-74-50,-1 50,-48 0,-26 0,-24 0,-100 0,-74 0,-50 25,50-25,-25 0,50 0,-50 0,-24 0,-1 0,50 0,49 25,51-25,73 0,1 0,49 0,-25 0,50 0,25 0,-25-25,25 25,25-49,24 24,224-99,-1 49,75 1,174-25,-50 49,99-123,26-1,-125-49,-149 99,25-25,-124 74,-25 26,-74 24,-50 0,-74 25,-50 0,1 0,-26 0,-49 0,-149 0,24 25,26-25,74 0,25 25,24 24,1-49,24 25,-74 0,25 25,25-26,-50 1,24 0,1-25,50 0,-75 0,0 0,24 0,26 0,24 0,1 0,24 0,0 0,25 0,-50 0,26 0,-1 0,-25 0,25 25,1 0,-1-25,25 24,-50-24,50 0,-25 0,1 0,24 25,-25 0,-25 0,1 25,-1-1,-49 1,74-25,-25-1,50-24,-24 0,24 0,24 0,-24 0,25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6821 4514,'100'0,"123"-49,74 49,26 0,24 0,-24 0,-125 0,-24 0,-75 0,-50 0,-73 0,-1 0,-25 0,-24 0,-1 0,1 0,0 0,-1 0,-123 0,-1 25,1-1,-1-24,1 0,-75 25,75-25,-1 0,1 0,24 0,100 0,49 0,25 0,0-25,0 25,50 0,-1 0,50-24,100-1,-1 25,50-50,50 25,0-24,-100 24,-74 0,-99 25,-50 0,0 0,-24 0,-75 0,-25 0,-50 0,-98 0,24-49,0 49,75 0,98 0,100 0,0 24,25-24,50 25,-1 0,75-25,-25 0,50 0,-75 0,50 0,-50 0,-25 0,-24 0,-125 0,1 0,-100-25,-24 25,-1-49,100 49,50 0,24 0,25 0,25 0,24 0,75 0,0 0,50 0,-25 0,24 0,-24 0,-74 0,-51 0,-48 0,-1 0,-50 0,-24 0,-50 0,25 0,-24 0,48 0,51 0,49 0,0 0,25 0,24 0,26 0,-1 0,0 0,1-25,-50 25,-1-25,1 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3150 5283,'25'0,"0"25,49 0,75 0,0 0,0-1,124-24,24 50,26-50,49 0,-75 25,-24-25,25 0,-100 0,-74 0,-24 0,-26 0,-49 0,-50 0,25 0,-25 0,25 0,-25 0,1 0,-51 25,26-1,-75-24,24 25,-49 0,25-25,50 0,24 0,26 0,-1 0,25 0,-25 0,0 0,-24 0,-1 0,-24 0,-1 0,-49 0,-25 0,50 0,74 0,0 0,1 0,-1 0,25 0,-25 0,-25 0,-24 0,0 0,-1 0,1 0,-25 0,-1 0,1 0,25 0,24 0,50 0,-25 0,1 0,24 0,0 25,0-25,0 25,24-25,125 49,50-24,173 49,49-49,125-25,-174 0,-74 25,-149-25,-50 0,-25 0,-49 0,-50 0,0 0,-49 25,-50 0,-25-25,-74 49,0-49,-50 0,-25 0,75 0,24 0,75 0,0 0,75 25,49 0,-25-25,25 0,25 0,-25 0,74 0,75 0,174 0,173 0,49 0,1 0,-223 0,-125 0,0 0,-123 0,-26 0,-73 0,-26 0,-49 50,-124-1,-75-24,50 25,-223-50,-50 0,25 0,173 24,25-24,150 25,24 25,49-25,75-1,0-24,50 0,24 0,50 0,149 0,25 0,24 0,-24 0,-75 0,-24 0,-26 0,-49 0,25 0,-99 0,-50 0,-25 0,0 0,-49 0,-75 50,-50-25,1-25,-1 25,1-25,-25 0,74 0,75 24,24 1,25-25,50 0,49 0,75 0,74 0,75 0,25 0,24 0,-124 0,-49 0,-75 0,-74 0,-75 0,0 50,-98-25,-26 24,-49 1,-75-50,0 25,50-1,0 1,124-25,75 0,-26 25,75-25,50 0,49 0,100 25,98-25,26 0,24 0,-74 0,0 0,-75 0,-123 0,-51 0,1 0,-50 0,1 25,-26-1,-99 51,-25-1,-49 1,-99 24,49-49,0 24,75-24,24-1,75-24,49 0,50 0,25-25,99 0,50 24,74-24,74 0,75 0,25 0,-174 0,0 0,-149 0,-49 0,-50 0,-25 0,0 0,-25 0,-123 25,-1 25,-24-50,-1 0,1 0,-1 0,1 25,74-1,74 1,25 0,25-25,25 0,25 0,99 25,49-25,1 25,-1 24,0 1,-98-50,-26 25,-74-1,25-24,-25 0,-25 25,-49 0,-75 25,-50 24,1-49,0 0,-1-25,-24 25,148-25,1 0,74 24,0-24,0 0,50 25,123 0,51 74,98-74,-24 25,-26-26,-147 1,-51 0,0-25,-74 25,-49 0,-50-25,-50 24,-99-24,-50 0,-24 0,-1 0,50 0,75 0,123 0,51 0,24 0,24 25,1-25,50 0,24 0,-25 0,-24 0,-25 0,-1 0,-24-25,0 1,0 24,0-25,0 25,-24 0,24 0,24 0,26 0,-25 25,24-1,-24 1,0 0,-25-25,25 25,-25-25,25 0,-25 0,0 25,0-25,0 24,0-24,0 25,0-25,-25 50,0-25,-25 24,1 26,-1-26,-49 50,25-49,24 25,25-75,0 24,25 1,0-25,25 0,25 0,24 0,25 0,50 0,-25 0,-25 0,-24 0,-75 0,0 0,-25 25,0 0,-49 0,-25-1,-50 26,-25-25,1-25,49 0,74 25,25-1,25-24,0 25,25-25,25 50,24-25,25-1,50 1,0 0,49 25,26-26,-51 26,1-25,-100 0,-49-1,-25-24,-25 25,-24 0,-26 0,-98 0,-26-25,1 0,-1 0,50 0,100 24,24 1,25 0,0-25,25 50,24-1,100-24,50 0,24 0,75-25,-100 25,-74-25,-99 0,-50 0,0 0,-24 24,-26 1,-24 0,-50 25,-49-26,24-24,75 25,24 0,51 0,-1 24,25-24,25 0,24 0,26 74,49-49,49-50,26 49,-1-49,1 25,-125-25,-24 25,-50-25,-50 0,0 25,-49 24,-99-49,-50 0,-50 25,50-25,-50 0,75 0,99 0,74 0,50 0,0 25,0-25,25 25,25-25,74 49,74 1,75-25,25-1,24-24,-24 25,-25-25,-174 0,-99 0,25 0,-25 25,-25-25,0 25,-49 0,-25-1,-125 26,-24 0,-49-50,-51 25,51-1,49 1,74 25,124-50,26 49,-1-49,25 25,25 0,148 25,26 24,98-24,75 24,50-74,-25 0,-124 0,-99 0,-75 0,-99 25,-25-25,-25 0,-49 49,-50 1,-49-50,-25 25,-1-25,26 25,123-1,-24 1,25 25,24-1,1-24,49-25,0 25,0-25,49 0,50 50,125-1,24-24,25-25,-1 25,-48-25,-125 0,-74 0,-50 0,0 0,-24 25,-125 0,-25-1,-73 26,-1-50,99 0,-24 0,98 0,-73 0,123 0,25 25,25-25,50 25,74 24,74-49,-24 0,74 50,-25-25,-24-25,-50 0,-75 0,-74 0,-50 0,26 0,-76 0,-148 24,-24-24,-76 0,100 0,50 0,49 25,99-25,26 0,24 0,24 25,51-25,98 25,51 0,-1-25,124 24,-24-24,-1 0,-148 0,-125 0,-24 0,-74 0,-51 0,-73 0,-175 0,51 0,-26 0,50 0,50 0,99 0,75 25,24-25,25 0,25 25,49 25,100-1,24-49,100 50,24-25,50-1,-124 1,-124 0,-49-25,-50 0,-50 0,0 0,-149 0,-24 0,-125 0,26 25,24 0,50-25,99 0,-25 24,0 26,99-25,50 0,0-25,25 24,99 1,124 25,0-50,0 25,100-25,-125 0,-25 0,-148 0,-25 0,-75 0,-49 0,-100 0,-24 25,-50-25,-49 0,49 0,50 0,99-25,49 25,50 25,50-1,25 1,74 25,99-25,-24-1,222 26,26 24,24-74,-148 25,-100-25,-99 0,-75 25,-24-25,-25 0,-25 0,1 0,-51 25,-74-25,-74 25,-25-25,0 24,-99-24,49 25,75-25,74 0,75 50,49-25,25-25,25 49,24-24,75 25,50 24,49-49,-24-25,-51 0,26 0,-25 0,-100 0,-24 0,-25 25,-25-25,-24 0,-26 0,-73 24,-51-24,1 0,-1 0,1 0,74 0,25 0,74 0,0 25,25-25,25 25,74 0,124 0,149 24,-24-49,24 25,-124-25,-75 0,-98 0,-50 0,-50 0,-25 0,-74 0,-49 0,-26 0,1 0,-1 25,26 0,-1-25,25 49,75-49,24 0,75 0,0 0,49 0,25 0,25 0,25 0,25 0,24 0,-24 0,-50 25,-50 0,-24 0,-50-25,0 25,-25-25,0 0,1 24,-51 1,-74 0,0-25,-49 0,0 0,-1 0,75 0,25 0,74 0,0 0,25 0,25 0,49 0,51 0,73 25,25-25,-24 0,-51 0,-73 0,-26 0,-24 0,-50 0,1 25,-26-25,-74 0,-74 0,-100 0,75 0,-25 0,49 0,26 0,49 0,74 0,-24 0,74 24,0-24,0 0,49 25,50 0,100 25,49-1,-50 1,26-1,-26-24,-99-25,-49 0,-1 0,-24 0,-25 0,0 25,-49-25,24 50,-50-26,-49 26,25 0,-50-1,0-24,75 0,-25 0,0 24,74 1,25-25,25-25,24 24,26 1,123 0,1-25,-1 0,100 0,-75 0,-49 0,-26 0,-98 0,-50 0,0 0,-25 0,-24 0,-26 25,-99 0,1-25,74 0,-25 0,0 0,74 0,25 0,0 0,25 0,25 0,50 0,24 0,74 0,1 0,-50 0,-49 0,-26 0,1 0,-50 0,25 0,-50 0,0 0,-25 0,-24 0,-25 0,24 0,1 0,-1 0,1 0,49 0,25 0,0 0,25 0,49 0,50 0,25 0,0 0,0 0,49 0,26 25,-100-25,-75 0,26 0,-51 0,-24 0,0 24,-24-24,-1 25,0-25,-49 0,-1 0,1 0,-1 0,-24 0,50 0,-26 0,26 0,24 0,0 0,25 0,25 0,0 0,74 0,0 0,75 0,-1 0,-74 0,1 0,-26 0,-49 0,-75 0,26 0,-26 0,0 0,1 50,-1-50,0 0,-24 0,0 0,24 0,0 0,1 0,24 0,0 0,25 0,0 0,25 0,0 0,0 0,-1 0,51 0,-26 0,1 0,-25 0,0 0,-1 0,1 0,-25 0,0 0,25 0,-25 0,25 25,-25-25,25 24,-1-24,-24 0,25 0,-25 0,0 0,0 25,0-25,0 25,25-25,0 25,-25-25,0 0,0 0,0 0,0 0,0 0,0 0,25 0,0 0,-25 0,0 0,0 0,24 0,-24 0,25 0,-25 0,25 0,-25 0,25 0,0 0,-25 0,24 0,-24 0,0 25,0-25,25 24,-25-24,25 25,-25-25,25 0,-25 0,0 0,25 0,-25 0,24 0,-24 0,0 0,0 0,-24 0,-1 0,25 0,-25 0,0 0,0 0,1 0,24 0,-50 0,50 0,-25 0,0 0,1 0,-1 0,-25 0,25 0,0 0,1 0,24 0,-50 0,50 0,-25 0,25 0,-25 0,25 0,-24 0,-1 0,25 0,-25 0,0 0,0 0,1 0,24 0,-25 0,0 0,0 0,0 0,25 0,-49 0,49 0,-25 0,0 0,0 0,1 0,-1 0,0 0,-25 0,26 0,-26 0,50 0,-50 0,1 0,24 0,-25 0,1 0,-1 0,-24 0,-1 0,1 0,-1 0,1 0,-25 0,0 0,-100 0,1 0,-1-49,1 24,24 25,75 0,-25 0,50 0,-1 0,50 0,25-25,0 0,0 25,0-25,0 1,0 24,0-25,0 0,25-25,0 1,0-1,49 0,25-49,75 0,49 25,-49-26,49 76,-24-1,-26 0,-98 25,-1 0,-24 0,-26-25,-73 25,24 0,-25 0,-49 0,25 0,-75 0,-25 0,-24 0,-1 0,1 0,24 0,75 0,74 0,25 0,25 0,74 0,75-25,49 25,75 0,0-49,-100 49,-49 0,-100 0,-49 0,-49 0,-50 25,-100-1,1-24,24 0,50 0,50 0,-1 0,26 0,-1 0,50-24,74-1,26-25,148-24,-25 24,0 25,-24 25,-150-24,-74 24,1-25,-51 0,-74 0,-49 0,0 25,24 0,25 0,25 0,-25-24,25-26,50 0,49 26,25 24,25-25,49-25,50-24,25 49,-25-25,0 25,-174 25,1 0,-26 0,26 0,-1 0,50-49,50 24,-25-49,-1-75,1 0,-25 25,0-50,0 1,0 73,0-24,-25 50,1 0,-51-26,26 26,-1-25,0 74,1-25,-26-24,26 24,-50-49,24 25,-24-75,0 0,24 25,50 74,25 1,0-1,0-24,0-25,50-1,24-24,-49-49,-25 49,0-50,0 75,0-50,0 50,0-25,0 25,0 24,0-24,0 0,0-50,0-50,0 1,0 0,0-51,0 51,0-25,0 24,0 1,0-1,0-24,0 0,0-50,25 75,-25-1,0 26,-25 73,-24-24,-1 25,0 25,26-1,-26 26,0 24,26 0,-26 0,25 25,0-24,-24 24,-1-25,1 25,-26 0,26 0,-1 0,0-25,26 0,-1 25,0 0,0-25,0 0,25 25,-24-49,24 49,-25-25,0 25,25-50,0 26,-25-1,0 25,25-50,0 25,0-24,0 49,0 25,0 148,25 75,0 124,-25 75,0-25,0-100,-50-49,26-75,24-74,-25-49,25-26,-25 1,25-50,0-25,0 0,25-49,-25-100,25-24,-25-1,0 1,0 24,0 26,0 73,0 50,0 25,0 124,74 100,25 123,-99 0,0 100,0-100,-74 25,49-50,0-49,-24-74,-1-75,50-75,-25-49,25-24,0-76,0-49,0-148,0-75,-74 49,74 26,0 73,0 51,24-26,1 26,-25 98,0 1,0 49,25 25,0 25,49 99,26 50,24 148,0-49,-100 0,26-50,-50 0,0-24,0-51,0-73,0-50,0-50,25-50,24-148,-24-149,0-149,25-24,-50-1,0 199,74-1,-24 75,49 25,-50 149,1 50,-50 24,0 25,0 74,0 100,0 74,0 99,-50-99,26-25,-76 1,1-26,74-99,-49 25,24-74,26-25,24 0,-50-50,25-25,-24-24,-26-26,1-48,49-26,25 25,0 25,0-49,0 49,0 24,0 26,0 49,0 25,25 25,24 124,26 49,-50 100,-25-1,0-73,-50 73,0-49,1-74,-1-25,50-75,-25-49,25-99,0-50,0-75,0 1,0-25,50 24,74-24,0 99,-50 49,26 26,-51 49,1 0,-1 49,1 51,0 48,-26 26,-24 25,-49 24,-50-50,-1-49,26 0,-50-24,0-76,50 1,-1-25,26-25,24 1,-25-26,-24-49,-26 0,76-50,24 74,49 1,51-25,-1 49,50 25,-25 25,124 50,0 74,-50 50,-24-1,-75 1,-74-25,-25 24,-25-73,-74-1,0-25,-1 25,-24-49,50-25,-25-25,-1 0,-24-25,75-49,-50-1,24-98,50-1,25 0,0 25,149 1,-50-1,50 0,25 75,49 49,25 25,-99 0,-25 25,-124-1,0 1,0 25,-74 24,-26-24,-48 24,-1-24,-25-25,75-25,0-25,-1 0,51-25,-1-24,1 0,-1-1,50-24,0-50,0 75,99-1,-49 26,74-1,0 25,74 25,100 0,0 25,98 49,-98 1,-99 24,-125-24,-74-26,-25-24,0 0,-49 24,24-49,-24 25,-25-25,-50 0,74 0,-24-49,-25-26,75 1,-51-25,26-1,24-24,50 0,0 0,75 0,49 0,25 0,49 25,50 49,25 1,0 49,-50 25,0 24,-198-49,25 50,-25-50,-25 49,0 1,-25-25,-25 0,-24 24,-1-49,26 0,-26 0,50 0,1 0,24-25,0 1,0-26,0-24,24 24,26-24,25 24,49-49,-25 49,25 0,-50 1,75 24,-25 25,-74-25,-75 25,25 0,-25 0,25 0,-25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16396 17636,'0'0,"25"0,-25 0,25 0,24 0,1 0,-25 0,24 0,1 0,-1 0,-24 0,0 0,25 0,-1 0,-24 0,0 0,24 0,26 0,-26 0,-24 0,0 0,0 0,-25 0,25 0,-1 0,1 0,25 0,-50 0,25 0,24 0,-24 0,0 0,24 0,-24 0,25 0,0 0,-1 0,1 0,24 0,-24 0,-1 0,26 0,-50 0,-1 0,26 0,-25 0,0 0,-1 0,26 0,24 0,1 0,-1 0,25 0,1 0,-26 0,1 0,-1 0,-49 0,0 0,-1 0,1 0,-25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5283,'24'0,"-24"0,25 0,0 0,25 0,24 0,0 0,1 0,-26 0,26 0,-26 0,26 0,-1 0,1 0,-1 0,1 0,-1 0,-24 0,-26 0,1 0,-25 0,25 0,0 0,0 0,-25 0,24 0,-24 0,0 0,25 0,-25 0,25 0,0 0,0 0,24 0,-49 0,25 0,25 0,-26 0,1 0,0 0,25 0,-50 0,49 0,-49 0,25 0,0 0,0 0,-1 0,26 0,0 0,-25 0,24 0,1 0,-25 0,-1 0,1 0,0 0,0 0,0 0,-25 0,24 0,-24 0,50 0,-25 0,-25 0,49 0,-24 0,0 0,25 0,-1 0,1 0,-1 0,1 0,0 0,-1 0,-24 0,0 0,0 0,-25 0,24 0,1 0,0 0,25 0,-25 0,-1 0,26 0,0 0,-26 0,-48 0,24 0,24 0,1 0,0 0,0 0,0 0,-1 0,1 0,0 0,0 0,0 0,-1 0,1 0,25 0,-25 0,-1 0,1 0,0 0,0 0,0 0,24 0,1 0,-1 0,-24 0,25 0,-1 0,-24 0,0 0,0 0,25 0,-50 0,24 0,1 0,-25 0,25 0,0 0,0 0,-25 0,24 0,26 0,-25 0,24 0,-24 0,25 0,-1 0,-24 0,0 0,25 0,-1 0,-49 0,25 0,0 0,0 0,-25 0,24 0,-24 0,25 0,0 0,-25 0,25 0,0 0,-1 0,1 0,-25 0,25 0,-25 0,25 0,-25 0,25 0,-1 0,1 0,-25 0,25 0,0 0,-25 0,25 0,-25 0,25 0,-25 0,24 0,-24 0,0 0,25 0,-25 0,25 0,-25 0,0 0,25 0,-25 0,0 0,25 0,-25 0,0 0,24 0,-24 0,25 0,0 0,0 0,-25 0,25 0,-25 0,24 0,-24 0,25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6424 5581,'25'0,"-25"0,25 0,-25 0,50 0,-50 0,24 0,26 0,24 0,1 0,49 0,-25 0,0 0,1 0,24 0,-75 0,26 0,-26 0,-49 0,25 0,-25 0,25 0,0 0,-25 0,24 0,-24 0,50 0,-25 0,0 0,24 0,26 0,-26 0,1 0,-25 0,0 0,-1 0,-24 0,0 0,0 0,25 0,-25 0,25 0,-25 0,25 0,0 0,-1 0,-24-25,0 25,25 0,-25 0,25 0,0 0,0 0,-25 0,24 0,-24 0,0 0,0 25,-24-25,24 25,0 0,0-1,0 1,0-25,0 25,0-25,0 50,0-50,0 24,0-24,0 25,0 0,0-25,0 25,0-25,0 25,0 0,0-1,0-24,0 25,0-25,0 25,0-25,0 25,0 0,0-25,0 24,0-24,0 25,0-25,0 25,0-25,0 25,0-25,0 25,0-1,0 1,0-25,0 25,0 0,0 0,0-1,0-24,0 25,0-25,0 25,0 0,0-25,0 25,0-25,0 24,0-24,0 25,0 0,0-25,0 25,0-25,0 0,0 0,0 25,0-25,0 24,0-24,0 0,0 25,0-25,0 25,0 0,0 0,0-25,0 24,0-24,0 25,0-25,0 25,0 0,0-25,24 0,1 0,-50 0,-49 0,24 0,-24 0,-25 0,-1 0,1 0,0 0,-50 0,25 0,-49 0,73 0,-48 0,23 0,51 0,-25 0,49 0,1 0,-1 0,50 0,25 0,0 0,99 0,74 0,1 0,-1 0,-124 25,50-25,-49 0,-26 0,-49 0,-24 0,-1 0,25 0,-25 0,25 0,-50 0,50 0,-49 0,-1 0,-24 0,-1 0,1 0,-25 0,24 0,1 0,-1 0,26 0,-1 0,1 0,24 0,25-25,49 25,26-25,24 0,25 0,-25-24,100 49,-50 0,-50 0,0 0,0 0,-49 0,-1 0,1 0,-50 0,-50 0,26 0,-26 0,-24 0,-50 0,24 0,26 0,0 0,24 0,0 0,50 0,25-25,50 0,-1 0,0 25,26-49,-26 24,-24 0,-1 25,-49-25,-25 25,1 0,-26 0,-49-24,-174-1,0 25,25 0,50 0,49 0,74 0,75 0,0 0,25 0,25-25,-25 0,74 0,50 1,-1 24,101 0,-76 0,-24-25,-25 25,-50 0,-24 0,-25 0,-50 0,0 0,0 0,-49 0,-25 0,-25 0,-50 0,1 0,48 0,51 0,24 0,50-25,50 0,49 0,50 25,74 0,-24-49,-1 49,-24 0,-100 0,-24 0,-50-25,0 25,-25 0,0 0,-24 0,-1 0,0 0,1 0,-1 0,1 0,-1 0,0 0,-24 0,24 0,-24 0,-25-25,0 25,24 0,26 0,24 0,0 0,0 0,25-25,-25 25,0-24,25 24,-24 0,24-25,-25 25,25 0,0-25,0 0,25 25,-1-25,26 1,49 24,75-25,-25 0,-50 25,-25-25,1 25,-26 0,1 0,-25 0,0 0,-50 0,0 0,0 0,-24 0,24 0,-25 0,-24 0,24 0,25 0,-49 0,0 0,-1 0,-24 0,-25 0,-25 0,25 0,-25 0,50 0,25 0,74 0,-25 0,25 0,25-25,-1 25,26-25,74 25,25 0,74 0,50-49,-75 49,-49 0,50 0,-51 0,26 0,-25 0,0 0,-25 0,-75 0,1 0,-50 0,0-25,-25 25,0 0,25 0,0 0,-24 0,-1 0,25 0,-25 25,0-25,0 25,1-25,-1 24,25 1,-50 0,25 0,1 25,-26-50,25 49,-24-24,-1-25,25 25,0 0,25-25,-24 0,24 0,-25 0,25 24,0-24,0 0,0 0,0 0,25 0,-25 0,24 0,-48 0,24 25,-25 0,0-25,-25 50,-24-26,-1 1,26 0,-26 25,51-50,-1 49,25-49,0 25,0-25,25 0,-1 0,-24 0,25 0,25 0,-1 0,1 0,0 25,24 0,-49-25,25 0,-26 0,-24 0,0 0,0 0,0 0,25-25,-25 0,25 25,0 0,0 0,-1 0,-24-25,25 25,-25 0,25 0,0 0,-50-25,25 50,0-25,0 25,0 0,0 0,0-1,0-24,0 25,0 0,0-25,0 0,-50 0,50-25,0 0,-24 25,-1-24,25-1,-25 25,25-25,-25 0,25 25,-25-25,25 25,0-24,-24 24,-1-50,25 25,0 0,-25 25,25-24,0-1,-25 25,25-25,-25 25,25-25,0 0,-25 25,25-24,-24-1,24 25,-25 0,25-25,-25 25,0 0,25-25,-25 0,25 25,-24-24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8186 6102,'0'0,"0"0,0 25,0-25,0 25,0-25,0 49,0-24,0-25,0 25,0 0,0-1,0-24,0 25,0-25,0 25,0 0,0-25,0 25,0-25,0 24,0-24,0 0,0 25,0-25,0 25,0-25,0 25,0-25,0 25,0-1,0-24,0 0,0 0,0 25,0-25,0 25,0-25,0 25,0-25,0 25,0-1,0-24,0 25,0-25,0 0,0 0,0 25,0-25,0 25,0-25,0 25,0-25,0 0,0 24,0-24,0 25,0-25,0 25,0-25,0 0,0 25,0-25,0 25,0-25,0 25,0-25,0 24,0 1,0-25,0 25,0-25,0 25,0-25,0 25,0-1,0-24,0 25,0-25,-25 25,25-25,0 25,0 0,0-25,0 24,0-24,0 0,0 25,-25-25,25 25,0-25,0 25,0-25,0 25,0-1,0-24,0 25,0-25,0 25,0-25,0 25,0 0,0-25,0 24,0-24,0 25,0-25,0 25,0 0,0-25,0 25,0-25,0 24,0-24,0 25,0 0,0-25,0 25,0-25,0 0,0 25,0-25,0 24,0-24,0 25,0-25,0 25,0 0,0-25,0 25,0-1,0 1,0-25,0 25,0-25,0 25,0-25,0 25,0 0,0-25,0 24,0-24,0 25,0 0,0 0,0 0,0-25,0 24,0-24,0 25,0 0,0-25,0 25,0-25,0 25,0-25,0 24,0 1,0-25,0 25,0-25,0 25,0 0,0-1,0-24,0 25,0-25,0 25,0 0,0 0,0-25,0 24,0 1,0 0,0 0,0 0,0-1,0-24,0 50,0-50,0 25,0-25,0 25,0-25,0 24,0-24,0 25,0 0,0-25,0 0,0 25,-25-25,0 0,-24 0,-26 0,-74 0,-74 0,25 0,-1 0,-24 0,-124 0,24 0,-24 0,49 0,26 0,73 0,26 0,98 0,50 0,25 0,0-25,25 25,0 0,49 0,50 0,75 0,-1 0,1 0,-1 0,25 0,-49 0,-75 0,-24-50,-51 26,-24 24,25 0,0 0,-25 0,25 0,0 0,24 0,50 0,50 0,0 0,-25 0,-49-25,-1 25,-49 0,0 0,-1 0,-24 0,25-25,-25 25,25-25,0 25,-25-25,0 1,0 24,-50-50,-24 50,-1-25,-24 25,-25 0,50 0,-1 0,51 0,24 0,24 0,1 0,25-25,74-24,25-1,-50 25,0 1,-74 24,0-25,-1 0,-48 25,-1 25,-25-25,1 25,24-25,-25 0,-24 24,74 1,-25-25,25 0,0-25,0 1,50 24,-26-50,51 25,-26 0,26-24,-26 24,-24 0,0 0,-25 25,0-24,-25-1,0 25,-24 0,-26 0,1 0,24 0,1 0,-1 25,25-25,25 0,0 0,25-25,0-25,25 1,49-1,-25-25,25 26,-24-1,-26 1,-24 49,-25-25,-49 25,-1 49,0-49,1 50,-1-25,-24 24,-1-24,1 0,49 25,0-50,1 0,24 0,24-25,1 0,0 0,25-24,-1-1,1 0,-1 1,1-26,-25 75,-25-49,0 24,0 25,-25 0,-49 0,24 0,-24 0,-1 25,1-25,49 0,0 25,50-25,0-50,49 0,25 26,-24-26,-1 0,-24-24,-25 49,-1 0,1 1,-25-1,0 25,0-25,-49 25,24 0,0 0,0 0,25 0,-25 0,25 0,0-25,25 25,-25-25,0 25,25-24,-25-1,25 25,-25-25,-25 25,0 0,-24 0,-26 0,1 0,-1 0,1 0,-25 0,0 25,-50 0,25-1,49 26,1-25,49 0,25-25,-25 24,50-24,25 0,49 0,99 0,-24 0,-149 0,24-24,-24-1,-50 25,1 0,-1 25,-25-1,1 26,-51-25,-24 24,-25 26,100-75,24 0,-49 25,49-25,25 0,25 0,-1 0,51 0,-1-25,1 0,-1 25,50-25,75 0,98 1,-49 24,0 0,-74 0,-50-25,-74 0,-26 25,-73 0,24 0,-49 0,-50 0,-50 0,-25 0,1 0,99-25,0 25,49 0,0 0,1 0,49 0,-50 0,25 0,1 0,-26 0,0 0,1 0,49 0,-50 0,0 0,50 0,-24 0,-26 0,0 0,1 0,-1 0,1 0,-1 0,25 0,25 0,-25 0,1 0,-1 0,0 0,0 0,25 0,-25 0,25 25,-24-25,24 25,-50 0,50-1,0-24,-25 25,25-25,0 25,0-25,0 25,0 0,0-25,25 24,25 26,98-25,1 24,25-49,-75 0,-49 0,-1 0,26 0,-50 0,-1 0,1 25,-25-25,50 50,-25-50,24 25,26 24,-26-49,1 0,-25 25,24-25,-49 0,-25 0,1 0,-1 25,-25-25,-24 0,-50 0,0 25,24-1,51 1,-1 0,25-25,25 25,0-25,0 0,50 0,24 0,51 0,-1 0,0 0,-25 0,-25 0,-74 0,25 0,-50 0,0 25,-24-25,-1 25,1 24,-1-49,-24 25,-1 0,-24 24,24-24,51 0,-26 0,75-25,-25 0,25 0,-25 0,0-25,24 25,1 0,0 0,25-25,24 25,-24 0,-25 0,-1 0,-24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7962 9128,'-24'0,"-1"0,0 0,-25 0,-24 0,-50 0,-75 0,-24 0,-74 0,-1 25,50-25,49 25,100-25,25 0,49 0,25 0,0 0,25 0,24 0,125 0,-25 0,49 0,1 0,-26 0,1 0,-50 0,-25 0,-24 0,-26 0,-74 0,1 0,-26 0,-24 0,-75 0,25 0,-25 25,25-25,-25 0,0 0,0 0,25 0,75 0,-26 0,75 0,-24 0,24 0,24 0,-24 0,25 0,74 0,149 0,-49 0,24 24,-24-24,-26 0,-74 0,-24 0,-50 0,49 0,-74 0,0 0,0 25,-25-25,0 0,25 25,-49-25,-50 25,24 24,-98-24,-1 0,25-25,0 0,75 25,-50 49,99-49,-25-25,50 25,25-25,50 0,49 0,49 0,100 0,-50 0,1 0,-76 0,-73 0,-26 0,-49 0,-24 0,-1 0,0 0,25 25,-50-1,-24 1,24-25,-49 75,-25-51,-49 51,-26-50,1-25,24 49,0-49,100 0,24 25,50 0,-24-25,24 0,24 25,1-25,50 0,98 0,26 0,-1 0,1 0,-1 0,-24 0,-75 0,25 0,-99 0,-25 0,0 0,0 24,-50 1,50-25,-50 50,-24-25,24 0,-49-25,-25 0,25 0,-50 24,25-24,0 0,0 50,50 0,-1-1,26-49,49 50,-25-50,25 0,0 25,25-25,-1 0,26 0,24 0,100 0,25 0,-1 0,-49 0,-75 0,-49 0,0 0,-75 0,1 0,-1 0,-49 24,-75-24,0 0,-24 0,0 0,74 0,0 0,49 0,75 0,-25 0,1 0,24 0,24 0,51 0,49 0,124 0,49 0,-48 0,-1 0,-75-24,-74 24,-49 0,-75 0,-24 0,-26 0,-24 24,0-24,-50 0,-25 25,-24 0,24-25,50 0,50 25,-1 0,75-1,0 1,0-25,25 0,25 0,24 0,25 0,25 0,0 0,1 0,23 0,-48 0,-1 0,0 0,-25 0,-49 0,-25 0,0 25,-49-25,49 25,-50 0,0-1,-49 1,25 0,-25-25,-50 0,99 0,-24 25,24 0,25-1,25 1,0-25,25 0,49 25,26 0,73-25,1 0,24 0,-74 0,25 0,-50 0,-49 0,-25 0,-75 0,-24 25,-1-1,-24 1,-50 0,75 25,-75-26,50-24,-50 0,50 50,-25-25,74 24,1-49,24 25,0-25,25 25,0 0,0-25,25 0,24 25,51 0,-1-25,75 0,-50 24,0 1,-75 0,1-25,-25 0,-25 25,0-25,-50 25,-24-1,-50-24,-100 25,26-25,-1 0,1 0,0 0,-1 0,100 0,0 0,49 0,0 0,50 0,0 25,25-25,50 0,74 74,99-24,124 24,124-49,-199 0,-49 0,-99 0,-25-25,0 0,-99 0,-25 0,-49 24,24-24,-50 0,1 0,-25 25,-1 0,26 0,-50-25,50 25,-75-1,-50-24,1 25,-1-25,26 0,49 50,49-1,26-24,49-25,25 25,24-25,100 0,-50 25,75-25,-1 0,-48 25,48-25,26 49,-100-49,74 0,-73 0,-26 0,-24 0,-50 0,24 0,-24 0,0 25,0-25,0 25,0-25,-49 50,24-26,0 1,-49 0,-1 0,26 0,-26 24,1 1,24-50,26 25,-26-1,50-24,0 0,25 0,0 0,-1 0,26 0,0 0,24 0,-24 0,-50 0,24 0,1 0,0 0,-25 0,25 0,-25 0,-50 25,25-25,-24 25,-26 0,-49 0,50-1,-25-24,-25 0,74 0,-24 0,74 0,-25 0,25 0,0 0,25 0,0 25,49 0,0 25,100-26,-75 26,0-50,-74 25,0 0,-25-25,-50 0,-24 0,24 24,-24 26,49-25,-49-25,49 25,-25-1,-24 1,49-25,0 0,25 25,25-25,50 25,24 0,0-1,-25 1,1-25,-1 0,-24 0,24 25,-123 0,24-25,-25 0,-49 0,-25 25,25-25,0 0,24 0,26 0,-1 0,25 25,25-25,25 0,-25 0,50 0,-26 0,100 24,0 26,124 0,-49 24,24-24,-124-1,-24 1,-1-25,-74-1,0 1,0-25,-25 0,-24 0,-26 50,-24-50,0 0,24 0,-73 0,73 0,-49 0,25 0,0 0,24 0,51 0,24 25,0-25,24 0,1 24,50 1,-26 0,1 0,-50 0,25-25,-1 0,1 24,0 1,0 0,24 25,1-26,24 1,-24 25,24-1,-24-24,-25 25,24-25,-49-25,0 0,-24 0,-1 25,0-25,0 0,-24 24,24-24,25 0,-25 0,25 0,0 25,0-25,0 0,25 25,-25-25,25 0,-25 0,24 0,-48 0,-1 25,-25 0,-24 24,24-24,-24-25,-1 0,1 25,-25 0,0-1,-1-24,26 0,49 0,0 0,50 0,25 0,24 0,-24 25,24 0,25 0,-49 0,0 24,-26-24,51 0,-50 0,-1-1,1-24,0 0,-25 25,-50-25,1 0,-1 0,-24 0,-1 0,-24 0,0 0,25-25,-1 25,25 0,26 0,-1 0,25 0,25 25,24-25,51 0,-26 25,0 25,1-50,-50 24,24 1,-49-25,0 25,-25 0,1-25,-26 0,-24 25,-1-1,1-24,-1 0,1 0,24-24,25 24,1 0,-1 0,0 0,25 0,-25 0,0 0,1 0,24 0,0-25,0 25,0-25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5680,'0'0,"24"25,-24-25,25 0,50 50,-1-50,75 49,0-24,-25-25,-25 0,-25 0,-24 0,0 0,-26 0,-48 0,-1 25,-25 0,1 0,-1-1,-24 26,-1-25,-24 0,49-1,1 1,-1-25,25 0,25 0,-25 0,1 0,24 0,-25 0,25 25,-25-25,25 0,-25 0,25 25,-25-25,25 0,-24 25,24-25,0 24,0-24,0 25,0-25,0 0,24 0,1 25,25 25,74-26,49 26,100 0,0-26,0-24,-124 0,0 0,-75 0,-74 0,25 0,-50 0,25 0,-25 0,0 25,-24-25,24 0,0 25,25-25,-25 25,1 0,-26-25,25 0,-49 0,49 0,-25 0,1 0,-1 0,-24 0,49 0,0 0,-24 0,24 0,0 0,-25 0,1 0,-1 0,25 0,-24 0,24 0,25 0,-25 24,0-24,25 0,0 0,0 25,25-25,25 50,74-1,124 1,74-25,-24-25,0 0,-75 0,-50 0,-73 0,-51 0,1 0,-75 0,-25 0,-24 25,0 24,-26-24,26 0,0 0,-26 24,-24-49,0 25,-25-25,50 0,0 0,-50 0,100 0,-1 0,25 0,0 0,25 0,-24 0,24 0,-25 0,0 0,25 0,0 0,25 0,49 0,100 0,74 25,0-25,-50 0,-24 0,-50 0,-25 0,-24 0,-100 0,0 0,25 25,-25-25,-49 0,24 49,-24-49,-1 0,1 0,-50 0,-25 0,50 0,-25 0,25 0,24 0,26 0,24 0,0 0,0 0,25 0,-25 0,25 0,-24 0,-1 0,25 0,0 0,-25 0,0 0,25 0,-25 0,1 0,-1 0,0 0,25 0,0 0,-25 0,0 0,25 0,-24 0,-1 0,0 0,0 0,25 0,0 0,0 25,-25-25,25 0,0 25,25-25,25 25,123 24,75-24,-49-25,-25 0,-26 0,-24 0,-24 0,-51 0,-24 0,-50 0,0 0,-24 0,-75 50,25-25,-50-50,49 25,-48 0,-1 0,0 0,25 0,25 0,49 0,1 0,49 0,0 0,24 25,51-1,98 51,26-26,-1 1,26 0,-26-1,0 50,26-74,-26 25,-24-25,-75-1,-25 1,-24-25,-50 0,-25 0,0 0,25 25,-99 0,25-25,-26 25,-73 0,74-1,-75 1,75 0,-75-25,50 0,75 0,-1 0,0 0,25 0,-24 0,49 0,-25 0,25 0,0 0,25 0,49 0,50 0,25 0,50 0,-1 0,-99 0,-24 0,-26 0,-24 0,-50 0,-24 0,-26 0,-49 0,0 0,-25-50,-49 50,-1 0,51-24,48 24,1 0,50 0,-1 0,0 0,1 0,24 0,0 0,-24 0,49 0,-25 0,25 0,-25 0,0 0,25 0,-25 0,25 0,-24 0,-1 0,0 0,25 0,0 24,0 1,0-25,0 50,0-50,-25 25,25-1,0 1,-25 25,1-50,24 25,0-1,0 1,24-25,1 25,25 0,-1 24,51-24,-1 0,-50 0,-24 0,25-25,-50 0,-25 0,0 0,0 0,-24 0,-26 0,1 0,24 0,1 0,-1 0,1 0,49 0,-25 0,25 0,-25 0,25 0,-25 0,0 0,25 0,-24 0,24 0,-25 0,25 0,-25 0,0 0,0 0,25-25,-25 25,25 0,0 0,25 25,50-1,24 1,25 25,50-25,-50-1,49-24,-49 0,99 25,-24-25,-75 0,0 0,0 0,-50 0,-49 0,-25 0,-25 0,1 0,24 25,-50-25,0 25,-24 0,-25-25,-25 0,-50 0,25 0,25 0,25 0,0 0,24 0,51 0,-1 0,25 0,0 0,25 0,-1 0,51 0,98 0,51 0,-26 24,1 1,-26 0,-74-25,1 0,-26 0,-24 0,-50 0,0 0,-25 0,0 0,0 0,-49 0,-1 0,-49 0,0 0,0 0,-49 0,-1 0,50 0,0 0,-25 0,25 0,25 0,25 0,-1 0,75 0,0 0,0 0,75 0,24 50,74-26,75 1,-49 0,-1 0,1 0,-50-1,24 1,-24 0,-50 0,-24 0,-26-25,-24 0,-25 0,-25 0,0 0,1 0,-1 0,-25 0,1 0,-26 0,-24 0,0 0,-50 0,-74 0,24 0,1 0,-1 0,-24 0,25 0,49-25,99 25,1 0,49 0,0 0,25 0,24 0,50 50,100-26,74 51,-1-50,-23 24,-1-49,-50 25,-74-25,25 0,0 50,-75-26,1 1,-51 0,-24-25,-24 25,-1-25,-25 25,-24-1,-26 1,-48 0,-76-25,26 0,0 0,-26 0,-24 0,50 0,99 0,49 0,50 0,25 0,49 0,50 0,174 0,124 25,123-25,1 0,-149 0,-124 0,-75 0,-24 0,-125 0,-24 0,-50 0,1-25,-1 25,-50 0,1 0,24 0,26 0,-26 0,-25 0,1 0,24 0,26 0,-26 0,25 0,-49-25,24 0,-24 1,-1-1,1 0,-75 0,50-24,-25-1,25 0,-25 26,49-26,26 25,49 25,0-25,24 25,1-24,50-26,-1 50,75-25,-50 0,75 0,-25 1,-50 24,-50 0,-24 0,0 0,-50 0,0 0,1 0,-26 24,-24 1,-75 0,25-25,-25 0,50 0,24 25,26 0,24-25,0 0,25 0,25 0,-25 0,25 0,49 0,-24 49,24-24,75 25,-50 24,0-24,-49-25,-25-1,-25-24,0 25,-25 0,0 0,-24 0,-26 24,1-24,-50 25,49-26,26 1,-1 25,-24-25,24-1,50 1,-50-25,50 25,-24-25,24 25,24 0,1-25,0 24,0 1,-25-25,25 0,-25 0,-50 25,25-25,-49 25,-25-25,-1 0,-48 0,24 0,-25 0,74 0,26 0,24 0,25 0,25 0,24 0,1 0,24 0,26 0,48 0,26 0,-100 0,-24 0,-50 0,-25 0,0 0,-24-25,-50 25,-1 0,-48 0,24-25,-1 25,-48 0,-1-25,1 1,49-26,74 50,50 0,25-25,49 0,100 25,24-49,-74 49,-25 0,1 0,-51 0,-24 0,-50 0,25 0,-24 0,-1 0,-25 0,-24 0,-1 0,-24 0,25 0,-1 0,50 0,1 0,24-25,0 25,0-25,0 0,24 1,-24 24,0-25,-24 0,-1 25,0 0,0 0,-24-50,49 50,-25 0,-25-24,25 24,1-25,-1 25,0-25,25 0,-25 25,25 0,-25 0,25 0,-24 0,-1 0,0 0,25 0,-25 0,25 0,-25 0,1 0,24 0,-25 0,25 0,-25 0,25 0,-25 0,25 0,-25 0,1 0,24 0,0 0,-25 25,0-25,25 25,0-25,0 25,25-1,-25 1,49-25,1 50,24-25,75-1,25 26,24-25,-24 0,24 49,-24-74,0 0,-50 0,-50 0,-74 0,-25 0,-24 0,-26 0,1 0,-25 0,24 0,-49 0,-25-25,-49 25,24-25,50 25,0 0,50-24,-1 24,26 0,49 0,-25 0,25 0,-25 0,0 24,25-24,-24 0,24 0,0 25,0-25,0 0,0 0,24 25,1 0,25 24,74-49,0 25,74 25,-24-1,24-49,-24 0,0 0,-50 0,24 25,1-25,-74 0,-26 0,-49 0,-25 0,1 0,-26 0,-24 0,-1 0,1 0,-75 0,25 0,-25 0,50 0,-25 0,-25 0,75 0,24 0,0 0,1 0,24 0,0 0,0 0,1 0,-1 25,0-25,25 0,-25 0,25 0,-25 0,25 0,25 0,0 0,49 0,100 0,24 0,1 0,49 25,-50-25,1 0,-26 0,-24 25,-25 0,-49-1,-75-24,-25 0,25 0,-50 0,1 0,-1 0,0 0,1 0,-26 0,1 0,0 0,-1 0,-24 0,-50 0,25 0,-25 0,50 0,25 0,-1 0,26 0,24 0,-25 0,1 0,-1 0,25 0,-24 0,-1 0,0 0,50 0,-24 0,-1 0,0 0,0 0,25 0,-25 0,1 0,-1 0,0 0,25 0,0 0,-25 0,25 25,-25-25,1 0,24 0,-25 0,25 0,-25 0,25 0,-25 0,0 0,25 0,-24 0,24 0,-25 0,25 0,-25 0,25 0,25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5531,'0'0,"49"0,1 0,49 0,99 25,-24-25,0 0,-75 0,50 25,-75-25,1 0,-51 0,1 0,-50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6028,'0'0,"0"24,0-24,0 0,0 25,0-25,0 25,0 0,-25 0,25-1,0-24,0 50,0-50,0 25,0 0,0-1,0 1,0 0,0 0,0-25,0 25,-25-1,25-24,0 25,0 0,0-25,0 25,0-25,0 25,-25-25,25 0,0 24,0-24,0 25,0-25,0 25,0-25,0 25,0 0,0-25,0 24,0-24,0 25,0-25,0 0,25 0,0 0,0 0,-1 0,51 0,-1 0,75 0,-25 0,25 0,-50 0,-49 0,-1 0,-24 0,0 0,-25 0,-25 0,0 0,1-25,-1 1,-25 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3249 6350,'174'0,"49"-50,1 50,-125-24,25-1,-99 25,-1-25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3200 6028,'0'0,"-25"0,25 0,0 24,-25-24,0 25,25-25,0 50,0-50,0 25,0-1,0 1,0 0,0-25,0 25,0 0,0-1,0 1,0 0,0 0,0-25,0 25,0-25,-24 24,24-24,0 25,0 0,0-25,0 25,0-25,0 25,24-25,-24 0,25 0,50 0,-1 0,0 0,1-25,-26 25,1-25,-25 0,0 25,-1-25,-24 1,0 24,25-25,-25 25,25-25,0 0,0 25,0-25,24 1,26-51,24 50,50-49,-50 24,-25 1,50 24,-49 25,-1-25,-49 25,24 0,1 0,-50 0,0 25,-25-25,0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7045,'0'0,"0"24,49-24,26 0,98 0,50 0,50 0,-25 0,25 25,-74-25,-26 0,-73 0,-26 0,-49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18926 17636,'0'0,"25"0,-25 0,25 0,24 0,1 0,-25 0,24 0,26 0,-1 0,0 0,1 0,-1 0,26 0,-26 0,0 0,1 0,-1 0,1 0,-1 0,0 0,1 0,49 0,-75 0,-49 0,100 0,-26 0,25 0,-24 0,-26 0,1 0,0 0,-1 0,1 0,-1 0,-24 0,0 0,-25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7317,'24'25,"26"-25,49 0,25 0,75 0,-26 0,26 0,-100 0,25-25,-50 25,-24 0,-50-24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3125 7665,'0'0,"50"0,24 0,100 0,99 24,-50-24,25 25,-74-25,-50 0,-75 0,-24 0,0 0,-25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8086,'24'0,"1"-24,50 24,49 0,-50-25,75 25,-25 0,25 0,-50 0,0 0,-24 0,-75 0,24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3051 7863,'50'0,"49"0,99 0,1 0,-1 0,1 0,-26 0,-49 0,-49 0,-51 0,1 0,-50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8384,'0'0,"99"0,99 0,125-50,-1 50,50-49,-149-1,-49 25,-25 1,-25-1,-50 25,-123 0,24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3125 8632,'25'0,"25"0,74 0,49 0,150 0,-1 0,-24 0,-75 0,-24 0,-26 0,-73 0,-51 0,-49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8186 6896,'0'0,"-50"0,50 0,-25 0,0 0,1 25,-26-25,-24 49,-1-49,25 0,-24 25,0 25,-1-50,26 24,24-24,-25 0,1 25,-51 0,51-25,49 0,-50 0,50 0,-25 0,25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8285 7590,'-50'0,"1"0,-1 0,-24 0,-50 0,-75 0,25 0,-24 0,0 0,74 0,24 0,26 0,-1 0,75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8260 7913,'-25'0,"0"0,-24 0,-100 0,-25-75,-74 75,-74-49,-1 24,-49 25,124 0,75 0,73 0,51 0,49 0,25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8334 8210,'-24'0,"-1"0,-50 0,1 0,-75 0,-25 0,-24 0,24 0,1 0,74 0,-1 0,26 0,24 0,26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21084 17636,'25'0,"-25"0,25 0,-1 0,1 0,0 0,49 0,-24-25,24 25,1 0,-1 0,-24 0,-1 0,-24 0,0 0,0 0,0 0,24 0,-49 0,25 0,25 0,-1 0,1 0,0 0,-26 0,51 0,-1 0,1 0,-26-24,1 24,-25 0,24 0,1 0,24 0,1 0,-26 0,1 0,-25 0,0 0,24 0,-49 0,25 0,-25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8260 8483,'-25'0,"-24"0,-51 0,1 0,-50 0,0 0,-49 0,0 0,-1 0,50 0,75 0,24 0,50 0,0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8334 8806,'0'-25,"-24"25,-51 0,-24 0,-25-25,-75 25,-49 0,-49-50,49 50,0 0,24 0,76-24,48 24,51 0,49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7913 8086,'-75'-24,"-24"-26,-75 50,1-25,49 25,25 0,24 0,26 0,-1 0,50 0,-25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3125 9004,'0'0,"25"0,50 0,49 0,49 50,51-1,-26 51,-24-51,-1-24,-74-25,-24 25,-50-25,-25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10492,'0'0,"24"0,-24 0,25 0,-25 0,50 0,-1 0,1 0,24 0,1 0,24 0,25 0,50 0,-1 0,26 0,49 0,25 0,49 0,-49 25,0-25,-124 0,0 0,-25 0,-75 0,1 0,-50 0,-25 0,0 0,25 0,-49 0,-51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4341 10368,'0'0,"25"0,-1 0,51 0,49 0,49 0,26 0,-1 0,-49 0,0 0,-75 0,1 0,-75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9351,'0'-24,"0"24,24 0,1 0,0 0,25 0,24 0,-24 0,24 0,0 0,-24 0,-25 0,-50 24,25-48,0 24,-25 24,25-24,-25 0,1 0,-1 25,25-25,-50 25,50-25,-49 0,49 25,0-25,-25 0,25 0,0 25,-25-25,0 0,25 0,0 0,-25 0,1 0,24 0,-25 24,25-24,-25 0,0 0,25 25,-25-25,1 0,24 0,-25 0,25 0,0-25,0 25,0 25,0-25,0 0,25 0,-1 0,26 50,0-50,-1 25,26-25,-26 0,-49 0,50 0,-25 0,-1 0,-24 24,25-24,-25 0,0 25,-25-25,1 25,24-25,-25 25,25 0,-50-1,50-24,-49 25,24 0,0 0,-25 24,50-49,-24 0,24 0,0 25,0-25,-25 0,25 0,-25 0,0 0,25 0,0 0,0 25,0-25,-25 0,25 0,0 0,0 0,0 0,25 0,-25 0,25 0,0 0,24 0,26 0,-1 0,1 25,-1 0,0-25,-24 0,-25 0,0 0,-50 0,0 0,25 0,0 0,-25 24,0-24,1 0,-1 0,-25 25,25-25,25 25,-49-25,49 0,-25 0,0 0,0 0,25 0,-24 0,24 0,-25 0,25 0,-25 25,0-25,25 0,0 0,-25 0,25 0,-24 25,-1-25,25 0,0 0,0 25,-25-25,25 0,0 24,-25-24,25 25,0-25,0 25,0-25,0 25,-25-25,25 0,0 25,-24-25,24 0,24 0,1 0,25 0,-1 0,1 0,-25 0,0 0,-1 0,1 0,0 0,25 0,-50 0,24 0,-24 0,25 0,-25 0,25 0,0 0,0 0,24 0,1 0,-25 0,0 0,-1 0,1 0,-25 0,25 0,-25-25,0 0,-25 25,0-25,25 0,-24-24,-26 24,50 0,-25 0,0 25,0-25,25 1,-24 24,24-25,0 25,0-25,0 0,0 25,0-25,0 25,0-24,0-1,0 0,24-25,1 26,0-1,0-25,25 25,-50 1,24 24,-24 0,0-25,-24 25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3448 8905,'25'0,"-25"-25,0 25,24 0,1-25,25 25,49-25,0 1,125-1,-1 0,-25 0,1 0,-26 25,1 0,0-24,-75-1,0 25,-49-25,24 25,-49-25,-25 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3001 10889,'25'0,"-25"0,25 0,0 0,24 0,26 0,-1 0,25 0,25 0,0 0,25 0,-25 0,-24 0,48 0,-48 0,-1 0,0 0,-25 0,-24 0,0 0,-26 0,-24 0,25 0,0 0,-25 0,25 0,-25 0,25 0,-50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3125 11212,'25'0,"0"0,0 0,0 0,74 0,50 0,74 0,75 0,-50-50,-25 50,-50 0,-49 0,-74 0,0 0,-75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22870 17587,'25'0,"0"0,-25 0,24 0,26 0,0 0,24 0,0 0,1 0,-1 0,1 0,-1 0,-24 0,-26 0,1 0,-25 0,25 0,-25 0,25 0,0 0,-25 0,24 0,-24-25,0 25,25 0,-25 0,25 0,-25 0,25 0,-25 0,25 0,-1 0,-24 0,25 0,-25 0,25 0,-25 0,0 25,0-25,0 0,0 24,0-24,0 25,0 0,0 0,0 0,0-25,0 24,0 1,0-25,0 25,0-25,0 25,0-25,0 25,0-25,0 24,0 1,0-25,0 25,0-25,0 25,0-25,0 25,0-1,0 1,0-25,0 25,0 0,0-25,0 25,0-25,0 24,0-24,0 25,0 0,0-25,0 25,0-25,0 0,0 25,0-25,0 24,0-24,0 25,0-25,0 25,0 0,-25-25,0 0,25 0,-24 0,-1 0,0 0,-25 0,50 0,-24 0,-1 0,0 0,0 0,0 0,1 0,-1 0,0 0,0 0,-24 0,49 0,-25 0,-25 0,50 0,-25 0,1 0,-1 0,0 0,0 0,-24 0,-1 0,25 0,-24 0,49 0,-25 0,-25 0,50 0,-49 0,24 0,0 0,-25 0,1 0,-1 0,0 0,26 0,-26 0,0 0,1 0,-1 25,25-25,-24 0,24 0,0 0,-24 0,-1 0,-24 0,49 0,-25 0,25 0,-24 0,-1 0,25 0,1 0,-51 0,50 0,1 0,-26 0,0 0,-24 0,24 0,-24 0,24 0,1 0,-26 0,1 0,24 0,-24 0,-1 0,26 0,-1 0,1 0,-1 0,25 0,0 0,-24 0,24 0,0 0,0 0,-24 0,24 0,-25 0,1 0,-1 0,25 0,0 0,-24 0,24 0,25 0,-74-25,49 25,-25 0,1 0,-1 0,0 0,1 0,-26 0,1 0,24 0,-24 0,24 0,1 0,-1 0,-24 0,24 0,-24 0,-1 0,26 0,-1 0,-24 0,24 0,0 0,-24 0,0 0,-26 0,51 0,-1 0,-24 0,24 0,0 0,1 0,-1 0,25 0,-24 0,-26 0,51 0,-1 0,-50 0,51 0,-26 0,25 0,-24 0,24 0,0 0,-25 0,26 0,-1 0,0 0,-25 0,26 0,-1 0,0 0,0 0,0 0,-24 0,-1 0,0 0,1 0,-1 0,1 0,-26 0,50 0,1 0,-1 0,0 0,0 0,-24 25,24-25,0 0,-25 0,26 0,-26 0,25 0,-24 0,24 0,0 0,25 0,-25 0,0 0,25 0,-24 0,-1 0,25 0,-25 0,0 0,25 0,-25 0,25 0,-49 0,49 0,-25 0,25 0,-50 0,50 0,-24 0,24 0,-25 0,25 0,-25 0,25 0,0 0,25 0,-25-25,0 0,0 0,0 25,0-49,0 49,0-25,0 25,0-25,0 0,0 25,0-25,0 1,0 24,0-25,0 0,0 25,0-25,0 0,0 25,0-24,0 24,0-25,0 25,0 0,25 0,-1 0,1 0,0 0,25 0,-1 0,26 0,24 0,-25 0,25 0,25 0,25 0,-50 0,25 0,-49 0,24 0,-24 0,-26 0,-24 0,25 0,-1 0,1 0,24 0,-24 0,24 0,1 0,-1 0,25 0,0 0,26 0,-26 0,74 0,-73 0,-1 0,0 0,-25 0,26 0,-26 0,0 0,1 0,-25 0,-1 0,1 0,-1 0,26 0,-1 0,-24 0,24 0,-24 0,24 0,1 0,-1 0,25 0,0 0,-24 0,-1 0,-24 0,-25 0,0 0,-25 0,24 0,1 0,-25 0,50 0,-25 0,-1 0,1 0,50 0,-51 0,26 0,0 0,-26 0,51 0,-50 0,24 0,-24 0,25 0,-1 0,1 0,-1 0,1 0,0 0,-1 0,26 0,-26 0,1 0,24 0,-24 0,-25 0,24 0,1 0,0 0,-1 0,1 0,-1 0,1 0,0 0,24 0,0 0,-24 0,0 0,-26 0,26 0,0 0,-25 0,24 0,-24 0,25 0,-26 0,-24 0,25 0,0 0,-25 0,25 0,-25 0,25-25,-1 25,1 0,25 0,-25 0,-1 0,1 0,25 0,-25 0,-1 0,-24 0,25 0,-25 0,25 0,-25 0,25 0,0 0,-25 0,24 0,-24 0,25 0,-25 0,25 0,-25 0,25 0,0 0,-1 0,-24 0,25 0,0 0,-25 0,25 0,-25 0,25 0,-25 0,24 0,1 0,-25 0,25 0,-25 0,25 0,-25 0,25 0,-1 0,-24 0,0 0,0 0,25 0,-25 0,0 0,0 0,0 0,0 25,-25-25,1 0,24 0,-25 0,0 0,0 0,0 0,25 0,-49 0,24 0,-25 0,26 0,-26 0,0 0,26 0,-1 0,-25 0,25 0,1 0,-1 0,0 0,0 0,-24 0,-1 0,0 0,26 0,-26 0,50 49,-25-49,-24 0,49 0,-50 0,0 0,1 0,-1 0,0 0,-24 0,24 0,-24 0,24 0,-24 0,0 0,24 0,-24 0,-1 0,26 0,-1 0,-24 0,-1 0,26 0,-26 0,1 0,-26 0,1 0,0 0,-25 0,74 0,-74 0,50 0,0 0,-1 0,-24 0,25 0,-1 0,1 0,24 0,25 0,-24 0,24 0,-25 0,25 0,1 0,-26 0,0 0,1 0,24 0,-25 0,1 0,-1 0,25 0,1 0,-26 0,-24 0,-1 0,1 0,-1 0,1 0,24 0,-24 0,24 0,1 0,24 0,0 0,-49 0,49 0,0 0,0 0,-24 0,24 0,0 0,-25 0,1 0,-1 0,1 0,-26 0,50 0,-49 0,24 0,-24 0,24 0,25 0,-24 0,-1 0,1 0,-1 0,0 0,26 0,-1 0,-50-24,1 24,49 0,0 0,1 0,-26 0,25 0,0 0,-24 0,-1 0,25 0,-24 0,-1 0,25 0,0 0,1 0,-1 0,25 0,-50 0,1 24,24-24,0 0,0 0,25 0,-25 0,1 0,24 0,-25 0,25 0,-25 0,25 0,-25 0,25 0,-25 0,1 0,24 0,-25 0,25 0,-25 0,25 0,-50 25,50-25,-24 25,24-25,-25 0,0 0,25 0,0 0,-25 0,0 0,25 0,-24 0,24 0,-25 0,25 0,-25 0,0 0,25 0,-25 0,25 0,-24 0,24 0,0 0,-25 0,25 0,-25 0,0 0,25 0,-25 0,25 0,0 0,-24 0,-1 0,25 0,-25 0,25 0,-25 0,25 0,-25 0,25 0,0 0,25 0,0 0,0 0,24 0,26 0,-1 0,25 0,75 0,-25 0,-25 0,25 0,0 0,24 0,1 0,-1 0,26 0,-1 0,-49 0,0 0,-25 0,25 0,-75 0,25 0,1 0,-26 0,0 0,26 0,-26 0,25 0,1 0,-26 0,0 0,1 0,-26 0,26 0,-1 0,1 0,-1 0,0 0,51 0,-51-25,75 25,-50 0,0 0,-24 0,49 0,24 0,-48 0,-1 0,0 0,0 0,50 0,-50 0,-24 0,-1 0,25 0,-24 0,-1 0,-24 0,24 0,-24 0,-1 0,1 0,0 0,-25 0,-1 0,26 0,-50 0,25 0,0 0,-1 0,26 0,0 0,-1 0,-24 0,0 0,24 0,-24 0,-25 0,25 0,0 0,-25 0,25 0,-25 0,24-25,26 25,0 0,-1 0,1 0,-25 0,49-24,-74 24,25 0,0 0,-1 0,-24 0,25 0,-25 0,25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11559,'0'0,"24"0,-24 0,50 0,24 0,50 0,50 0,49-50,25 26,-49 24,-50-50,-50 50,25 0,-50 0,25 0,-74 0,25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3051 11881,'0'-24,"0"24,25 0,-25-25,49 25,1-25,124-25,-26 50,76-49,-75 49,-1 0,-24 0,-49 0,-1 0,25 0,-74 0,25 0,-25 0,-25 0,24 0,1 0,25 0,24 0,1 0,24 0,0 0,-49 0,24 0,-49 0,25 0,-1 0,-49 0,25 0,-25 0,25 0,49 0,1 0,-1 0,-24 0,-1 0,1 0,-25 0,-1 0,-48-25,-1 0,-25 0,-24 1,24 24,-24-25,-1 0,26 25,-26-25,26 25,49 0,-25 0,0 0,25-25,0 25,25 0,25 0,49 0,50 0,-25 0,-75 0,1 0,24 0,-24 0,-25 0,-1 0,1 0,-50 25,1-25,-1 25,-25 25,1-1,-51 50,76-74,-1-50,-99 25,-50 50,25 0,75-26,24 1,26-25,24 0,24 0,26 0,24 0,1 0,-1 0,-24 0,24 0,25 0,-24 0,24-25,0 25,25 0,25 0,-25 0,25-24,-25 24,-74 0,-1 0,-49 0,-25 0,1 24,24-24,-25 25,-99 25,25-50,-100 25,-24-25,-25 24,74-24,1 50,49-50,49 0,50 0,1 0,24 0,24 0,1 0,25 0,74 0,74 0,174 0,-74 0,0 0,-75 0,-50 0,-49 0,-49 0,-1 0,-49 0,-50 0,25 0,-24 25,-1-25,25 25,-25-25,-25 24,25 1,-24 0,49 0,-25-25,25 25,0-25,0 25,25-1,74 1,50 0,25-25,-100 0,0 0,-24 0,0 0,-26 0,1 0,-25 0,0 0,0 0,0 25,0-25,25 25,-25-25,25 0,-25 0,25 0,-1 0,-24 0,25 0,-50 0,1 24,-26-24,-24 0,-50 0,49 0,1 0,-1 25,1 0,-25 0,-1 24,26 1,0 0,24-26,-24 1,74 0,-50 25,50-26,0 1,0-25,0 25,25-25,49 50,1-26,24 26,25-25,-25-25,-49 0,-50 0,25 0,-1 0,-24 0,0 0,0 0,0 25,0-25,0 24,0-24,-24 50,-1-50,-50 0,51 25,-26 0,0-1,1 1,-1 0,25-25,-49 25,49 0,0 0,25-1,-25-24,25 25,0-25,0 25,25 0,0-25,25 25,-1-25,26 0,-26 24,26-24,-50 0,24 0,-24 0,-50 0,0 0,-74 0,-50 0,0 0,-24-24,24-26,25 50,-25 0,-25-25,1 0,-1 1,-24 24,49 0,50 0,49 0,50 0,25 0,-25 0,50-25,24 25,75 0,49 0,1 0,-1 0,50 0,-99 0,-25 0,-74 0,-26 0,1 0,-50 0,1 0,-1 0,-25 0,1 25,-51-1,-48 1,-26 0,0 25,1-26,-26-24,75 0,50 0,24 0,1 0,49 0,-25-49,25 24,0-25,0 26,0-26,0 50,0-25,0 25,25-25,-1 25,-24 0,50-25,24 1,50-1,25 25,74-50,-24 50,-1 0,1 0,-100 0,0 0,-49 0,-25 0,-50 0,0 0,-25 25,1-25,-75 50,-25-1,-49-49,-26 0,26 25,24-25,75 0,49 0,26 0,24 0,49 25,26 0,73 24,51 51,49 48,-25-48,50 24,-50-50,-49-49,-25 24,-75-24,-24-25,-25 0,-75 25,0-25,26 25,-51 0,50-1,-24-24,-1 50,-24-50,24 25,50 0,0-25,25 0,24 0,26 0,-1 0,26 0,-26 0,0 0,1 0,-26 0,-49 0,25 0,-25 0,-25 24,1 1,24-25,-25 50,25-50,-25 25,25-25,25 25,24-1,51-24,24 0,-50 0,0 0,-49 0,0 0,0 0,-50 0,0 0,25 0,-25 0,-24 25,24-25,0 0,-49 0,-1 0,-49 0,0 0,50 0,49 0,0 0,25 25,25-25,0 0,49 0,-24 0,0 0,-1 0,-49 0,25 0,-50 0,0 25,-49 0,-50-25,-25 0,-49 24,49-24,50 0,24 25,1 0,74 0,-50 24,50-49,0 0,25 0,-25 0,74 25,50 25,100-25,-51 24,-24-24,-99 0,-25 0,-25-25,0 24,0 1,-25 0,-25 25,1-1,-26 26,1-26,49-24,-50 0,51-25,24 0,-25 0,50 0,-1 0,51 0,-1 0,1 0,-26 0,-24 0,-25 0,-25 0,-24 0,-51 0,-24 0,-74 0,24 0,75 0,-25 0,25 0,25 0,24 0,0 0,25 0,25 0,0 0,-24 0,-1 0,0 25,-25-25,1 49,24-49,0 0,-24 25,49-25,-25 50,-50-50,51 49,-26-24,0 25,50-25,-49-1,49 1,0 0,0-25,0 25,-25-25,25 25,-25-1,25 1,0-25,0 25,0-25,25 0,0 0,0 0,49 0,0 0,26 0,48 0,1 0,50 0,-1 0,-24 0,-25 0,-75 0,0 0,-24 0,0 0,-26 0,1 0,0 0,0 0,0-25,0 0,24 25,-24-24,25-1,-26 0,1 25,-50 0,1-25,-1 25,-50 0,1 0,-100 0,-24 0,-1 0,1 0,0 0,-1 0,1 0,98 0,26 0,24 0,-24 0,49 0,0 0,1 0,24 0,-25 0,25 0,-25 0,0 0,25 0,-25 0,1 0,24 0,-50 0,25 0,0 0,-24 0,49-25,-25 25,25 0,0 0,25 0,24-24,51-26,24 25,99-25,-50-24,26 24,24-24,-24-25,-26 24,-24 1,-25 0,-25 24,0 0,-24 1,-25 24,-1 25,-49-50,25 50,0-24,0 24,-25 0,24 0,26 0,0 0,-1 0,-24-25,25 25,-26-25,1 25,-25-25,0 25,0-25,0 25,0-24,0-1,25 25,-25-25,25 25,0-50,-25 50,0-24,0 24,0-25,0 25,0 0,0-25,0 0,0 0,0 0,24 1,-24 24,0-25,-24 25,-26 25,-24-1,-100 26,-24-50,24 0,25 0,50 0,49 0,25 0,1 0,24 0,-25-25,25 0,-50 25,-24-24,-1-1,-24-25,-50 1,-24-1,-51-49,26 24,0 1,-1-25,100 24,24 26,51 24,-1-25,-25 50,25-49,-24 24,24-25,0 50,0-24,1-26,-1 50,0-75,25 51,-25-1,0-50,1 26,-26 24,25-25,-24 26,49-1,-50-25,25 25,0-24,1-1,-26 25,50 25,0-24,0 24,0-25,25 25,24-50,75-24,75 24,24 1,-99 49,0-50,-124 50,25-25,0 0,-50 25,0 0,-49 0,-50 0,0-24,0 24,24 0,26 0,24 0,1 0,24 0,25 0,0 0,25-25,0 0,-25 25,0-25,-25 25,0-25,-25 0,-24 25,0 0,-1 0,1 0,24 0,1 0,24 0,0 0,25 0,-25-24,0 24,0-25,-49 25,49 0,25-25,25 25,25 0,24 0,75 0,25-25,24 25,0 0,1 0,-125 0,1 0,-75 0,24 0,-48 0,-1 0,-50 25,26-25,-26 0,-49 25,-24 0,48-1,1-24,-25 0,99 25,-24 0,24-25,25 25,0-25,0 25,0 0,25-1,49 1,75 0,25 0,24-25,0 0,-98 0,-51 0,-24 0,-25 0,-25 0,-49 25,-25 24,-25 1,-25-50,25 25,-75-1,1 1,-25 0,24-25,1 25,99-25,74 49,25-49,0 0,49 25,75 25,75-50,74 25,0-25,-50 0,-50 0,-73 0,-26 0,-49 0,0 0,-25 0,-25 24,0 1,0 0,0 0,-74 24,0-49,49 50,1-25,24-25,25 25,0-25,25 0,0 0,49 0,50 0,74 0,1 0,-1 0,-74 0,-49 0,-50 0,-50 0,0 0,-49 24,-75 26,-50-50,1 0,-75 25,-49-25,-1 0,25 0,125 0,98 0,75 0,0 0,0 0,50 0,49 0,100 0,-26 0,-24 0,0 0,-50 0,-24 0,-51 0,26 0,-50 0,-25 0,0 25,1-25,24 24,-50 1,0-25,50 0,0 25,-24-25,24 0,24 25,125 0,25 0,49-1,-25 1,-24-25,-75 0,1 0,-76 0,-24 0,-24 25,-26-25,-24 0,-50 0,-75 0,1 0,-1 0,1 0,-50 0,49 0,100 0,25 0,74 0,24 0,26 0,74 0,50 0,24 0,1 0,-1 25,0 0,-24-1,-75-24,-49 0,-25 0,0 0,-25 0,-50 25,25 0,-74 0,0-25,-75 0,0 0,50 0,50 0,0 0,24 0,75 25,24-1,26-24,24 25,25 25,-50-50,-24 0,-50 0,0 0,0 0,-25 0,-24 25,-26-1,-74 26,25-50,0 0,25 0,25 0,24 0,1 0,49 0,49 0,26 0,98 0,1 0,-75 0,50 25,-75-25,25 0,-24 25,-26-25,-24 0,-25 24,-49-24,-26 0,-49 0,-74 0,-1-49,1 49,99-25,24 25,26 0,98 0,26 25,49-25,25 0,-50 0,-25 0,50 0,-25 25,-49-1,0 1,-1-25,-49 25,-25-25,1 0,-26 25,-49 0,24-25,1 0,0 0,24 0,50 0,25 0,49 0,75 0,25 0,-75 0,25 0,-25 0,-49 0,-1 0,-98 0,24 0,-49 0,-1 0,-74 0,25 0,0 0,50 0,24-50,25 50,1 0,24 0,0 0,49 25,75-25,50 0,-25 25,-75-1,1-24,-1 0,-24 0,-26 0,-24 25,-49-25,-26 25,-98-25,24 0,-50 0,1 0,0 0,-1 0,150 0,24 0,0 0,25 0,25 25,74 0,99-25,1 0,-26 0,26 49,-26-49,1 50,-50-25,0-25,-99 0,0 24,-50-24,-25 0,-24 0,-75 0,-49 0,123 0,-24 0,49 0,1 0,24 0,25 0,0 25,50-25,24 0,0 25,100-25,-99 0,-1 25,-24-25,-26 0,1 0,-74 0,-51 0,1 0,-75 0,50 0,-49 0,74 0,-1 0,51 0,-1 0,50 0,0 25,0-25,25 0,25 0,49 49,0-24,50-25,-75 0,25 0,-74 25,25 0,-75-25,0 0,-24 0,-26 0,-24 0,-25 0,0 0,74 0,1 0,-1 0,50 0,0 0,25 0,25 0,24 0,124 0,-24 49,0-24,-100 0,25 25,-49-50,-50 0,0 24,-50-24,-24 0,-50 0,0 0,-50 0,50 0,0-24,25 24,25 0,49 0,50 0,74 0,50 24,-75 1,0 0,1 25,-1-26,1 1,-26 0,-24-25,-25 0,-25 25,0-25,1 0,-51 25,-49-25,-25 0,-24 0,49 0,-25 0,99 0,1 0,24 0,25 0,50 24,49 1,50 0,49 49,-24-49,24 25,-49-50,-25 0,0 49,-25-24,-49 0,-50-25,-25 0,0 0,-24 0,-51 0,-49 0,-49-50,0 50,49-24,0-1,50 25,49 0,25 0,50 0,50 0,49 25,24-1,1 1,-25 0,25-25,-50 0,50 25,-74-25,-51 0,1 0,-50 0,-24 0,-26 0,1 0,-50 0,25 0,-1 0,26 0,-50 0,50 0,49 0,25 0,0 0,25 0,49 0,-24 0,24 0,-24 0,24 0,-24 0,-26 0,-24 25,-24-25,-26 24,-24 1,-1-25,1 0,-1 0,1 0,0 0,-1 0,50 0,25 0,0 0,50 0,0 0,98 0,-24 25,0 0,50 0,-50-1,25 1,0 25,-25 0,-50-26,-49 1,-25 0,-25-25,0 0,-24 0,-1 0,-24 0,-25 0,24 0,26 0,-1 0,25 0,0 0,25 0,0 0,0 0,25 0,25 0,24 0,1 0,-1 0,-24 0,-50 0,-25 0,0 0,-25 0,-24-25,-50 0,0 25,25-24,-50-1,74-25,-24 0,74 50,25-24,-24 24,24-50,49 25,26-74,-1 25,25 24,-24 0,-26 1,50 24,-74 0,0 0,0 25,-25-24,-25 24,-25 0,-24 0,0 0,24 0,25 0,25-25,0 25,25-25,25 25,24 0,0 0,-24 25,74-25,-49 0,73 49,-48-24,48 0,51 25,-1-1,-74-24,-74 0,-50-25,-50 0,-24 0,-1 0,-49 0,50-25,-25 0,-25-24,49-1,1 50,49-25,25 0,0 1,0-1,50-25,-1-24,51-1,73-73,50 24,-123 24,-26 51,-74 24,0 0,-25 0,1 0,-26 25,0-49,-49 49,0 0,0 0,-1 0,1 0,25 0,-1 0,26 0,-1 0,50 0,0-25,0 25,-25 0,1 0,-1 0,-25-25,1 25,24-25,25 1,0 24,0-25,0 0,0 0,0 0,25 1,24-26,-24 0,0 1,24-1,-24-24,0 24,0 1,-25-1,25 0,-25 50,0-24,-50-26,25 50,-24-25,-26 0,26 0,-1 25,25 0,-25-24,26 24,-1-25,25 0,-25 25,25-25,25 0,24 1,1-1,25 0,-1 25,-24-25,-26 25,-24 0,0-25,-24 25,-1 0,25 0,-25 0,0-24,0 24,25-25,0 0,0 25,25-50,-25 50,25-49,-25 49,0 0,0-25,0 0,0 25,-25 0,0 0,1-25,-26 1,25 24,-49 0,-26-25,-48 25,24 0,24 0,26 0,24 0,50 0,-49-25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3646 12129,'-25'0,"1"0,24 0,-25 0,0 0,0 0,25 0,-49 0,49 0,-25 0,0 0,0 0,0 0,25 0,-24 0,24 0,-25 0,0 0,25 0,-25 0,25 0,-25 0,1 0,24 0,-25 0,25 0,-25 0,25 0,-25 0,0 25,25-25,0 25,0-25,-24 25,24-25,0 0,-25 0,25 0,0 25,0-25,0 0,0 0,0 25,0-25,-25 0,25 0,0 24,0-24,0 25,0-25,25 0,24 0,26 0,24 0,25 0,50 0,-50 0,-25 0,-25 0,26 0,24 0,-25 25,-25-25,-49 0,25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5085 12626,'-25'0,"0"0,25 0,-49 24,-1-24,-24 25,24-25,-24 0,-50 0,74 0,-24 0,-1 0,26 0,-1 0,0 0,26 0,-1 0,-25 0,25 0,1 0,-26 0,25 0,-24 0,24 0,-25 0,25 0,-24 0,24 0,-25 0,1 0,24 0,-25 0,25 0,-24 0,-1 0,1 0,49 0,-50 0,0 0,26 0,-1 0,0 0,0 0,0 0,25 0,-24 0,24 0,-25 0,25 0,-25 0,25 0,-50 0,50 0,0 0,-24 0,24 0,0 25,0-25,-25 0,25 0,0 25,0-25,0 25,0 24,0-49,0 50,0-50,25 0,-25 0,0 25,0-25,0 0,0 24,0-24,24 0,51 0,24 0,99 0,1 0,-50 0,49 0,25 0,-99 0,-49 0,-26 0,-24 0,0 0,-25 25,0-25,0 25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3026 13246,'0'0,"25"0,0 25,24-1,75 1,124 0,149 0,149-25,0 0,-75 0,-173-50,-25 50,-75 0,-74 0,-50 0,-49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3076 13469,'0'0,"25"0,123 25,76 49,123-24,99-50,100 0,-199 0,-123 0,-26 0,-74 0,-25 0,-99 0,-49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3051 13767,'0'0,"50"0,49 0,124 0,75 24,272-24,-173 0,-174 0,25 0,-49 0,-1 0,-74 0,-49 0,-51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3076 14064,'0'0,"0"0,74 0,50 0,124 0,124 0,75 0,-150 0,-24 25,-74-25,-50 0,-75 0,-49 0,-50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14387,'24'0,"76"0,98 0,75 0,99 0,-74-50,-75 50,-25 0,-24 0,-100 0,1 0,-50 0,-50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3125 14734,'0'0,"25"0,25-25,148-74,75 49,0-24,0 0,-75 24,-24 25,-25 25,0-25,-75 25,-24 0,-26 0,-24 0,-24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18777 11485,'25'0,"0"0,0 0,24 0,1 0,-1 0,26 0,-1 0,1 0,-1 0,0 0,26 0,-1 0,0 0,-24 0,-1 0,0 0,-24 0,-25 0,0 0,-1 0,-24 0,25 0,-25 0,25 0,0 0,-25 0,25 0,-25 0,24 0,-24 0,0 0,25 0,0 0,-25 0,25 0,0 0,-25 0,24 0,-24 0,25 0,-25 0,-25 0,1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14858,'0'0,"24"0,26 0,49 0,100-50,-1 50,-99 0,1 0,-26 0,-24 0,-26 0,1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3125 15056,'0'0,"0"0,25 0,74 0,149 0,-24 0,-51 0,-98 0,123 0,-24 0,-50 0,-50 0,-49 0,0 0,-50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3101 15329,'24'0,"51"0,123 0,125 25,173-25,-273-99,25 99,0 0,-99 0,25 0,-75 0,-74 0,-75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3125 15652,'25'0,"25"0,123 0,100 0,75 0,73-50,-98 25,-100 25,0-49,-74 49,-25-25,-50 25,-74 0,-24 0,-1 0,25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3150 15875,'0'0,"25"0,-25 0,25 0,0 0,-1 0,1 0,25 0,24 0,1 0,49 0,49 0,-49 0,50 0,-50 0,-50 0,1 0,-1-25,1 25,-51 0,1 0,25 0,-1 0,1 0,0 0,-26 0,26 0,-25 0,0 0,0 0,24 0,1 0,-50 0,49 0,-24 0,0 0,0 0,24 0,26 0,-50 0,-1 0,26 0,0 0,-1 0,-49 0,50 0,-50 0,25 0,24 0,-24 0,0 0,0 0,24 0,-24 0,0 0,49 0,-24 0,24 0,1 0,-1 0,1 0,-26 0,1 0,-50 0,49 0,-49 0,25 0,-25 0,25 0,0 0,0 0,-1 0,1 0,0 0,25 0,-26 0,1 0,25 0,-25 0,-25 0,49 0,-24 0,25 0,-1 0,1 0,24 0,1 0,-1 0,1 0,24 0,-25 0,1 0,-1 0,0 0,-24 0,-25 0,0 0,24 0,-49 0,25 0,-25 0,25 0,0 0,-1 0,26 0,-50 0,25 0,-25 0,25 0,-25 0,0 0,0 0,25 0,-25 0,24 0,1 0,0 0,-25 0,0 0,0 0,25 0,-25 0,25 0,-25 0,24 0,-24 0,0 0,0 0,25 0,-25 0,25 0,-25 0,25 0,-25-25,0 25,0 0,0 0,25 0,-25 0,24 0,-24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3051 15850,'25'-25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8186 8930,'0'24,"0"-24,0 25,0-25,0 25,0-25,0 25,0 0,0-25,0 25,0-25,0 24,0-24,0 25,0 0,0-25,0 25,0-25,0 25,0-25,0 24,0 1,0-25,0 25,0 0,0 0,0-25,0 24,0-24,0 25,0-25,0 25,0-25,0 25,0 0,0-25,0 24,0-24,0 25,0-25,0 25,0 0,0-25,0 25,0-25,0 24,0-24,0 50,0-50,0 25,0-25,0 25,0-1,0 1,0-25,0 25,0-25,0 25,0 0,0-25,0 24,0 1,0-25,0 25,0 0,0-25,0 25,0-25,0 24,0-24,0 25,0 0,0-25,0 25,0-25,0 25,0-25,0 49,0-49,0 25,0-25,0 25,0-25,0 25,0 0,0-25,0 24,0-24,0 25,0-25,0 25,0 0,0-25,0 25,0-25,0 24,0-24,0 25,0 0,0-25,0 25,0-25,0 25,0-25,0 24,0 1,0-25,0 25,0-25,0 25,0-25,0 25,0-1,0-24,0 25,0-25,0 25,0-25,0 25,0 0,0-25,0 24,0-24,0 25,0-25,0 25,0 0,0-25,0 25,0-25,0 24,0-24,0 25,0 0,0 0,0-25,0 25,0-25,0 49,0-49,0 25,0-25,0 25,0-25,0 25,0-1,0-24,0 25,0-25,0 25,0-25,0 25,0 0,0-25,0 25,0-25,0 24,0-24,0 25,0 0,0-25,0 25,0-25,0 25,0-25,0 24,0 1,0-25,0 25,0-25,0 25,0-25,0 25,0-1,0-24,0 25,0-25,0 25,0-25,0 50,0-50,0 24,0 1,0 0,0 0,0-25,0 25,0-25,0 24,0 1,0-25,0 25,0-25,0 25,0-25,0 25,0-1,0-24,0 25,0-25,0 25,0-25,0 25,0 0,0-25,0 24,0-24,0 25,0-25,0 25,0 0,0-25,0 25,0-25,-25 24,25 1,0 0,0-25,0 25,0-25,0 25,0-25,0 25,0-1,0-24,0 25,0-25,0 25,0-25,0 25,0 0,0-25,0 24,0-24,0 25,0 0,0 0,0-25,0 25,0-25,0 0,25 0,-25-25,0 25,0-25,0 25,24 0,-24-25,0 25,25-25,-25 1,0 24,0-25,0 25,0-25,0 25,0-25,0 0,0 25,0-24,0 24,0-25,0 25,0-25,0 0,0 25,0-25,0 25,0-25,0 25,0-24,0-1,0 25,0-25,0 25,0-25,0 25,0-25,0 1,0 24,0-25,0 25,0-50,0 50,0-25,0 25,0-24,0 24,0-25,0 25,0-25,0 0,0 25,0-25,0 1,0-1,0 25,0-25,0 25,0-25,0 25,25-49,-25 49,0-25,0 25,0-25,0 25,0-50,0 50,0-24,0 24,0 0,0-25,0 0,0 25,0-25,0 25,0-25,0 25,0-24,0-1,-25 25,25-25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8235 12725,'0'0,"0"25,0-25,0 24,0 1,-25 0,25-25,0 25,0 0,0-25,0 49,0-49,0 25,0-25,0 25,0 0,0-25,0 24,0 1,0-25,0 25,0 0,0 0,0-25,0 24,0-24,0 25,0 0,0 0,0 0,0 0,0-25,0 24,0-24,0 25,0 0,0-25,0 25,0-25,0 25,0-25,0 24,0 1,0-25,0 25,0-25,0 25,0-25,0 25,0-1,0-24,0 25,0-25,0 25,0 0,0 0,0-25,0 24,0-24,0 25,0-25,0 25,0 0,0-25,0 25,0-1,0-24,0 25,0 0,0-25,0 25,0-25,0 25,0-25,0 24,0 1,0-25,0 25,0 0,0 0,0-25,0 24,0-24,0 25,0 0,0 0,0 0,0-25,0 24,0-24,0 25,0 0,0-25,0 25,0-25,0 25,0-25,0 25,0-25,0 24,-24-24,24 0,0 25,0-25,0 25,0-25,0 25,0-25,0 25,0-1,0-24,0 25,0-25,0 25,0-25,0 25,0 0,0-25,0 24,0-24,0 25,0-25,0 25,0 0,0-25,0 25,0-25,0 49,0-49,0 25,0-25,0 25,0 0,0-1,0-24,0 25,0 0,0 0,0 0,0-1,0-24,0 25,0 0,0-25,0 25,0-25,0 25,0-25,0 24,0 1,0-25,0 25,0-25,0 0,0 25,0-25,0 25,0-25,0 24,0-24,0 0,0 0,0 25,0-25,0 25,0-25,0 25,0-25,0 25,0-1,0-24,0 25,0-25,0 25,0-25,0 25,0-25,0 0,0 25,0-25,0 0,0 25,0-25,0 0,0 24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8136 12849,'-25'0,"25"0,-49 25,-26-25,-24 49,49-24,25-25,-49 0,24 0,-24 0,0 0,-1 0,1 0,49 0,25 0,-25 0,25 0,-25 0,25 0,0 0,25 25,25-25,24 0,1 49,-1-49,0 0,1 0,-50 0,24 0,-24 0,0 0,-25 0,0 0,0 0,0 0,0 0,25 0,0 0,-1 0,1 0,-25 0,25 0,-25 0,25 0,0 0,-25 0,0 0,0 0,24 0,-24 25,25-25,-25 0,25 0,-25 0,0 0,-25 0,0 0,25 25,-24 0,-51 0,50-25,1 24,-51 1,50-25,0 25,1-25,24 0,-25 0,0 0,25 0,0 0,0 25,0-25,0 25,0-25,25 25,-25-25,25 24,24 1,-24-25,0 0,-25 0,0 0,25 0,0 25,-25-25,24 0,1 0,-25 0,0 0,25 0,-25 0,0 0,25 0,-25 0,0 0,25 0,-25 0,0 0,0 0,24 0,-24 0,25 0,-25 0,50 0,-50 0,25 0,-25 0,24 0,-24 0,0 0,0 0,0 0,-24 0,-1 0,-25 0,25 0,-74 0,25-50,-1 50,50-24,1 24,24 0,-25 0,0 0,25 0,0 0,-25 0,0 0,25 0,-24 0,24 0,-50 0,50 0,-25 0,25 0,-25 24,1-24,-1 0,25 0,-25 25,0-25,25 0,0 25,0 0,0 0,0-1,0 26,25 24,0-24,24 0,-24-1,50-24,-75 0,24-25,1 49,0-49,-25 0,25 0,-25 0,0 25,0-25,25 0,-25 0,24 0,1 0,0 0,0 0,0 0,0 0,-25 0,0 0,0 0,24 0,-24 0,25 0,-25 0,0 25,25-25,-25 0,25 25,-25-25,25 25,-25-25,0 24,0-24,0 25,0-25,0 0,0 25,0-25,0 25,0-25,0 0,0 25,0-25,0 24,0-24,0 25,24-25,-48 25,-1-25,25 0,-25 0,25 0,-25 0,-24 0,24 0,-25 0,50 0,-25 0,25 0,-25 0,25 0,-24 0,-1 0,25 0,0 25,-25-25,25 0,0 25,0-25,25 0,-25 0,25 0,-25 0,49 0,-24 0,25 0,-1 0,-24 0,0 0,0 0,-25 0,25 0,-25 0,24 0,-24 0,25 0,0 0,-25 0,0 0,0 0,0 0,0 24,0-24,0 25,0-25,0 25,0-25,0 25,0 0,0-25,0 25,-25-25,25 24,-25-24,1 0,-1 25,25-25,-25 0,0 0,25 0,-25 0,25 0,-24 0,24 0,0 0,-25 0,0 0,25 0,-25 0,25 0,-25 0,25 0,-25 0,25 0,-24 25,24-25,0 25,0-25,0 25,0-25,0 0,0 0,0 24,0-24,0 25,24-25,-24 25,25 0,0-25,0 25,0-1,0-24,24 0,-49 0,25 25,-25-25,25 25,-25-25,0 0,0 0,25 0,-25 0,0 25,0-25,-25 0,0 0,25 0,0 0,-25 0,25 0,-25 0,1 0,24 0,-25 0,25 0,-25 0,0 0,0 0,-24 0,49 0,-25 0,0 0,0 0,25 0,-25 0,25 0,0 0,-24 25,-1-25,25 0,-25 0,25 0,-25 0,25 0,-25 24,1-24,24 25,-25-25,25 0,-25 0,25 0,0 25,0-25,0 0,25 0,-25 25,0-25,25 0,-1 0,1 0,25 49,24-24,25 0,-24 25,-50-50,24 0,-24 0,0 0,-25 0,25 0,-25 0,0 0,25 0,-25 0,24 0,-24 0,0 0,0 0,25 24,0-24,-25 25,0-25,-25 25,0 0,25-25,-49 0,-1 25,25-1,-24-24,-1 0,0 0,50 0,-24 0,-1 0,0 0,0 0,0 0,25 0,-24 0,-1 0,0 0,0 0,0 0,1 0,24 0,-25 0,0 0,0 0,-24 0,24 0,0 0,0 0,25 0,0 25,-25-25,25 0,-24 0,24 0,-25 25,0-25,25 25,0-25,0 0,0 0,0 0,0 0,0 25,0-25,0 24,50-24,-1 50,1-25,-1 0,26 24,-1-49,1 25,-1 0,0 0,-24-25,0 0,-25 25,24-25,-49 0,0 0,0 0,0 0,0 0,0 0,0 0,25 0,-25 0,25 0,-25-25,0 0,25 25,-25-25,0 0,0 25,0-25,0 25,0-24,0 24,0-50,0 50,0-25,24 25,-24-25,0 1,25 24,-25-25,25 25,-25-25,0 25,0 0,0-25,0 0,0 25,0-24,0 24,0-25,0 25,0-50,0 50,0-25,0 1,0-1,0 25,0-25,0 25,0-25,0 25,0-25,0 1,0 24,0-25,0 0,0 0,0 0,0 25,0-24,0 24,0 24,0 1,0 0,0 25,0-1,0-24,0 25,0-26,0 26,0-25,0 0,0-1,0-24,0 25,0-25,0 25,0 0,0-25,0 25,0-25,0 24,0-24,0 25,0 0,0-25,0 25,0-25,0 25,0-25,0 24,0 1,0-25,0 25,0-25,0 25,0-25,0 50,0-50,0 24,0-24,0 25,0-25,0 25,0 0,0 0,0-25,0-25,0 0,0-25,0 26,0-26,0 0,0-24,0 49,0-49,0 24,0 25,0 0,0-24,0-1,0 1,0-1,0-24,0-1,0 1,-25-25,25 24,0 1,0-25,0-1,0 26,0-1,-25 1,25-25,0-50,-49 50,24-50,25 50,0 24,0 1,0 24,0-24,0 24,0 1,0-1,0 0,0 1,0 24,0 0,0 0,0 1,0-1,0 25,0-25,0 25,0-25,0 0,0-24,0 24,0-25,0 26,0-26,0 25,0 0,0-24,0-1,0 25,0 1,0-26,0 0,0-24,0 24,-25 50,25-25,0-49,0 24,25 26,-25-1,0-25,0 25,0 1,0-1,0 0,0 0,0 0,0 25,0 0,0 50,0 0,-50 24,26 50,-1-25,0-24,0-26,25 26,-50-1,50-24,-24-25,-1-1,25 1,0 25,-50-1,50 1,0 0,0-26,0-24,-25 25,25 25,0-50,0 25,0 24,0-49,0 25,0-25,25 0,0-25,0 0,0-24,24-26,1 26,-25-50,0 74,-1 0,-24 0,25 25,-25-25,25 1,0 24,-25-25,-25 25,0 25,25-25,-25 24,1 1,-1 0,0 49,-25-74,25 50,1-50,24 25,0-25,-25 25,25-25,-25 24,25 1,0-50,0 25,25 0,-25 0,25 0,-25 0,49-24,-24-1,0 25,0-25,0 0,-1 25,1-25,0 1,-25-1,0 25,0-25,0 0,0 25,0 0,0-25,0 1,25 24,-25-25,0 25,25-25,-25 25,0-25,0 0,0 1,0 24,0-25,0 25,0-25,0 0,0 25,0-25,0 0,-25 1,25-1,0 25,0-25,0 0,0 25,0-25,0 25,0-24,0 24,0-25,0 0,0 25,0-25,25 25,-25-49,0 49,0-25,0 0,0 25,0-50,24 26,-24-1,0 25,0-25,0 25,0-25,0 0,0 25,0-24,0 24,0-25,0 25,-24 49,-26 26,0 49,26-50,-26 1,25-26,-25 1,26-1,-1 1,0 0,25-25,-50 24,26 1,-1-1,0 1,0 0,0 24,1-24,24-50,-25 24,25 1,0-25,0 25,-25-25,25 0,25 0,0 0,24 0,26 0,-26 0,-24 0,0 0,0 0,-25-25,24 0,-24 25,25-24,-25-1,25 0,0 0,-25 0,25-24,0 24,-1 0,1-49,0 24,-25-24,0-1,0 1,0-1,0-24,0 25,0-1,0 1,0 24,0 1,0-1,25 1,-25 24,0 0,0-25,0 50,0-24,0 24,0-25,0 25,0-25,0 0,0 25,0-25,0 25,0-24,0 24,0-25,0 0,0 25,0-25,0 0,0 0,0 1,0 24,0-50,0 25,0 0,0 1,0-26,0 25,0 0,0 1,0-26,0 25,0 0,0-24,0-1,0 1,0 24,0-25,0 1,0-1,0 25,0 0,0 1,0-1,0 0,0 0,0-24,0 24,0 0,0 0,0-24,0-1,0 0,0 1,0-26,0 1,0 24,0-24,0 24,0 1,0 24,0 0,0-25,0 50,0-24,0-1,0 0,0 0,0 25,0-49,0 49,0-25,0 0,0 0,0 0,0 1,0 24,0-25,0 0,0 25,0-25,0 25,0-25,0 25,0-24,0-1,0 25,0-25,0 25,0-25,0 25,0 25,0 0,0 49,0 1,0-1,25-24,-1 24,1 0,-25-24,0 0,0-26,0 1,0-25,0-25,0 1,0-1,0 0,0 0,0 0,0 1,0-1,0 0,0 0,25 0,-25 1,0-1,0 0,0 25,0-50,0 50,0-24,0 24,0-25,0 25,0-25,0 0,0 25,0-25,0 25,0-24,0 24,0 0,0 24,0 1,0-25,0 25,0 0,0 0,0 24,0 1,0-25,0 24,0 1,0-25,0-1,0 1,0 0,0 0,0 0,0-1,0 1,0 0,0-25,0 25,0-25,0 49,0-49,0 25,0 0,0 0,0 0,0-25,0 24,0 1,0-25,0 25,0 0,0-25,0 25,0-1,0-24,0 25,0-25,0 25,0 0,0 0,0 0,0-25,0 24,0 1,0-25,0 25,0-25,0 25,0 0,0-1,0 1,0-25,0 50,0-25,0-25,0 24,0 1,0 0,0 0,0 0,0-25,0 24,0 1,0 0,0 0,0-25,0 25,0-1,0 1,0 0,0 0,0 0,0-1,0-24,0 50,0-50,0 25,0 0,0-1,0-24,0 25,0-25,0 25,0 0,0 0,0-25,0 24,0-24,0 50,0-50,0 25,0-25,0 25,0-1,0 1,0-25,0 25,0 0,0-25,0 50,0-50,0 24,0 1,0 0,0 25,0-50,0 24,0 1,0-25,0 50,0-50,0 25,0 24,0-49,0 25,0 25,0-50,0 49,0-24,0-25,0 25,0 0,-25-25,25 24,0-48,0-1,0 0,-25-49,1-26,-26-48,0 24,-49-50,25-25,24 26,-24 49,49 0,25-25,0 25,0 50,0-26,0 1,0-25,0 25,0 0,0-1,0 1,0 0,0 25,0-26,0 26,0 24,0 1,0-1,0 50,0-25,0 0,0 1,0 24,0 49,0 50,0 100,25 74,-25 24,0 26,0-25,0-75,0 50,0-50,0-25,0-24,0-100,0 1,0-26,0-24,0-25,24-49,1-1,25 0,-1-74,1 0,0 0,-25 0,-1-25,-24-24,0 24,0 25,0 0,0 50,0-26,0 26,0 24,0 1,0-26,0 1,0 49,0-25,0 26,0-26,0 50,0 0,-24 25,-1 49,0 149,25-74,-50 50,1-26,49-24,-25 0,0-50,0-49,0-1,25-24,-24 0,24-75,24 1,1-26,25-73,-50-51,0 26,0-26,0 1,0-1,0 1,0-1,0 75,0 75,0-1,0 25,0 1,0 24,0 49,0 50,0 100,0-1,25 75,-25-50,0-24,0-1,0 1,0-100,0-50,0 1,-25-50,25-25,0 0,0-74,0-25,25-74,-25-1,0 1,0 24,0 50,0 50,0-25,0 49,0 25,0-49,0 74,0-25,0 25,0 25,0 49,0 25,0 50,-25-25,25 25,0-50,0-24,0-1,0-49,0 0,0-50,0 0,25-24,-1-51,1 1,0-50,25 50,-50-50,0 75,0 24,0 25,0 1,0-1,0 25,0-25,0 25,-50 25,50 74,0-25,0 26,0-26,-25 0,25 1,0-50,0-25,0 24,0-48,0-1,0-25,0-49,25 0,-25 0,0-50,0 50,0 49,0 0,0 26,0 24,-25 24,25 1,-25 25,1 24,-1 1,0 24,-25-50,1 26,49-26,0-24,0-25,0 0,25-49,-1-26,26 1,0-25,-26 24,26 26,-50-1,25 0,0 26,0-1,-25 0,0 0,0 25,0 25,0 0,-25 24,25 1,-50 24,25-24,0 49,1-49,-1-1,25-24,-75 25,51-25,-1-25,-50 0,51-25,-1-25,-25 25,50 1,-25-26,25 0,0 26,0-1,0-50,0 51,25-1,-25 0,0 25,0-25,25 25,0 0,0 0,24 0,1 0,24 0,-24 0,-25 0,-1 0,-24 0,0 25,0-25,-24 25,24 24,0-24,0 25,0-25,0-1,0 1,0 0,0-25,0 25,-25-25,0 0,-25 25,1-1,49-24,-50 0,50 25,0-25,0 0,25 0,25 0,-26-25,1 25,-25-24,0 24,0-25,0 25,0-25,0 25,0-25,0 0,25 25,-25-24,25 24,0-25,-1 25,26-25,0 0,-50 25,25-25,-25 25,0 0,-25 50,0-25,0 49,-25 25,26-24,-1 24,0 0,-25 0,26 1,-26 49,0-50,1 0,-1 25,25-74,1 24,24-49,0 24,0-24,0 0,0-25,0-25,24 0,26 1,0-26,49-49,-25 0,1-1,24 1,-49-25,24 75,-49-1,24 0,-24 50,0-25,-25 25,0 0,0 25,-25 25,-24 49,24-24,-25-1,1 25,24-24,0-1,-25 0,25 26,-24-51,24 1,0-1,-24-24,49-25,-25 25,25-25,25-25,-25 25,24-25,51 1,-26-1,-24 25,0-50,0 50,0-25,-25 1,25 24,-25-25,0 50,-25 24,0 1,-25 24,-49 25,25-24,24 24,-49 0,24-49,1 0,49-26,0 1,1 0,24 0,-25-25,50 0,49 0,25 0,25 0,25 0,-25 0,-25 0,-24 0,-26 0,-24 0,-25 25,-25-25,1 24,-1-24,25 25,-50 0,1-25,-1 25,0 0,1-1,-1 1,25-25,0 0,25 0,-24 0,24 0,-25 0,25-25,0 1,0 24,0-25,0 0,0 0,0-49,0 49,0 0,0 0,0-49,25 49,-25 0,24-24,1 24,-25 0,0 0,0 0,25 1,0 24,0-25,-25 0,0 25,-25 0,0 25,-49 24,-1-24,1 0,-50 50,49-1,26-49,-26 0,1-1,24-24,50 0,0-24,0-1,25 0,-25-25,50 1,-25 24,49 0,0-25,1 26,-1-1,-24-25,-25 25,-1 1,1-1,0 25,0-25,-25 25,0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18728 11857,'0'0,"24"0,1 0,-25 0,50 0,-25 24,-1-24,26 0,24 0,1 0,-1 0,25 25,-24-25,-1 0,-49 0,25 0,-26 0,26 0,0 0,-1 0,-24 0,0 0,25 0,-26 0,1 0,25 0,-50 0,25 0,-25 0,24 0,-24 0,25 0,0 0,0 0,0 0,-1 0,26 0,-25 0,-25 0,25 0,-1 0,-24 0,25 0,-25 0,25 0,-25 0,25 0,0 0,-1 0,1 0,0 0,0 0,-25 0,25 0,-1 0,-48 0,24-25,0 1,-25 24,25-25,-25 0,25 25,0-25,0 25,-25 0,0 0,-24 0,49 0,-50 0,1 0,-1 0,0 0,1 0,-1 0,25 0,-24 0,-1 0,25 0,1 0,24 0,0 0,-25 0,0 0,25 0,-25 0,25 0,-49 0,49 0,-25 0,0 0,0 0,0 0,-24 0,49 0,-25 0,0 0,25 0,-50 0,50 0,-24 0,-1 0,0 0,-25 0,50 0,-24 0,-1 0,0 0,-25 0,50 0,-24 0,24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18728 12080,'0'0,"24"0,-24 0,25 0,25 0,-25 0,24 0,26 0,-1 0,0 0,1 0,-1 0,1 0,-26 0,1 0,-1 0,-24 0,-25 0,25 0,0 0,-25 0,25 0,-25 0,25 0,-25 0,24 0,1 0,-25 0,25 0,0 0,-25 0,49 0,-49 0,25 0,0 0,0 0,-25 0,25 0,-1 0,26 0,-25 0,0 0,-1 0,1 0,-25 0,25 0,-25 0,25 0,-25 0,25 0,-25-25,24 25,1 0,-25 0,25 0,-25 0,25 0,-25 0,25 0,-1 0,-24 0,25 0,-25 0,25 0,-25 0,25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18777 11658,'25'0,"-25"0,74 0,1 0,24 0,75 0,-1 0,26 0,-100 0,-25 0,-24 0,-25-25,0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9996 11559,'0'-25,"25"25,-25 0,0-25,0 25,25 0,-25 0,25 0,-25 0,25 0,-25 0,24-24,1 24,-25 0,25 0,-25 0,25 0,-25 0,25 0,-1 0,-24 0,25 0,0 0,0 0,-25 0,25 0,-25-25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21803 11435,'0'0,"25"0,-25 0,25 0,25 0,-1 0,-24 0,25 0,-1 0,26 0,-1 0,0 0,1 0,-1 0,1 0,-1 0,0 0,1 0,24 0,0 0,-24 0,-1 0,1 0,-26 0,1 0,-1 0,1 0,-25 0,24 0,-24 0,0 0,25 0,-26 0,1 0,0 0,0 0,0 0,-25 0,24 0,1 0,-25 0,50 0,-50 0,25 0,24 0,-49 0,25 0,0 0,0 0,24 0,-24 0,0 0,25 0,-26 0,-24 0,50 0,-50 0,25 0,-25 0,25 0,-25 0,24 0,1 0,-25 0,25 0,-25 0,25 0,-25 0,49 0,-49 0,25 0,-25 0,25 0,-25 0,0-25,0 25,25 0,-25 0,25 0,-25 0,24 0,-24 0,25 0,0 0,-25 0,25 0,-25 0,25 0,-25 0,24 0,1 0,-25 0,25 0,-25 0,0 25,0-25,0 25,0-25,0 25,0-25,0 24,0 1,0-25,-25 0,0 0,1 0,24 0,-50 0,0 0,26 0,-1 0,-50 0,51 0,-1 0,-25 0,1 0,-26 0,1 0,-1 0,26 0,-1 0,0 0,26 0,-26 0,50 0,-25 0,25 0,-25 0,1 0,24 0,-25 0,25 0,-25 0,25 0,-50 0,26 0,24 0,-50 0,0 0,26 0,-26 0,0 0,-24 0,0 0,49 0,0 0,-25 0,1 25,-1 0,1-25,24 25,-50-25,26 0,-1 0,0 24,26 1,-26-25,25 0,-24 0,24 0,-25 0,50 0,-25 0,25 0,-24 0,-1 0,25 0,-25 0,25 0,-25 0,25 25,-25-25,1 0,24 0,-25 0,25 0,-50 0,25 0,25 0,-24 0,-1 0,0 0,25 0,-25 0,25 0,-25 0,1 0,24 0,-25 0,25 0,-25 0,25 0,-25 0,0 0,25 0,-24 0,24 0,-25 0,25 0,0 25,0-25,0 25,0-25,0 24,0-24,0 25,0 0,0 0,0-25,0 25,0-1,0-24,0 25,0-25,25 0,-25 0,49 0,-24 0,25 0,-50 0,24 0,26 0,-25 0,0 0,24 0,1 0,-1 0,1 0,0 0,-1 0,26 0,-1 0,0 0,-24 0,0 0,-25 0,24 0,1 0,-1 0,1 0,0 0,-1 0,1 0,-25 0,49 0,-24 0,-1 0,1 0,-25 0,24 0,26 0,-1 0,0 0,1 0,-1 0,-24 0,-25 0,-25 0,25 0,-1 0,26 0,-25 0,0 0,-1 0,-24 0,25 0,0 0,0 0,-25 0,25 0,-1 0,1 0,-25 0,25 0,-25 0,25 0,-25 0,25 0,-25 0,24 0,1 0,-25 0,25 0,-25 0,25 0,-25 0,25 0,-1 0,-24 0,25 0,50 0,-75 0,24 0,-24 0,0-25,0 1,0 24,0-25,0 25,0 0,0-25,0 0,-24 25,-1 0,25 0,-25 0,0 0,0 0,-24 0,-26 0,1 0,24 0,-24 0,24 0,-24 0,49 0,0 0,1 0,-1 0,0 0,0 0,0 0,0 0,25 0,-24 0,-1 0,0 0,-25 0,26 0,-26 0,0 0,-24 0,0 0,-1 0,1-25,-1 25,1 0,0 0,-1 0,26 0,-1 0,25 0,0 0,1 0,-1 0,0 0,-25 0,25 0,1 0,-1 0,0 0,0 0,0 0,25 0,-24 0,-1 0,25 0,-25 0,25 0,-25 0,25 0,-25 0,1 0,-1 0,25 0,-25 0,25 0,-25 0,0 0,25 0,-24 0,24 0,-25 0,25 0,-25 0,0 0,25 0,-25 0,25 0,-24 0,24 0,-50 0,50 0,-25 0,25 0,-25 0,25 0,-24 0,-1 0,25 0,-25 0,0 0,0 0,25 0,-24 0,-1 0,25 0,-25 0,25 0,25-24,-25-1,0-25,0 50,0-49,0 24,0-25,0 50,0-49,0 49,0-25,0 25,0-25,0 25,0-25,0 0,0 25,0-24,0 24,0-25,0 25,25 0,-1 0,26 0,-25 0,49 0,1 0,-1 0,0 0,1 0,-50 0,24 0,1 0,24 0,1 0,-1 0,1 0,-26 0,1 0,24 0,-49 0,0 0,0 0,24 0,-24 0,0 0,24 0,1 0,24 0,-49 0,0 0,0 0,24 0,1 0,-25 0,0 0,49 0,0 0,-24 0,0 0,-26 0,26 0,0 0,-50 0,25 0,-25 0,24 0,-24 0,25 0,-25 0,25 0,0 0,-25 0,25 0,-1 0,1 0,0 0,0 0,0 0,24 0,-49 0,25 0,0 0,0 0,-25 0,0 0,24 0,-24 0,25 0,-25 0,25 0,0 0,0 0,-25 0,24-25,1 25,0 0,0-25,-25 25,0 0,25 0,-25 0,24 0,-24 0,0 0,0 25,0-25,0 25,0-25,0 25,0-25,0 24,0 1,0-25,0 25,0-25,0 25,0 0,0-1,0 1,0-25,0 25,0 0,0 0,0-25,0 24,0 1,0-25,0 25,0-25,0 25,0-25,0 25,0-1,0 1,0-25,0 25,0-25,0 25,0 0,25-25,-25 24,0-24,0 0,25 0,-25 25,0-25,0 25,0-25,25 0,-25 0,25 0,-50 0,0 0,0 0,25 0,-49 0,49 0,-50 0,25 0,-24 0,-1 0,0 0,26 0,-26 0,50 0,-25 0,-24 0,-1 0,25 0,0 0,-24 0,24 0,0 0,0 0,1 0,-1 0,0 0,0 0,0 0,-24 0,24 0,0 0,-49 0,24 0,-24 0,-1 0,26 0,24 0,-25 0,1 0,-1 0,-24 0,24 0,25 0,-24 0,24 0,0 0,0 0,0 0,1 0,-1 0,25 0,-25 0,25 0,-25 0,25 0,-49 0,24 0,0 0,0 0,0 0,0 0,-24 0,49 0,-25 0,-25 0,26 0,-1 0,0 0,0 0,0 0,1 0,24 0,-25 0,0 0,0 0,25 0,-49 25,49-25,-25 0,25 0,-25 0,0 0,0 0,1 0,24 0,-50 0,50 0,-25 0,25 0,-25 0,25 0,0 0,-24 0,-1 0,25 0,-25 0,25 0,0 0,-25 0,0 0,25 0,0 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21927 11361,'25'0,"0"0,0 0,0 0,49 0,-49 0,49 0,1 0,24 0,25 0,25 0,-25 0,0 0,0 0,-50 0,1 0,-1 0,-24 0,-50 0,24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23168 11361,'0'0,"24"0,26 0,0 0,-26 0,51 0,-1 0,1 0,-26 0,26 0,-1 0,0 0,1 0,-25 0,-26 0,26 0,-50 0,25 0,-25 0,25 0,-1 0,-24 0,25 0,25 0,-50 0,25 0,-1 0,1 0,0 0,-25 0,25 0,-25 0,25 0,-1 0,-24 0,25 0,-25 0,25 0,-25 0,25 0,0 0,-25 0,24 0,-48 0,-1 0,25 0,-25 0,-49 0,24 0,25 0,0 0,-24 0,24 0,0 0,0 0,-24 0,24 0,0 0,-24 0,24 0,0 0,0 0,-25 0,26 0,-1 0,0 0,25 0,-50 0,50 0,-24 0,-26 0,25 0,0 0,1 0,24 0,-25 0,25 0,-25 0,0 0,25 0,-25 0,-24 0,49 0,-25 0,0 0,0 0,1 0,24 0,-50 0,50 0,-25 0,0 0,1 0,-1 0,0 0,0 0,0 0,-24 0,-1 0,1 0,24 0,-25 0,25 0,1 0,-1 0,25 0,-25 0,-25 0,25 0,1 0,-26 0,0 0,1 0,-1 0,-24 0,24 0,1 0,24 0,25 0,-25 0,25 0,-25 0,0 0,25 0,-24 0,24 0,-25 0,25 0,-25 0,0 0,25 0,-25 0,1 0,24 0,0 0,-25 0,0 0,25 0,-25 0,0 0,25 0,-24 0,24 0,0 0,0 0,24 0,1 0,0-25,0 25,0 0,-1 0,1 0,25 0,-25 0,-1 0,26 0,24 0,-24 0,24 0,1 0,-1 0,1 0,-1 0,1 0,-26 0,26 0,-1 0,0 0,-24 0,-25 0,0 0,24 0,-49 0,50 0,-25 0,-25 0,49 0,-49 0,25 0,0 0,0 0,-1 0,1 0,25 0,-25 0,49 0,0 0,1 0,-26 0,-24 0,0 0,25 0,-50 0,25 0,-25 0,24 0,26 0,-50 0,25 0,49 0,-49 0,25 0,-26 0,26 0,-50 0,25 0,0 0,-1 0,-24 0,25 0,-25 0,25 0,-25 0,25 0,-25 0,25 0,-1 0,1 0,0 0,0 0,-25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14660 13469,'0'0,"24"0,-24 0,25 0,-25 0,50 0,-25 0,-1 0,1 0,0 0,-25 0,50 0,-50 0,24 0,-24 0,25 0,0 0,-25 0,25 0,-25 0,25 0,-25 0,0 0,0 25,0-25,0 25,0-25,0 24,0-24,0 25,0 0,0-25,0 25,0-25,0 25,0-25,0 24,-25-24,0 0,25 0,-25 0,25 0,-49 0,24 0,0 0,0 0,-24 0,49 0,-25 0,25 0,-25 0,0 0,25 0,-25 0,25 0,-24 0,24 0,0 0,-25 0,0 0,25 0,-25 0,25 0,0 0,0 25,0-25,0 25,0-25,0 25,0-25,0 0,0 0,0 25,0-25,25 0,-25 0,25 0,0 0,-1 0,-24 0,25 0,-25 0,25 0,-25 0,0 0,25 0,-25 0,25 0,-25 0,24 0,-24 24,0-24,25 0,-25 0,0 0,0 0,25 0,-25 0,0 0,0 25,0-25,0 25,0-25,0 25,25-25,-25 0,0 25,0-25,25 0,-25 24,24-24,-24 0,0 25,0-25,0 25,0-25,0 0,0 25,0-25,0 25,0-25,0 24,0-24,0 0,0 0,0 25,-24-25,-1 0,25 0,-25 0,25 0,-25 0,25 0,-25 0,1 0,24 0,0 0,-25 0,0 0,0 0,25 0,-25 0,1 0,24 0,-25 0,25 0,0 25,0-25,0 25,0-25,0 25,0-25,0 0,25 0,-25 24,0-24,0 25,24-25,-24 25,25-25,-25 25,25 0,-25-25,25 0,0 0,-25 0,0 0,24 0,-24 0,25 0,-25 0,25 0,-25 0,25 0,-25 0,0 0,25 0,-25 0,-25 25,0-25,25 0,-25 0,0 24,1-24,-1 25,25-25,-25 0,0 25,25-25,-25 0,1 25,-1-25,25 25,-25-25,25 0,0 24,0-24,0 25,0-25,25 25,-25-25,25 25,-25 0,24-25,1 24,0-24,0 25,0 0,-25-25,24 0,1 25,-25-25,25 0,0 0,-25 0,0 0,-25 25,25-25,-25 0,25 0,0 24,-25-24,25 0,-24 0,-1 0,25 0,-25 0,0 0,0 0,25 0,-24 0,24 0,0 25,0-25,0 25,-25-25,25 25,0-25,0 25,-25-25,25 0,0 24,0-24,0 25,0-25,25 0,-25 0,25 0,-25 0,24 0,1 0,0 0,25 0,-26 0,-24 0,25 0,0 0,-25 0,25 0,-25 0,25 0,-25 0,24 0,1 0,-25 0,25 0,49 0,-24 25,-50-50,0 0,0 25,0-24,0 24,0-25,0 25,0-25,0 0,0 25,0-25,0 25,0-24,0 24,0-25,0 0,0 0,0 25,0-25,0 1,0-1,0 0,0 0,0-24,0 49,0-25,0 0,0 25,0-25,0 0,0 25,0-24,0 24,0-50,0 50,0-25,0 0,0 25,0-25,0 1,0 24,0-25,0 25,0-25,0 25,0-25,0 0,0 25,0-24,0 24,0-25,0 25,0-25,0 0,0 25,0-25,0 25,0-24,0 24,0-25,0 0,0 25,0-25,0 0,0 25,0-24,0-1,-25 25,25-25,0 25,0-25,0 0,0 25,0-24,0 24,0-25,0 0,0 0,0 25,0-25,0 25,0-24,0-1,0 25,0-25,0 50,0 0,0-1,-25 26,1 24,-1-24,25-25,0 24,-25 1,0-25,25 0,0 24,-25-49,25 25,0 0,0 0,0-25,0 24,0-24,0 25,0 0,0 0,0-25,0 25,0-1,0 1,0 0,0 0,0 0,0 24,0-24,0-25,0 50,0-50,0 25,0-1,0 1,0-25,0 25,0-25,0 25,0-25,0 25,0-1,0-24,0 0,0 25,0-25,0 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15280 13667,'0'0,"24"0,-24 0,25 0,-25 0,25 0,-25 0,50 0,-25 0,-1 0,26 0,0 0,-50 0,24 0,1 0,0 0,-25 0,25 0,-25 0,25 0,-25 0,-25 0,0 0,-74 50,24-25,51 24,-26-49,25 0,0 25,0-25,25 0,-24 0,24 25,-50-25,50 0,-25 0,25 0,-25 0,1 0,24 0,0 0,24 0,-24 0,25 0,-25 0,50 0,-1 25,-24 0,25-25,0 0,-50 0,24 0,-24 0,25 0,0 0,0 0,-25 0,25 0,-25 0,0 0,0 0,24 0,-24 0,25 0,-25 0,0 24,-25-24,1 0,24 25,-25-25,25 0,-50 25,-24 0,-1 0,26 24,-1-49,50 0,-25 25,25-25,-25 0,1 25,-1-25,25 0,0 0,0 0,0 0,25 25,-25-25,24 24,26-24,-25 0,24 0,-49 0,25 0,-25 0,25 0,0 0,0 0,-25 0,25 0,-25 0,24 0,1 0,0 0,0 0,0 0,-1 0,1 0,0 0,-25 0,25 0,-25 0,25 0,-25 0,49 0,-74 0,1 0,24 0,-25 0,0 0,25 0,-25 0,0 0,1 0,24 0,-25 0,0 0,0 0,0 0,1 25,-76-25,51 25,49-25,-25 0,25 0,-25 0,0 0,25 25,-25-25,1 0,24 25,-25-25,0 25,25-25,0 24,25-24,-25 50,49-50,-49 25,25 0,25-25,-25 24,24 1,-24-25,-25 0,25 25,0-25,-25 0,25 0,-25 0,24 0,1 0,0 0,-25 0,25 0,0 0,-1 0,-24 0,25 0,-25-25,0 25,25-25,-25 1,25 24,-25-25,0 25,0 0,0 25,0-25,0 0,0 24,0-24,0 25,0-25,0 25,0-25,0 25,0 0,0-25,0 24,0-24,0 25,0-25,0 0,0 0,0 25,0-25,-25 25,0-25,25 0,0 0,-25 0,1 0,24 0,-25 0,25 0,-25 0,25 0,-25 0,0 0,25 0,-24 0,24 0,-25 0,25 0,-25 0,0 0,25 0,-25 0,25 0,-25 0,25 0,-24 0,-1 0,25 0,-25 0,25 0,-25 0,25 0,-25 0,1 0,24 0,-25 0,25 0,-25 0,25 0,0-25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7e3bf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5779 3373,'0'0,"25"0,0 0,-25 0,50 0,-50 0,25 0,-1 0,1-24,0 24,0 0,0 0,24 0,26 0,-75 0,24 0,26 0,-50 0,25 0,0 0,-1 0,-24 0,25 0,-25 0,25 0,0 0,0 0,24 0,26 0,-1 0,-49 0,24 0,-24 0,25 0,-25 0,-25 0,24 0,1 0,-25 0,25 0,-25 0,25 0,-25 0,25 0,0 0,-25 0,24 0,26 0,-25 0,0 0,-1 0,-24 0,25 0,-25 0,25 0,-25 0,0 24,0-24,0 25,0 0,0 0,0-25,0 25,0-1,0 1,0 0,0-25,0 25,0-25,0 0,0 25,0-25,0 24,0-24,-25 0,0 0,1 0,-1 0,0 0,-25 0,26 0,-26 0,0 0,-24 0,-1 0,51 0,-26 0,0 0,26 0,-1 0,0 0,25 0,-25 0,0 0,1 0,24 0,-25 0,0 0,0 0,25 0,-49 0,24 0,25 0,-50 0,25 0,1 0,-1 0,0 0,0 0,0 0,25 0,-24 0,-1 0,0 0,25 0,-25 0,25 0,-25-24,1 24,24 0,0 0,-25 0,0 0,25 0,-25 0,25 0,-25 0,25 0,-25 0,1 0,24 0,-25 0,0 0,25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7e3bf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11931 3200,'0'0,"25"0,-25 0,25 0,-1 0,1 0,0 0,0 0,0 0,24 0,26 0,-26 0,51 0,-26 0,0 0,26 0,-26 0,0 0,1 0,-26 0,26 0,-26 0,-24 0,25 0,-50 0,25 0,-25 0,24 0,1 0,-25 0,25 0,0 0,0 0,0 0,49 0,-24 0,-26 0,-24 0,50 0,-25 0,0 0,-25 0,24 0,-24 0,25 0,-25 0,25 0,0 0,-25 0,0 0,0 25,0-25,0 24,0-24,0 50,0-50,0 25,0 0,0-25,0 49,0-49,0 25,0 0,0 0,-25-25,0 0,0 0,-24 0,24 0,-49 0,-1 0,26 0,-26 0,1 0,-1 0,1 0,-1 0,1 0,0 0,-1 0,26 0,-1 0,0 0,26 0,24 0,-25-25,0 25,25 0,-25 0,0 0,1 0,-1 0,25 0,-50 0,25 0,1 0,-26 0,0 0,1 0,-1 0,25 0,0 0,1 0,-1 0,25 0,-25 0,25 0,-25 0,25 0,-25 0,1 25,24-25,0 0,-25 0,25 0,0 24,0-24,0 25,0-25,0 25,0-25,0 25,0 0,0-25,0 24,0-24,0 0,0 0,0 0,0 0,0 25,25-25,-25 0,0 25,0-25,0 25,24-25,-24 0,25 0,0 0,0 0,24 0,-24 0,25 0,-1 0,26 0,-25 0,24 0,-49 0,0 0,24 0,-49 0,25 0,25 0,-50 0,24 0,1 0,0 0,-25 0,25 0,24-25,1 25,0 0,-1 0,1 0,-25 0,49 0,-24 0,-26 0,1 0,25 0,-50 0,25 0,24 0,-24 0,0 0,25 0,24 0,-49 0,0 0,-1 0,26 0,-50 0,25 0,-25 0,25 0,-1 0,-24 0,25 0,-25 0,25 0,-25 0,0 0,0 25,0-25,0 25,0-25,0 25,25-25,-25 24,0 1,0-25,0 25,0-25,0 25,0-25,0 25,-25-1,0-24,25 0,-25 25,1-25,24 0,-25 0,-25 0,50 0,-25 0,-24 0,-1 0,25 0,-24 0,-1 0,0 0,26 0,-26 0,25 0,-49 0,24 0,1 0,-26 0,50 0,-24 0,-1 0,-24 0,74 0,-50 0,25 0,25 0,-24 0,-1 0,0 0,0 0,-24 0,24 0,-25 0,1 0,-1 0,0 0,1 0,24 0,0 0,-25-25,50 25,-24 0,24 0,-25 0,0 0,25 0,-25 0,25 0,-25 0,25 0,-24 0,-1 0,25 0,-25 0,25 0,-25 0,25-24,0-1,0 25,0-25,0 25,0-25,0 25,0-25,0 1,0 24,0-25,0 25,0-25,0 25,0-25,0 0,0 25,0-25,0 25,0-24,0 24,0-25,0 0,0 25,0-25,0 25,0-25,0 25,0-24,0-1,0 25,0-25,0 25,0-25,0 25,0-25,0 1,0 24,0-25,0 25,0-25,0 25,0-25,0 0,0 25,0-24,0-1,0 25,0-25,0 25,25 0,0 0,-25 0,49 0,1 0,-25 0,0 0,-1 0,1 0,0 0,-25 0,25 0,-25 0,25 0,-1 0,-24 0,50 0,0 0,24 0,1 0,-1 0,0 0,1 0,-1 0,-24 0,-1 0,-49 0,25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7e3bf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5655 3299,'0'0,"25"0,-25 0,25 0,-25 0,50 0,-50 0,49 0,-49 0,25 0,25 0,-25 0,-1 0,1 0,25 0,-25 0,-1 0,-24 0,25 0,-25 0,25 0,-25 0,25 0,0 0,-1 0,-24 0,25 0,0 0,0 0,-25 0,25 0,-25 0,24 0,1 0,0 0,49 0,-24 0,0 0,-26 0,26 0,-25 0,0 0,-1 0,26 0,-50 0,25 0,-25 0,25 0,-1 0,-24 0,25 0,0 0,-25 0,50 0,-50 0,25 0,-25 0,24 0,1 0,-25 0,25 0,-25 0,25 0,-25 0,25 0,-1 0,-24 0,25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7e3bf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5606 3621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7e3bf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5655 3721,'0'0,"25"0,0 0,0 0,0 0,24 0,1 0,-25 0,24 0,26 0,-26 0,1 0,-25 0,24 0,-24 0,50 0,-51 0,-24 0,25 0,0 0,0 0,0 0,-1 0,1 0,0 0,0 0,0 0,-1 0,1 0,-25 0,25 0,25 0,-50 0,49 0,-49 0,25 0,0 0,0 0,-1 0,1 0,-25 0,25 0,0 0,-25 0,25 0,-25 0,25 0,-25 0,24 0,1 0,-25 0,25 0,-25 0,25 0,-25 0,0 0,25 0,-25 0,24 0,-24 0,25 0,-25 0,25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10567 10790,'0'-25,"0"25,25-25,-25 25,0-24,24-1,-24 25,0 0,25-25,-25 0,25 25,-25-25,0 1,0 24,0-25,25 25,-50 0,25-25,-25 25,25 0,-25 0,1 0,24 0,-25 0,25 0,-25 0,25 0,-25 0,25 0,-25 25,25-25,0 25,0-25,0 49,0-49,0 0,0 0,0 0,25 0,-25 25,25-25,-25 0,25 25,0-25,-1 25,1-25,0 24,25-24,-50 0,49 25,-24-25,0 25,0-25,-25 0,0 0,0 0,0 0,24 0,-24 0,25 0,-25 25,0-25,0 0,0 25,25-25,-25 0,0 24,0-24,25 0,-25 0,0 0,0 0,0 0,0 0,0 25,0-25,0 25,0-25,-25 25,25-25,-25 0,0 0,25 0,-24 0,24 0,-50 0,50 0,-25 25,0-25,1 24,-1 1,25 0,-25 0,25-25,-25 49,0 1,25-50,0 25,0 0,0 0,0-25,0 24,0 1,0-25,0 0,25 0,0 0,-25 0,50 0,-1 0,-24 0,0 0,0 0,-25 0,24 0,1 0,0 0,25 0,-1 0,1 0,-1 0,-24 0,0 0,0 0,-25 0,-25 0,0 0,0 0,-24 0,24 0,0 0,0 0,1 0,-1 0,0 0,0 0,25 0,-25 0,25 0,-49-25,24 25,0-24,-24 24,-26-25,1 25,-1-25,51-25,-1 50,25-25,0 1,0 24,0-25,0 25,0-25,0 25,0-25,0 0,0 25,0 0,0-24,0-1,0 25,0-25,0 25,0-25,0 25,0-49,0 49,0-25,0 25,0-25,0 0,0 0,0 25,0-24,0 24,0-25,0 0,0 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7e3bf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5581 3324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7e3bf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5581 3696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7e3bf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5606 3721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ccc1d9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2803 12378,'25'0,"0"0,-1 0,1 0,0 0,25 0,-50 0,49 0,1 0,-1 0,-24 0,25 0,-25 0,-1 0,1 0,0 0,-25 0,25 0,-25 0,25 0,-1 0,-24 0,25 0,-25 0,0 0,0 24,0-24,0 0,0 25,0-25,0 25,0 0,0 0,0-25,0 24,0 1,0 0,0-25,0 25,0 0,0-25,0 24,0 1,0-25,0 0,0 0,-25 0,1 0,24 0,-25 0,25 0,-50 0,50 0,-25 0,25 0,-49 0,24 0,-25 0,26 0,-1-25,0 25,0 0,0 0,25 0,-24 0,-1 0,0 0,25 0,-25 0,25 0,-25 0,1 0,24 0,-25 0,25 0,-25 0,25 0,-25 0,0 0,25 0,0 0,-24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ccc1d9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11633 16272,'0'0,"25"0,-25 0,50 0,-1 0,26 0,-1 0,1 0,49 0,-25 0,-25 0,1 0,-1 0,-49 0,0 0,0 0,24 0,-24 0,0 0,-25 0,25 0,-50 0,25 0,-25 0,25 0,0 0,0 25,0-1,0-24,0 50,0-50,0 25,0-25,0 25,0-25,0 0,0 0,0 25,0-25,25 0,-25 0,-25 0,0 0,25 0,-25 0,-24 0,24 0,-25 0,1 0,-26 0,1 0,24 0,-24 0,24 0,1 0,-1 0,-24 0,-1 0,26 0,24 0,0 0,25 0,-25 0,25 0,-25 0,25 0,0 0,25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ccc1d9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24209 16594,'0'25,"-24"-25,-1 0,25 0,-25 0,-25 0,26 0,-1 0,-25 0,1 0,-1 0,-25 0,26 0,-26 0,1 0,0 0,24 0,0 0,-24 0,24 0,26 0,-1 0,-25 0,50 0,-25 0,25 0,-24 0,24 0,-25 0,0 0,25 0,-25 0,25 0,0 0,0 25,0 0,0-25,0 25,0-1,25 1,-25-25,25 25,-25 0,0-25,25 25,-25-25,0 24,0-24,24 0,-24 0,50 0,-25 25,24-25,26 0,-26 0,1 0,0 0,-1 0,1 0,24 0,1 0,-26 0,1 0,-25 0,0 0,-25 0,24 0,-24 0,25 0,0 0,-25 0,25 0,-25 0,25 0,-1 0,1 0,-25 0,25 0,25 0,-26 0,1 0,0 0,-25 0,0-25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ccc1d9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15900 12080,'-25'0,"0"0,0-25,25 0,-49 25,-1-25,25 25,-74-24,50-1,-1 25,0 0,50 0,-24 0,24 0,-25 0,0 0,25 0,-25 0,25 0,-25 0,25 0,0 0,-25 0,25 0,-24 0,-1 0,25 0,-25 0,25 0,0 25,0-25,0 24,0-24,0 25,-25-25,25 25,0 0,0-25,0 25,0-25,0 24,0-24,0 25,0 0,0-25,25 0,-25 0,25 25,-25-25,25 0,-25 0,0 0,24 0,-24 0,25 25,0-25,0 0,25 0,-26 0,26 0,-25 0,0 0,-1 0,1 0,0 0,-25 0,25 0,0 0,-25 0,24 0,-24 0,25 0,-25 0,25 0,0 0,-25 0,25 0,-25 0,24 0,-24 0,-24 0,24 0,24 0,-24-25,25 25,-25-25,0 0,0 25,0-25,0 1,25-1,-25 25,0-25,0 25,0-25,0 25,0-25,-25 25,0-24,1-1,-1 25,0 0,0 0,0 0,25 0,-24 0,24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11162 5358,'25'0,"-25"0,25 0,0 0,-1 0,-24 0,25 0,0 0,-25 0,50 0,-26 0,1 0,0 0,-25 0,50 0,-1 0,-24 25,0-25,0 0,-25 0,24 0,-24 0,25 0,-25 24,0-24,0 25,0-25,0 25,0-25,0 25,0 0,0-25,0 24,0-24,0 25,0-25,0 0,0 25,-25-25,1 0,24 0,-25 0,0 0,25 0,-25 0,25 0,-25 0,1 0,-1 0,-50 0,51 0,-1 0,0 0,-25 0,26 0,-1 0,0 0,25 0,-25 0,25 0,-25 0,25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14858 4564,'0'0,"25"0,-25 0,25 0,-1 0,1 0,-25 0,25 0,25 0,-26 0,1 0,0 0,49 0,-24 0,-25 0,0 0,-1 0,1 0,-25 0,0 0,25 0,-25 0,25 0,-25 0,0 0,0 0,25 0,-25 0,25 0,-25 0,24 0,-24 0,25 0,-25 0,0 25,0-25,0 25,0-25,0 24,0-24,0 25,0 0,0-25,0 25,-25-25,1 0,24 0,-25 0,25 0,-25 0,25 0,-25 0,0 0,25 0,-25 0,1 0,-1 0,25 0,-25 0,25 0,-25 0,25 0,-25 0,1 0,24 0,-25 0,25 0,-25 0,25 0,-25 0,0 0,25 0,-24 0,-1 0,25 0,-25 0,25 0,-25 0,25 0,-25 0,1 0,24 0,-25 0,25 0,-25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5432 7764,'0'0,"25"0,-25 0,25 0,0 0,-1 0,26 0,-25 0,0 0,-1 0,26 0,-25 0,0 0,24 0,1 0,-25 0,0 0,24 0,-49 0,25 0,-25 0,25 0,-25 0,0 0,25 0,-25 0,0-25,0 25,24 0,-24 0,25 0,-25 0,0 0,0 0,25 0,-25 25,25-25,-25 0,0 25,25-25,-25 0,0 24,0-24,0 0,0 25,0-25,24 0,-24 25,25 0,-25-25,0 0,0 25,0-25,0 25,-25-25,1 0,24 0,0 0,-25 0,0 0,25 0,-25 0,0 0,1 0,-26 0,25 0,0 0,1 0,-51 0,25 0,26 0,-51 0,1 0,24 0,25 0,1 0,24 0,-25 0,0 0,25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10716 11633,'0'-24,"-25"24,0 0,25 0,-25 0,0 0,1 0,-1-25,25 25,-25 0,0 0,25 0,25 0,-25 0,25 0,24 0,-24 0,0 0,49 0,1 0,-1 0,1 0,-26 0,1 0,-50 0,-25 0,0 0,25 0,-25 0,25 0,-49 0,24 0,-25 0,1 0,-26 0,26 0,-1 0,-24 0,49 25,0-25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11063 8310,'0'0,"25"0,24 0,1 0,-50 0,50 0,-1 0,26 0,-1 0,0 0,1 0,-1 0,-24 0,24-25,-49 25,-25 0,25 0,0 0,-25 0,24 0,-24 0,25 0,-25 0,25 0,0 0,-25 0,25 25,-25-25,24 24,-24-24,25 25,0-25,-25 25,0 0,0-25,0 25,0-25,0 24,0-24,0 25,0 0,-25-25,25 0,0 25,0-25,0 25,0-25,0 24,-25-24,25 0,-24 25,-1-25,25 0,0 0,-25 25,0-25,0 0,25 0,-24 0,-1 0,0 0,0 0,0 0,-24 0,-26 0,26 0,24 0,-25 0,1-25,-1 25,1 0,49 0,-50 0,25 0,25 0,-25 0,1 0,24 0,-25 0,0 0,0 0,0 0,25 0,-25 0,25 0,-24 0,-1 0,25-25,0 1,0 24,0 0,0-25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16520 8756,'25'0,"0"0,-1 0,1 0,50 0,24 0,50 0,49-50,-74 50,-25 0,-24 0,-1 0,1 0,-51 0,-24 0,0 0,0 0,0 0,0 25,0-25,0 25,0-25,0 25,0 0,0-1,0-24,0 25,0-25,0 25,0 0,0-25,0 25,0-25,0 24,0-24,0 25,0 0,-24-25,-1 0,0 0,-25 0,1 0,-26 0,1 0,49 0,0 0,0 0,25 0,-24 0,24 0,-25 0,25 0,-50 0,25 0,-24 0,-1 0,1 0,-26 0,26 0,-26-25,75 25,-25 0,25 0,-24 0,24 0,-25 0,0 0,25 0,-25 0,25 0,-25 0,25-25,0 1,0 24,0-25,0 25,0-25,0 25,0-25,0 0,0 1,0 24,0-25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20762 7689,'0'0,"0"-24,0 24,24 0,1 0,0 0,0 0,0 0,-25 0,49 0,-49 0,50-25,-50 25,25 0,24 0,-24 0,0 0,0 0,24 0,-49 0,50 0,-50 0,25 0,-1 0,-24 0,50 0,-25 0,0 0,-1 0,51 0,-26 0,1 0,-25 0,0 0,24 0,-49 0,25 0,-25 0,0 25,0-1,0-24,0 25,0 0,0 0,0 0,0-1,0 1,0-25,0 25,0 0,0-25,0 25,-25-25,0 0,1 0,-1 0,0 0,-49 0,-1 0,50 0,1 0,-1 0,25 25,-25-25,0 0,0 0,25 0,-49 0,-1 0,1 0,24 0,-25 0,25 0,1 0,-1 0,-25 0,25 0,1 0,24 0,-25 0,25-25,0 0,0 25,0-25,-25 0,25 0,0 25,0-24,0 24,0-25,0 25,0-25,0 0,0 25,0-25,0 25,-25 0,25-24,-25 24,25 0,0 24,0-24,0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10691 7392,'0'0,"0"0,25 0,24 0,-24 0,25 0,-1 0,26 0,-1 0,-24 0,24 0,1 0,-26 0,50 25,-24-1,-26-24,26 0,-1 0,1 0,24 0,-25 0,-24 0,24 0,1 0,-1 0,1 0,-1 25,0-25,1 0,-1 0,-24 0,-1 0,1 0,-25 0,0 0,24 0,-49 0,25 0,0 0,0 0,-1 0,-24 0,50 0,-50 0,25 0,24 0,-24 0,-25 0,50 0,-25 0,-25 0,49 0,-24 0,0 0,-25 0,25 0,0 0,-1 0,1 0,0 0,0 0,24 0,-49 0,25 0,-25 0,25 0,0 0,0 0,-1 0,-24 0,25 0,-25 0,25 0,0 0,-25 0,25 0,-25 0,49 0,-49 0,25 0,0 0,0 0,-1 0,-24 0,25 0,-25 0,25 0,-25 0,50 0,-50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10492 7764,'0'0,"25"0,0 0,-25 0,50 0,-1 0,26 0,-1 0,0 0,1 0,-1 0,1 0,24 0,0 0,-24 0,-1 0,0 0,1 0,-1 0,-24 0,-1 0,-24 0,25 0,-25 0,-1 0,26 0,-25 0,0 0,24 0,1 0,-1 0,26 0,-50 0,24 0,1 0,24 0,1 0,-1 0,-24 0,-1 0,26 0,-50 0,24 0,-24 0,25 0,-1 0,-24 0,0 0,0 0,-25 0,24 0,1 0,0 0,-25 0,25 0,-25 0,25 0,-1 0,-24 0,25 0,-25 0,25 0,-25 0,25 0,0 0,-25 0,25 0,-25 0,24 0,-24 0,25 0,0 0,0 0,-25 0,25 0,-25 0,24 0,1 0,-25 0,25 0,0 0,-25 0,49 0,-49 0,25 0,0 0,0 0,0 0,-25 0,24 0,1 0,0 0,-25 0,25 0,-25 0,25 0,-1 0,-24 0,25 0,-25 0,25 0,-25 0,50 0,-26 0,26 0,-25 0,24 0,-49 0,25 0,-25 0,-25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10443 7938,'0'0,"25"0,-25 0,24 0,-24-25,50 25,0 0,-1 0,1 0,-25 0,24 0,1 0,-25 0,24 0,1 0,-25 0,24 0,26 0,-51 0,1 0,25 0,0 0,-1 0,-24 0,0 0,24 0,1 0,-50 0,25 0,24 0,1 0,-25 0,24 0,1 0,0 0,-1 0,1 0,-1 0,26 0,-50 0,24 0,1 0,-1 0,-24 0,25 0,-25 0,0 0,-1 0,26 0,-25 0,0 0,-1 0,51 0,-26 0,-24 0,0 0,25 0,-26 0,1 0,25 0,-25 0,-1 0,1 0,25 0,-50 0,25 0,-25 0,24 0,-24 0,25 0,0 0,0 0,-25 0,49 0,-24 0,-25 0,50 0,-50 0,25 0,-1 0,1 0,-25 0,25 0,0 0,0 0,0 0,-1 25,1-25,0 0,0 0,0 0,-25 0,24 0,-24 0,25 0,-25 0,50 0,-50 0,25 0,-25 0,24 0,1 0,-25 0,25 0,-25 0,25 0,-25 0,49 0,-49 0,25 0,0 0,-25 0,25 0,0 0,-25 0,24 0,-24 0,25 0,-25 0,25 0,0 0,-25 0,25 0,-25 0,24 0,-24 0,25 0,0 0,-25 0,25 0,-25 0,25 0,-25 0,24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10542 7962,'0'0,"25"0,-25 0,25 0,-25 0,49 0,-24 0,0 0,0 0,24 0,-49 0,25 0,25 0,-1 0,-24 0,25 0,-1 0,26 0,-51 0,1 0,0 0,25 0,-25 0,-1 0,1 0,25 0,-25 0,-1 0,26 0,-25 0,0 0,-1 0,-24 0,25 0,0 0,-25 0,25 0,-25 0,25 0,-25 0,24 0,1 0,0 0,-25 0,50 0,-26 0,1 0,0 0,0 0,0 0,-1 0,1 0,0 0,25-24,-26 24,1 0,0 0,0 0,0 0,-1 0,-24 0,25 0,0 0,-25 0,25 0,-25 0,25 0,-25 0,25 0,-25 0,0 0,24 0,-24 0,25 0,0 0,0 0,-25 0,25 0,24 0,-49 0,25 0,-25 0,25 0,-25 0,25 0,-1 0,-24 0,25 0,-25 0,50 0,-25 0,-25 0,24 0,1 0,0 0,-25 0,25 0,-25 0,25 0,-1 0,-24 0,25 0,0 0,-25 0,50 0,-50 0,24 0,-24 0,25 0,0 0,0 0,-25 0,49 0,-49 0,25 0,-25 0,25 0,0 0,0 0,-25 0,24 0,-24 0,25 0,-25 0,25 0,0 0,0 0,-25 0,25 0,-25 0,24 0,1 0,-25 0,25 0,0 0,0 0,-1 0,1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10542 7938,'0'0,"25"0,24 0,26 0,-26 0,26 0,-1 0,1 0,-1 0,-49 0,0 0,-1 0,-24 0,25 0,-25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11633 7938,'0'0,"25"0,-25 0,25 0,0 0,0 0,-1 0,1 0,0 0,0 0,0 0,24 0,-24 0,0 0,0 0,-1 0,1 0,-25 0,25 0,-25 0,25 0,-25 0,25 0,-1 0,1 0,25 0,-50 0,25 0,0 0,-1 0,-24 0,25 0,-25 0,25 0,-25 0,50 0,-50 0,24 0,26 0,-50 0,25 0,0 0,-1 0,-24 0,25 0,-25 0,25 0,0 0,0 0,-1 0,1 0,0 0,0 0,0 0,-25 0,24 0,-24 0,25 0,-25 0,25 0,0 0,0 0,-1 0,1 0,0 0,-25 0,25 0,0 0,-25 0,24 0,-24 0,25 0,-25 0,25 0,0 0,-25 0,25 0,-25 0,24 0,-24 0,25 0,0 0,-25 0,25 0,-25 0,25 0,-25 0,25 0,-1 0,-24 0,25 0,-50 0,25 0,-24 0,-1 0,0 0,0 0,0 0,-24 0,24 0,-25 0,1 0,-1 0,0 0,26 0,24 0,-25 0,25 0,-25 0,0 0,25 0,-25 0,25 0,-49 0,24 0,25 0,-50 0,26 0,24 0,-50 0,50 0,-25 0,25 0,-49 0,49 0,-25 0,0 0,25 0,-50 0,26 0,-1 0,0 0,25 0,-25 0,0 0,25 0,-24 0,-1 0,25 0,-50 0,50 0,-25 0,-24 0,49 0,-25 0,25 0,-25 0,0 0,25 0,-25 0,1 0,-1 0,-25 0,1 0,49 0,-25 0,25-25,-25 25,25 0,25 0,24 0,1 0,24 0,-24 0,0 0,-1 0,-24 0,-25 0,25 0,-25 0,25-25,0 25,-25 0,24 0,-24 0,25 0,-25 0,25 0,0 0,0 0,-1 0,1 0,25 0,-1 0,26 0,-26 0,1 0,-25 0,24 0,1 0,0 0,-26 0,1 0,25 0,-50 0,25 0,-25 0,24 0,-24 0,50 0,-50 0,25 0,0 0,-1 0,-24 0,25 0,-25 0,25 0,-25 0,50 0,-25 0,-1 0,1 0,25 0,-25 0,-1 0,-24 0,25 0,-25 0,25 0,-50 0,0 0,25 0,-24 0,24 0,-50 0,50 0,-25 0,0 0,1 0,-1 0,0 0,0 0,-25 0,1 0,-1 0,25 0,1 0,-26 0,0 0,1 0,24 0,-25 0,1 0,-1 0,1 0,24 0,-25 0,25 0,-49 0,49 0,25 0,-49 0,-1 0,25 0,-24 0,24 0,-50 0,26 0,-1-25,0 25,26 0,-26 0,50 0,-25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10393 7367,'0'0,"0"0,0 0,25 0,25 0,-26 0,26 0,0 0,-26 0,1 0,0 0,0 0,0 0,-1 0,1 0,-25 0,50 0,-50 0,25 0,24 0,-49 0,25 0,25 0,-26 0,26 0,-25 0,49 0,-24 0,-25 0,24 0,-24 0,0 0,0 0,0 0,-25 0,24 0,1 0,0 0,0 0,-25 0,49 0,-49 0,25 0,25 0,-50 0,49 0,-49 0,25 0,25 0,-25 0,-25 0,49 0,-24 0,0 0,0 0,-1 0,-24 0,50 0,-50 0,25 0,0 0,-1 0,1 0,-25 0,50 0,-25 0,-1 0,1 0,0 0,0 0,0 0,0 0,-1 0,-24 0,25 0,0 0,0 0,0 0,24 0,-49 0,25 0,25 0,-26 0,1 0,0 0,-25 0,50 0,-50 0,24 0,-24 0,25 0,-25 0,50 0,-50 0,25 0,-25 0,24 0,-24 0,25 0,0 0,-25 0,25 0,-25 0,49 0,-49 0,25 0,0 0,0 0,0 0,24 0,-24 0,0 0,0 0,-1 0,26 0,-25 0,0 0,0 0,-1 0,1 0,0 0,0 0,0 0,-25 0,24 0,1 0,0 0,-25 0,25 0,-25 0,49 0,1 0,0 0,-50 0,49 0,-24 0,0 0,0 0,-25 0,24 0,-24 0,25 0,0 0,-25-25,25 25,-25 0,25 0,-25 0,24 0,1 0,-25 0,25 0,-25 0,0 0,25 0,-25 0,0 0,0 25,0-25,0 25,0-25,0 0,0 0,25 0,-25 25,0-25,0 24,0-24,0 25,0-25,0 25,0 0,-25-25,25 0,25 0,24 0,-24 49,0-49,24 50,-49-25,25 0,0-25,-50 0,0 0,1 0,24 24,-25-24,0 0,25 0,-25 0,25 0,25 25,-25 0,0-25,25 0,-25 25,0-25,0 25,0-25,0 24,0-24,0 25,0 0,25-25,-25 25,0-25,0 0,24 0,-24 0,0 0,0 0,0 25,0-25,0 25,0-25,0 0,0 24,-24-24,-1 0,25 0,0 0,-25 0,0 0,25 0,0 0,25 0,-25 0,25 0,-25 0,25 0,-25 0,24 0,1-24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10641 11981,'0'0,"0"24,0-24,25 25,-25 0,25 0,-25 24,0-49,0 25,0-25,-50 0,50 0,-25 0,-24 0,49 0,-25 0,25 0,25 0,-25 0,25 0,-1 0,1 0,-25 0,0 25,25-25,-25 25,50 0,-50 24,24-49,-24 25,0 25,0-25,0-1,0 1,0 0,0 0,0-25,0 25,-24-25,24 24,0-24,0 25,0 0,0-25,24 0,26 0,-25 0,24 0,-24 0,-25 0,0 0,0 25,0-25,0 25,0-25,0 24,0-24,0 50,0-50,0 25,0-25,-25 25,1-25,24 0,-50 24,50-24,-50 0,50 0,-24 0,24 0,-50 0,50-49,-50 49,26 0,-1-25,25 0,-25 25,25 0,0-25,0 1,0 24,0-25,0 25,0-25,0 25,0-25,0 0,0 1,0 24,0-25,0 0,0 25,0-25,0 25,0-25,0-24,0 24,0 0,0 25,0-25,0 25,0-24,0 24,0-25,0 0,0 25,0-25,0 25,0-25,0 25,0-25,0 25,0-24,0-1,25 25,-25-25,25 0,-1 0,1 25,-25-24,25 24,-25 0,0 0,0 0,25 0,-25 24,25-24,-25 25,0-25,0 25,0-25,0 0,0 0,0 25,24-25,-24 25,25-25,-25 49,0-49,0 25,25 0,-25 0,0-25,0 0,25 0,-25 25,0-25,25 0,-25 24,0-24,0 25,0-25,24 0,-24 25,0-25,0 25,0-25,0 0,0 0,0 0,0 25,0-25,25 0,-25 0,0 24,25-24,-25 25,0-25,25 0,-25 0,0 0,25 0,-25 0,0 25,0-25,0 0,0 0,0 0,24 0,-24 0,0 0,25 0,-25 0,0 25,0-25,0 0,0 0,0 0,0 0,0 25,0-25,0 24,0-24,0 0,0 0,0 25,0 0,0-25,0 25,0 0,0-25,0 24,0-24,-25 0,25 0,0 25,0-25,0 25,-24-25,-1 25,25-25,-25 0,25 0,-25 0,25 0,-25 0,1 0,-1 0,25 0,-25 0,0 0,25 0,-25 0,1 0,24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14188 7417,'-25'0,"1"0,24 0,-25 0,25 0,-25 0,25 0,-25 0,0 0,1 0,24 0,-50 0,50 0,-25 0,25 0,-25 0,25 0,-24 0,-1 0,25 0,-25 0,25 0,-25 0,25 0,-25 0,1 0,24 0,-25 0,25 0,-25 0,0 0,0 0,1 0,24 0,-50 0,50 0,-25 0,0 0,1 0,-1 0,0 0,0 0,0 0,1 0,-1 0,25 0,-25 0,25-25,-25 25,25 0,0 25,0-25,0 24,0 1,0 0,0 0,0-25,0 25,0-25,0 24,0 1,0-25,0 25,-25-25,25 0,0 25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14238 7392,'-25'0,"0"0,0 0,25 0,-24 0,-1 0,25 0,-25 0,25 0,-25 0,25 0,-25 0,1 0,24 0,-25 0,25 0,-25 0,25 0,-25 0,0 0,25 0,-24 0,-1 0,0 0,25 0,-25 0,0 0,25 0,-24 0,24 0,-25 0,25 0,0 0,-25 0,0 0,25 0,-25 0,1 0,24 25,-25-25,25 0,-25 0,0 0,25 0,-25 0,25 0,-24 0,24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14163 7392,'0'0,"0"25,0-25,0 24,0-24,0 25,0-25,0 25,0 0,0-25,0 25,0-25,0 24,0-24,0 25,0 0,0-25,0 0,0 25,0-25,0 25,0-25,0 24,0-24,0 0,0 0,0 25,0-25,0 0,0 25,0-25,25 0,-25-25,0 0,0 25,0-24,0 24,0-25,0 25,0-25,0 25,25 0,-25-25,0 0,0 25,0-24,0-1,0 25,0 25,0-25,0 24,0-24,0 25,0-25,0 25,0 0,0-25,0 25,0-25,0 24,0-24,0 25,0 0,0-25,0 0,0 25,0-25,0 25,0-25,0 24,0-24,0 25,0 0,0-25,0 25,0-25,0 25,0-25,0 0,0 0,0 25,0-25,0 24,25-24,-50 0,0 0,25 0,-25 0,25 0,-24 0,24 0,-25 0,0 0,0 0,25 0,-25 0,1 0,24 0,-25 0,0 0,0 0,25 0,-25 0,25 0,-24 0,-1 0,0 25,0-25,0 0,25 0,-24 0,-1 0,25 0,-25 0,25 0,-25 0,25 0,-25 0,1 0,24 0,0 0,-25 0,25-25,-25 25,25 0,-25 0,0 0,25 0,-24 0,24 0,-25 0,25 0,0 0,-25 0,0 0,25 0,-25 0,25 0,-24 0,24 0,-25 0,0 0,25 0,-25 0,25 0,-25 0,25 0,-24 0,-1 0,25 0,-25 0,25 0,-25 0,25 0,-25 0,0 0,25 0,-24 0,24 0,-25 0,25 0,-25 0,0 0,25 0,-25 0,25 0,-24 0,-1 0,25 0,-25 0,25 0,-25 0,25 0,-25 0,1 0,24 0,0 0,-25 25,0-25,25 0,-25 0,25 0,-25 0,25 0,-24 0,-1 0,25 0,-25 0,25 0,-25 0,25 0,0 0,-25 0,1 0,24 0,-25 0,25 0,-25 0,0 0,0 0,1 0,24 0,-50 0,50 0,-25 0,0 0,1 0,-1 0,25 0,-25 0,0 0,25 0,-25 0,25 0,-24 0,24 0,-25 0,25 0,-25 0,0 0,25 0,-25 0,25 0,-25 0,25 0,0 0,-24 0,-1 0,25 0,-25 0,25 0,-25 0,25 0,-25 0,1 0,24 0,-25 0,25 0,-25 0,25 0,-50 0,50 0,-24 0,24 0,-25 0,0 0,25 0,-25 0,25 0,-25 0,25 0,-24 0,-1 0,25 0,-25 0,25 0,-25 0,25 0,-25 0,25 0,-24 0,-1 0,25 0,-25 0,25 0,-25 0,25 0,-25 0,1 0,24 0,-25 0,25 0,-50 0,50 0,-25 0,25 0,-24 0,24 0,-25 0,0 0,25 0,-25 0,25 0,-25 0,25 0,-24 0,-1 0,0 0,25 0,-50 0,50 0,-25 0,25 0,-24 0,24 0,-25 0,25 0,-25 0,0-25,0 25,25 0,-24 0,-1 0,25 0,-25 0,25 0,-25 0,25 0,-25 0,1 0,-1 0,0 0,0 0,25 0,-25 0,25 0,-24 0,-1 0,0 0,25 0,-25 0,25 0,-25 0,25 0,-24 0,-1 0,25 0,-25 0,0 0,25 0,0 0,0 25,0-25,-25 0,25 0,0 25,0-25,-24 0,24 0,24 0,-24 0,25 0,-25 0,25 0,-25 0,25 0,0 0,-1 0,-24 0,25 0,0 0,0 0,-25 0,49 0,-49 0,25 0,0 0,-25 0,25 0,0 0,-1 0,-24 0,25 0,0 0,-25 0,25 0,0 0,-25 0,49 0,-24 0,0 0,-25 0,0 0,25 0,-1 0,-24 0,25 0,0 0,-25 0,25 0,25 0,-26-25,1 25,25 0,-50 0,25 0,-25 0,-25 0,0 0,25 0,-25 0,-24 0,24 0,0 0,0 0,25 0,-25-25,0 25,1 0,24 0,-25 0,0 0,0 0,0 0,1 0,-1 0,0 0,25 0,-25 0,0 0,1-24,24 24,-50 0,50 0,-25 0,25-25,-25 25,25 0,-24 0,-1 0,25 0,-25 0,0-25,0 25,1 0,24 0,-25 0,25 0,-25 0,0 0,25 0,0 0,-25 0,25 0,-24 0,-1 0,25 0,0 0,0 25,0-25,0 25,0-25,0 0,0 24,-25-24,0 0,25 0,0-24,0-1,0 25,0-25,0 25,0-25,0 25,0-25,0 0,0 25,0-24,0 24,0-25,0 25,0-25,0 25,0-25,0 25,0-25,0 1,0 24,0 0,25 0,0 0,0 0,-1 0,1 0,0 0,0 0,-25 0,25 0,-25 0,24 0,1 0,-25 0,25 0,-25 0,25 0,0 0,-1 0,26 0,0 0,-26 0,1 0,25 0,-25 0,-1 0,-24 0,25 0,-25 0,25 0,-25 0,25 0,0 0,-1 0,-24 0,25 0,-25 0,50 0,-50 0,25 0,24 0,-24 0,0 0,25 0,-26 0,-24 0,25 0,-25 0,-25 0,1 0,24 0,-25 0,-25 24,50-24,-49 0,-1 0,0 25,1-25,-26 0,1 0,-1 0,1 0,24 0,1 0,24 0,0 0,25 0,-25 0,25 0,-24 0,-1 0,0 0,25 0,0 0,0 25,0-25,-25 0,25 0,0 25,-25-25,1 0,24 25,0-25,0 24,0-24,0 25,-25-25,0 0,25 0,0 25,0-25,0 25,0-25,0 25,0-25,0 25,0-1,0-24,0 25,0-25,0 25,0-25,0 0,0 25,0-25,25 0,0 0,-25 0,49 0,1 0,-25 0,24 0,-24 0,0 0,0 0,-25 0,24 0,-24 0,25 0,-25 0,25 0,0 0,0 0,-25 0,24 0,1 0,0 0,0 0,-25 0,25 0,-1 0,-24 0,25 0,-25 0,25 0,-25 0,50 0,-50 0,24 0,1 0,0 0,-25 0,25 0,-25 0,25 0,-25 0,0 0,25 0,-25 0,24 0,-24 0,25 0,0 0,0 0,-25 0,25 0,-1 0,1 0,-25 0,25 0,-25 0,25 0,-25 0,25 0,-1 0,-24 0,25 0,-25 0,25 0,-25 0,50 0,-50 0,24 0,-24 0,25 0,0 0,-25 0,25 0,-25 0,25 0,-25 0,24 0,1 0,-25 0,25 0,0 0,-25 0,25 0,-1 0,-24 0,25 0,-25 0,25 0,-25 0,25 0,0 0,-25 0,24 0,1 0,-25 0,25 0,0 0,-25 0,25 0,-25 0,24 0,-24 0,25 0,0 0,-25 0,25 0,-25 0,25 0,-25 0,25 0,-25 0,0 0,24 0,-24 0,25 0,-25 0,25 0,-25 25,25-25,0 0,-25 0,24 0,1 0,0 0,0 0,-25 0,25 0,-1 0,1 0,-25 0,25 0,-25 0,25 0,0 0,-25 0,24 0,-24 0,25 0,0 0,0 0,-25 0,25 0,-25 0,24 0,-24 0,25 0,0 0,-25 0,25 0,0 0,-25 0,24 0,1 0,-25 0,25 0,-25 0,0 24,0-24,25 0,-25 0,25 0,-25 0,24 0,-24 0,25 0,0 0,-25 0,25 0,-25 0,25 0,-25 0,24 0,1 0,-25-24,25 24,-25 0,25 0,-25 0,25 0,0 0,-25 0,24 0,1 0,0 0,0 0,-25 0,25 0,-1 0,1 0,-25 0,25 0,-25 0,25 0,-25 0,49 0,-49 0,25 0,0 0,-25 0,0 0,25 0,-25 0,25 0,-25 0,24 0,-24 0,25 0,0 0,-25 0,25 0,-25 0,25 0,-25 0,24 0,1 0,0 0,0 0,0 0,-1 0,1 0,0 0,-25 0,25 0,-25 0,25 0,-25 0,24 0,1 0,-25 0,25 0,-25 0,25 0,-25 0,25 0,-1 0,-24 0,25 0,-25 0,25 0,-25 0,25 0,-25-25,0 0,0 25,0-25,0 25,0-25,0 25,0-24,0-1,0 25,0-25,0 25,0-25,25 25,-25-25,0 0,0 25,0-24,0 24,0 0,0-25,0 0,0 25,0 0,0-25,0 0,0 25,0-24,0 24,0 0,0-25,0 0,0 25,0-25,0 25,0-25,0 25,0-24,0-1,0 25,0-25,0 25,0-25,0 25,0 0,0-25,0 1,0 24,0-25,0 25,0 0,0 25,0-25,0 24,0-24,0 25,0-25,0 25,0 0,0-25,0 25,0-25,0 24,0-24,0 25,0 0,0-25,0 25,0-25,0 0,0 0,0 25,0-25,0 24,0-24,0 25,0-25,0 25,0 0,0-25,0 0,0 25,0-25,0 24,0-24,0 25,0-25,0 25,0 0,0-25,0 25,0-25,0 25,0-25,0 24,0 1,0-25,0 0,0 25,0-25,0 25,0-25,0 25,0-50,-25 0,25 0,0 0,0 1,0-26,0 25,0-25,-25 1,25-1,0-24,0 49,-25 0,0 0,25 25,-24 0,-1 0,0 0,-25 0,-24 0,-50 0,-74 0,-26 0,-123 0,0 0,49 0,-148 0,123 0,75 0,50 0,148 0,50 0,0 0,25 0,-25 0,25 0,-25 0,49 0,1 0,24 0,1 0,-1 0,-24 0,-1 0,1 0,0 25,-1-25,-49 0,25 0,0 0,-25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10368 8062,'0'0,"25"0,-25 0,25 0,-25 0,25 0,0 0,-1 0,-24 0,25 0,0 0,0 0,-25 0,25 0,-25 0,24 0,-24 0,50 0,-50 0,25 0,-25 0,25 0,-1 0,-24 0,25 0,-25 0,25 0,-25 0,25 0,-25 0,49 0,-49 0,25 0,-25 0,25 0,0 0,-25 0,25 0,-25 0,24 0,1 0,0 0,25 0,-50 0,24 0,1 0,-25 0,25 0,0 0,-25 0,25 0,-25 0,25 0,-25 0,24 0,-24 0,0 0,25 0,-25 0,25 0,-25 0,25 0,-25 0,25 0,-1 0,-24 0,25 0,-25 0,0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11261 8136,'25'0,"-25"0,25 0,-25 0,25 0,-25 0,25 0,-1 0,-24 0,25 0,-25 0,25 0,-25 0,25 0,0 0,-1 0,1 0,0 0,0 0,-25 0,25 0,-1 0,-24 0,25 0,-25 0,25 0,-25 0,25 0,-25 0,25 0,-1 0,-24 0,25 0,-25 0,25 0,-25 0,25 0,0 0,-1 0,-24 0,25 0,0 0,-25 0,25 0,-25 0,25 0,-25 0,49 0,-49 0,0 0,25 0,-25 0,25 0,-25 0,25 0,-25 0,24 0,1 0,-25 0,25 0,-25 0,0 0,0 0,25 0,-25 0,25 0,-25 0,25 0,-25 0,24 0,1 0,-25 0,25 0,-25 0,25 0,-25 0,49 0,-49 0,25 0,0 0,0 0,-25 0,25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12502 8136,'0'0,"24"0,-24 0,0 0,0 0,25 0,0 0,-25 0,25 0,0 0,-1 0,-24 0,25 0,-25 0,25 0,0 0,-25 0,25 0,-25 0,24 0,-24 0,25 0,0 0,-25 0,25 0,-25 0,25 0,-25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d99694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12874 8136,'24'0,"1"0,-25 0,0 0,25 0,-25 0,25 0,-25 0,25 0,-25 0,24 0,1 0,0 0,-25 0,25 0,0 0,-1 0,-24 0,25 0,-25 0,25 0,0 0,-25 0,25 0,-25 0,25 0,-25 0,24 0,1 0,-25 0,25 0,-25 0,25 0,-25 0,25 0,-1 0,-24 0,25 0,-25 0,25 0,-25 0,25 0,0 0,-25 0,24 0,-24 0,0 0,0 0,25 0,-25 0,25 0,49 0,-49 0,25 0,-25 0,24 0,-24 0,-25 0,25 0,-25 0,25 0,-1 0,1 0,-25 0,25 0,-25 0,25 0,-25 0,25 0,-1 0,-24 0,25 0,-25 0,25 0,-25 0,25 0,0 0,-25 0,24 0,-24 0,25 0,-25 0,25 0,0 0,-25 0,25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5879 14808,'0'0,"25"0,-25 0,49 0,1 0,-25 0,24 0,1 0,-1 0,-24 0,0 0,0 0,0 0,-1 0,1 0,-25 0,25 0,0 0,-25 0,25 0,-25 0,24 0,-24 0,25 0,0 0,-25 0,25 0,-25 0,25 0,-25 0,0 0,0 0,0 25,0-25,0 25,0-25,0 25,0 0,0-1,0-24,0 25,0-25,0 25,0 0,-25-25,25 0,0 25,0-25,0 24,0-24,0 25,0-25,0 25,-25-25,0 0,25 0,-25 0,25 0,0 0,-24 0,-1 0,25 0,-25 0,0 0,0 0,1 0,24 0,-25 0,25 0,-25 0,0 0,25 0,-25 0,1 0,-1 0,25 0,-25 0,25 0,-25 0,25 0,-25 0,1 0,24 0,-25 0,25-25,-25 25,25 0,-25-25,25 1,-25 24,25-25,-24 25,24-25,0 0,-25 25,25-25,0 1,-25 24,25-25,0 0,0 25,-25 0,25-25,0 25,0-25,0 1,-25 24,25 0,0 24,0-24,0 0,0 0,0 25,0-25,0 25,0 0,0 0,0-25,0 24,0 1,0 0,0 0,0-25,0 25,0-25,0 24,0 1,0-25,0 25,0-25,0 0,25 0,-25 0,25 0,0 0,0 0,24 0,-24 0,0 0,0 0,49 0,0 0,-49 0,25 0,-1 0,-24 0,-25 0,-25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19348 15056,'0'0,"24"0,26 0,-25 0,49 0,-24 0,24 0,1 0,-1 0,1 0,-1 0,-49 0,0 0,24 0,-49 0,25 0,0-24,0 24,-1 0,1 0,-25 0,25 0,-25 0,25 0,-25 24,0-24,25 0,-25 0,0 25,0-25,0 25,0-25,0 25,0-25,0 25,0-1,0-24,0 25,0-25,0 25,0-25,0 25,-25-25,25 0,-25 0,0 0,25 0,-25 0,25 0,-24 25,-1-25,25 0,-25 0,0 0,25 0,-25 0,1 0,24 24,-25-24,0 0,25 0,-25 0,25 0,-25 0,25 0,-24 0,-1 0,25 0,-25 0,0 0,0 0,25 0,-24 0,24 0,-25 0,25 0,-25 0,0 0,25 0,-25 0,1 0,24 0,-25 0,0 0,25 0,-25 0,0 0,25 0,-25 0,1 0,24 0,-25 0,25 0,-25 0,25 0,-25 0,0 0,25 0,-24 0,24-24,0-1,0 0,0 25,0-25,0 0,0 1,0 24,0-25,0 0,0 0,0 0,0 25,0-24,0-1,0 25,0 0,0 25,-25-25,25 24,-25-24,25 0,0 25,0-25,-25 25,25-25,0 25,0 0,0-1,0-24,0 25,0-25,0 25,0 0,0-25,0 25,0-25,0 0,0 0,0 24,0-24,0 0,0 25,0-25,0-25,0 25,0 0,25 0,0 0,-25 0,49 0,1 0,-25 0,0 0,49 0,-49 0,25-24,-26 24,26 0,0 0,-50 0,49 0,-24 0,-25 0,25 0,0 24,-1-24,-24 0,25 0,-25 0,25 0,0 0,0 0,-25 0,24 0,1 0,0 0,-25 0,25 0,-25 0,25 0,-1 0,-24 0,25 0,-25 0,25 0,-25 0,0 0,25 0,-25 0,25 25,-25-25,0 0,0 0,0 25,-25-25,0 0,25 0,-25 0,0 0,1 0,-26 0,25 0,25 0,-25 0,1 0,24 0,-25 0,25 0,-25 0,0 0,0 0,1 0,-1 0,-25 0,1 0,-1 0,0 0,1 0,24 0,25 0,-25 0,25 0,-25 0,25 0,0 0,-25 0,1 0,-1 0,25 0,0 25,-25-25,0 0,25 0,0 25,-25-25,1 0,24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12080 16371,'0'0,"25"0,-25 0,24 0,26 0,25 0,-26 0,-24 0,0 0,0 0,-1 0,26 0,0 0,-1 0,-49 0,25 0,-25 0,25 0,-25-25,0 25,25 0,-25 0,24 0,-24 0,25 25,-25-25,25 0,-25 0,0 0,0 0,0 0,25 0,-25 0,0 25,0-25,0 0,0 0,0 0,0 25,0-25,0 25,0-25,0 24,0-24,0 25,0 0,0-25,0 25,0-25,0 25,0-25,-25 24,0-24,25 0,-25 0,25 0,-24 0,24 0,-25 0,0 0,25-24,-25 24,0 0,1 0,24 0,-25 0,-25 0,25 0,-24 0,-1 0,25 0,25 0,-49 0,49 0,-25 0,25 0,-25 0,25 0,-25 0,0 0,25 0,-24 0,24 0,-25 0,25 0,0-25,0 0,0 25,0-25,0 25,0-25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3497 17611,'0'0,"25"0,-25 0,25 0,0 0,0 0,-1 0,26 0,25 0,-1 0,0 0,1 0,-1 0,-24 0,-1 0,-24 0,25 0,24 0,-24 0,-50 0,25 0,49 0,-49 0,24 0,-24 0,50 0,-1 0,-24 0,-1 0,1 0,-25 0,24 0,1 0,-25 0,24 0,-24 0,50 0,-51 0,26 0,0 0,24 0,-24 0,-1 0,26 0,-51 0,1 0,0 0,0 0,0 0,-1 0,1 0,-25 0,50 0,-25 0,-1 0,26 0,-25 0,0 0,0 0,24 0,-24 0,0 0,0 0,24 0,-24 0,0 0,24 0,-24 0,0 0,25 0,-26 0,1 0,0 0,25 0,-26 0,26 0,0 0,24 0,-24 0,24 0,0 0,-24 0,25 0,-26 0,26 0,-1 0,-24 0,24 0,0 0,1 0,-1 0,1 0,-1 0,25 0,-24 0,-1 0,1 0,-1 0,0 0,1 0,-26 0,-24 0,50 0,-51 0,26 0,-25 0,0 0,24 0,-24 0,25 0,-26 0,1 0,0 0,25 0,-1 0,-24 0,25 0,-1 0,1 0,24 0,-24 0,0 0,-1 0,1 0,24 0,-24 0,-1 0,26 0,-26 0,26 0,-50 0,-1 0,26 0,-25 0,0 0,-1 0,-24 0,25 0,0 0,0 0,0 0,-1 0,1 0,25 0,-25 0,-1 0,26 0,-25 0,-25 0,25 0,-25 0,25 0,-1 0,-24 0,25 0,-25 0,25 0,-25 0,25 0,0 0,-25 0,24 0,1 0,0 0,0 0,-25 0,25 0,-1 0,1 0,-25 0,25 0,0 0,0 0,-1 0,-24 0,25 0,0 0,0 0,-25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15081 14486,'0'0,"50"0,-1 0,-24 0,25 0,-1 0,-24-25,25 25,0 0,-26 0,1 0,0 0,0 0,0 0,24 0,-49 0,25 0,-25 0,25 0,-25 0,25 0,-1 0,-24 0,25 0,0 0,-25 0,25 0,0 0,-25 0,24 0,-24 0,25 0,-25 25,0-25,0 25,0-25,0 25,0-25,-25 24,25 1,0-25,-24 25,24-25,0 25,-25-25,25 0,0 25,0-25,0 24,0-24,-25 0,0 0,25 0,-25 0,25 0,-24 0,24 0,-50 0,50 0,-25 0,25 0,-25 0,1 0,24 0,-25 0,25 0,-25 0,0 0,0 0,1 0,24 0,-25 0,0 0,25 0,-25 0,25 0,-25 0,25 0,-25 0,1 0,24 0,-25 0,25 0,-25 0,25 0,-25 0,0 0,25 0,-24 0,-1 0,25 0,-25 0,0 0,25-24,-25 24,25-25,0 0,0 25,0-25,0 25,0-25,0 1,-24-1,24 25,0-25,0 25,0-25,0 0,0 25,0-24,0 24,0-25,0 25,0-25,0 0,24 25,-24-25,0 25,0-24,0 24,25 0,-25 0,-25 0,25 0,25 0,-25 0,25 0,-25 0,25 0,-25 0,25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15503 10889,'0'0,"25"0,-25 0,25 0,-25 0,24-25,1 25,0 0,-25 0,25 0,24 0,-49 0,50 0,-25 0,-25 0,25 0,-1 0,-24 0,25 0,-25 0,25 0,-25 0,0 0,0 25,0 0,0-25,0 25,0 0,0-25,0 24,0 1,0-25,0 25,0 0,0 0,0-25,-25 0,25 0,-25 0,1 0,24 0,-25 0,0 0,25 0,-25 0,0 0,1 0,-1 0,25 0,-25 0,25 0,-25 0,0 0,25 0,0 0,-24 0,-1 0,25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10492 12427,'0'0,"25"0,-25 0,25 0,49 0,-49 0,0 0,0 0,0 0,-1 0,1 0,25 0,-25 0,-1 0,1 0,-25 0,25 0,-25 0,0 25,0-25,0 25,0-25,0 25,0-25,0 24,0 1,0-25,0 25,0-25,0 25,0-25,0 25,0-1,0-24,0 25,0-25,0 25,-25-25,0 0,25 0,-24 0,-1 0,0 0,0 0,0 0,1 0,-26 0,50 0,-25 0,25 0,-25 0,25 0,-24 0,-1 0,25 0,-25 0,25 0,-25 0,25 0,-25 0,25-25,-24 25,-1 0,25-25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5234 12626,'0'0,"25"0,-25 0,24 0,-24 0,25 0,-25 0,50 0,-25 0,-1 0,26 0,24 0,1 0,-1 0,1 0,-26 0,26 0,-26 0,1 0,-25 0,0 0,24 0,-49 0,50 0,-25 0,-25 0,49 0,1 0,-1 0,1 0,0 0,-1 0,-24 0,25 0,-50 0,24 0,1 0,0 0,25 0,-26 0,1 0,0 0,49 0,-24 0,25 0,-1 0,0 0,1 0,-26 0,-24 0,25 0,-25 0,24 0,-49 0,25 0,25 0,-50 0,24 0,1 0,0 0,0 0,0 0,-1 0,1 0,0 0,0 0,24 0,-24 0,0 0,25 0,-26 0,26 0,-25 0,25 0,24 0,-24 0,-1 0,1 0,24 0,1 0,-26 0,-24-25,25 25,-1 0,-49 0,50 0,-25 0,-1 0,1 0,-25 0,25 0,0 0,24 0,-24 0,25 0,-25 0,-1 0,1 0,0 0,0 0,0 0,-25 0,24 0,-24 0,25 0,0 0,0 0,0 0,0 0,24 0,1 0,-50 0,25 0,-25 0,24 0,1 0,-25 0,25 0,-25 0,25 0,-25 0,25 0,-1 0,-24 0,25 0,-25 0,25 0,-25 0,25 0,0 0,-1 0,-24 0,25 0,-25 0,25 0,0 0,-25 0,25 0,-25 0,24 0,-24 0,25 0,0 0,-25 0,25 0,-25 0,25 0,-25 0,24 0,1 0,-25 0,25 0,-25 0,25 0,0 0,-1 0,1 0,-25 0,25 0,0 0,-25 0,25 0,-25 0,24 0,-24 0,25 0,0 0,-25 0,25 0,-25 0,25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5184 12874,'0'0,"25"0,0 0,-25 0,49 0,-24 0,-25 0,50 0,-1 0,1 0,-25 0,24 0,26 0,-26 0,26 0,-26 0,1 0,0 0,-25 0,24 0,1 0,-1 0,-24 0,25 0,-1 0,-49 0,25 0,0 0,0 0,0 0,24 0,1 0,-1 0,1 0,0 0,24 0,-49 0,24 0,1 0,0 0,-26 0,51 0,-25 0,-26 0,26 0,-25 0,24 0,-24 0,25 0,-1 0,26 0,-26 0,26 0,-1 0,1 0,-26 0,50 0,-24 0,-1 0,-24 0,0 0,-1 0,1 0,-1 0,1 0,24 0,1 0,-1 0,1 0,-26 0,1 0,-1 0,-24 0,0 0,25 0,-26 0,1 0,25 0,24 0,-24 0,-25 0,24 0,-24 0,25 0,-25 0,-1 0,26 0,-50 0,50 0,-26 0,1 0,0 0,0 0,0 0,-1 0,1 0,-25 0,50 0,-25 0,-25 0,49 0,-24 0,-25 0,50 0,-50 0,24 0,1 0,0 0,-25 0,25 0,-25 0,25 0,-25 0,24 0,1 0,0 0,25 0,-26 0,1 0,0 0,-25 0,25 0,0 0,-25 0,24 0,-24 0,25 0,-25 0,25 0,0 0,-25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16619 12973,'0'0,"25"0,0 0,0 0,-1 0,26 0,24 0,1 0,-1 0,1 0,-1 0,0 0,1 0,-1 0,25 0,-24 0,-1 0,-24 0,24 0,-24 0,24 0,-24 0,-25 0,24 0,1 0,-25 0,0 0,-1 0,26 0,-25 0,0 0,-1 0,1 0,25 0,-1 0,1 0,-25 0,24 0,1 0,-25 0,25 0,24 0,0 0,-24 0,24 0,-24 0,0 0,-1 0,-24 0,25 0,-1 0,1 0,-25 0,24 0,1 0,-1 0,1 0,0 0,-26 0,26 0,25 0,-26 0,-24 0,25 0,-26 0,26 0,0 0,-26 0,26 0,-25 0,24 0,1 0,0 0,-26 0,26 0,0 0,-1 0,1 0,-25 0,-1 0,1 0,0 0,0 0,0 0,-1 0,26 0,-25 0,0 0,24 0,1 0,-25 0,24 0,1 0,24 0,-49 0,25 0,-1 0,-24 0,50 0,-26 0,1-25,24 25,-49 0,25 0,-26 0,26 0,-25 0,0 0,-1 0,-24 0,25 0,-25 0,25 0,0 0,0 0,-25 0,49 0,-49 0,25 0,-25 0,25 0,-25 0,25 0,-25 0,0 0,25 0,-25 0,24 0,-24 0,25 0,-25 0,25 0,-25-25,0 25,25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16644 13295,'0'0,"25"0,24 0,1 0,24 0,1 0,-1 0,75 0,-50 0,0 0,1 0,-26 0,1 0,24 0,-50 0,26 0,-1 0,-49 0,0 0,0 0,24 0,26 0,-26 0,1 0,24 0,-24 0,-1 0,26 0,-26 0,51 0,-26 0,1 0,-1 0,0 0,-24 0,24 0,-24 0,0 0,-26 0,26 0,0 0,-1 0,26 0,-26 0,1 0,24 0,-24 0,24 0,-24 0,0 0,24 0,0 0,-24 0,0 0,-26 0,1 0,25 0,-25 0,-1 0,1 0,25 0,-1 0,-24 0,0 0,25 0,-1 0,-24 0,0 0,24 0,-24 0,0 0,0 0,0 0,0 0,-1 0,-24 0,50 0,0 0,-26 0,1 0,25 0,-25 0,-25 0,49 0,-49 0,25 0,-25 0,50 0,-26 0,-24 0,25 0,-25 0,25 0,0 0,-25 0,25 0,-25 0,24 0,-24 0,25 0,0 0,-25 0,25 0,-25 0,25 0,-25 0,24 0,1 0,-25 0,25 0,-25 0,25 0,-25 0,25 0,-1 0,1 0,-25 0,50 0,-50 0,25 0,-25 0,24 0,-24 0,25 0,0 0,-25 0,25 0,-25 0,25 0,-25 0,24 0,1 0,-25 0,25 0,-25 0,25 0,0 0,0 0,-25 0,24 0,-24 0,25 0,-25 0,25 0,0 0,-25 0,25 0,-25 0,-25 0,25-24,0-1,0 25,0-25,0 25,0-25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17835 13345,'24'0,"26"-50,0 50,-1 0,50 0,-49 0,49-24,50 24,-50 0,1 0,-26 0,0-25,1 25,-1 0,1 0,-1 0,0 0,-49 0,25 0,-25 0,-25 0,49 0,-24 0,-25 0,50 0,-26 0,26 0,-25 0,24 0,26 0,-25 0,24 0,-49 0,24 0,-24 0,25 0,24 0,1 0,-51 0,1 0,25 0,-50 0,25 0,-1 0,1 0,0 0,0 0,-25 0,49 0,-49 0,25 0,0 0,0 0,0 0,49 0,-49 0,0 0,-1 0,26 0,-50 0,25 0,0 0,0 0,-25 0,24 0,-24 0,25 0,0 0,0 0,-25 0,25 0,-25 0,24 0,1 0,-25 0,25 0,0-25,-25 25,49 0,-24 0,25 0,-1 0,-24-25,25 25,-25 0,-1 0,26 0,-25 0,-25 0,25 0,-1 0,-24 0,25 0,-25 0,25 0,-25 0,25 0,0 0,-25 0,24 0,-24 0,25 0,-25 0,25 0,0 0,-25 0,25 0,-25 0,24 0,-24 0,25 0,0 0,-25 0,25 0,-25 0,25 0,-25 0,24-25,-24 25,25 0,0 0,-25 0,25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16644 13494,'0'0,"25"0,-25 0,25 0,-1 0,1 0,0 0,0 0,0 0,24 0,-49 0,25 0,49 0,-24 0,24 0,-24 0,24-25,-49 25,25 0,-1 0,1 0,-25 0,24 0,-24 0,25 0,-25 0,24 0,1 0,0 0,24 0,-49 0,24 0,-24 0,0 0,25 0,-26 0,1 0,25 0,-1 0,-24 0,25 0,-1 0,1 0,0 0,-1 0,-49 0,50 0,-50 0,25 0,-1 0,1 0,25 0,-25 0,0 0,-1 0,1 0,0 0,0 0,49 0,-24 0,24 0,1 0,-1 0,0 0,1 0,-26 0,1 0,0 0,-26 0,51 0,-1 0,-24 0,0 0,-1 0,1 0,-25 0,24 0,-49 0,25 0,0 0,0 0,-1 0,-24 0,50 0,-25 0,0 0,-1 0,1 0,-25 0,25 0,0 0,-25 0,25 0,-1 0,1 0,0 0,0 0,24 0,-24 0,0 0,0 0,0 0,24 0,-24 0,25 0,-1 0,1 0,0 0,-26 0,1 0,0 0,0 0,0 0,-1 0,-24 0,25 0,0 0,-25 0,25 0,-25 0,25 0,-25 0,24 0,1 0,0 0,-25 0,50 0,-26 0,1 0,0 0,-25 0,25 0,-25 0,25 0,-25 0,24 0,1 0,-25 0,25 0,-25 0,25 0,-25 0,25 0,-1 0,1 0,0 0,0 0,0 0,-25 0,24 0,1 0,-25 0,25 0,0 0,-25 0,49 0,-49 0,25 0,0 0,0 0,-25 0,25 0,-25 0,24 0,1 0,-25 0,25 0,-25 0,25 0,-25 0,25 0,-25 0,25 0,-1 0,-24 0,25 0,-25 0,25 0,-25 0,25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16718 13469,'0'0,"25"0,25 0,-25 0,24 0,1 0,-25 0,-1 0,-24 0,50 0,-50 0,25 0,-25 0,25 0,-1 0,-24 0,25 0,-25 0,25 0,-25 0,25 0,-25 0,25 0,-1 0,-24 0,25 0,-25 0,25 0,-25 0,25 0,0 0,-25 0,24 0,1 0,0 0,0 0,-25 0,25 0,-25 0,24 0,1 0,-25 0,25 0,-25 0,25 0,-25 0,25 0,0 0,-25 0,24 0,-24 0,25 0,-25 0,25 0,0 0,-25 0,25 0,-1 0,-24 0,50 0,-50 0,25 0,0 0,-1 0,-24 0,25 0,-25 0,25 0,-25 0,25 0,0 0,-25 0,24 0,-24 0,25 0,-25 0,25 0,0 0,0 0,-1 0,1 0,-25 0,25 0,0 0,-25 0,25 0,-1 0,1 0,0 0,0 0,-25 0,25 0,-25 0,24 0,-24 0,25 0,0 0,-25 0,25 0,-25 0,25 0,-25 0,24 0,1 0,-25 0,25 0,-25 0,50 0,-50 0,25 0,-1 0,1 0,0 0,-25 0,25 0,-25 0,25 0,-25 0,24 0,1 0,-25 0,25 0,-25 0,25 0,0 0,-1 0,-24 0,25 0,0 0,0 0,0 0,-25 0,24 0,1 0,0 0,-25 0,50 0,-50 0,24 0,-24 0,25 0,-25 0,25 0,-25 0,25 0,0 0,-1 0,-24 0,25 0,0 0,0 0,0 0,-1 0,1 0,-25 0,25 0,-25 0,25 0,0 0,-1 0,-24 0,25 0,-25 0,50 0,-50 0,25 0,0 0,-1 0,-24 0,25 0,0 0,0 0,0 0,-1 0,1 0,0 0,-25 0,25 0,0 0,-1 0,26 0,-50 0,25 0,-25 0,49 0,-24 0,-25 0,50 0,-50 0,25 0,-25 0,49 0,-24 0,-25 0,50 0,-50 0,24 0,26 0,-50 0,50 0,-26 0,1 0,0 0,-25 0,25 0,-25 0,49 0,-49 0,25 0,0 0,0 0,-25 0,25 0,-25 0,25-25,-25 25,24 0,1 0,0 0,-25 0,25 0,0 0,-1 0,1 0,-25 0,25 0,0 0,-25 0,25 0,-25 0,24 0,-24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3473 17934,'0'0,"24"0,1 0,-25 0,50 0,-25 0,-1 0,1 0,25-25,0 0,-1 25,1 0,-1 0,26 0,-1 0,-24 0,-1 0,1 0,0 0,-1 0,26 0,-26 0,26 0,-26 0,-24 0,25 0,-26 0,26 0,-25 0,0 0,24 0,1 0,-25 0,24 0,1 0,24 0,1 0,-1 0,1 0,-26 0,1 0,24 0,-49 0,0 0,24 0,1 0,0 0,-1 0,1 0,-1 0,26 0,-50 0,24 0,1 0,0 0,-1 0,1 0,-1 0,-24 0,25 0,24 0,1 0,-1 0,-24 0,-1 0,-24 0,25 0,-50 0,24 0,26 0,-25 0,0 0,-1 0,26 0,-25 0,25 0,-26 0,1 0,25 0,-1 0,1 0,0 0,-26 0,26 0,0 0,-26 0,26 0,0 0,-1 0,1 0,-1 0,1 0,-25 0,24 0,1 0,-25 0,24 0,-24 0,50 0,-26 0,1 0,-25 0,24 0,1 0,0 0,-26 0,1 0,-25 0,25 0,25 0,-26 0,1 0,25 0,-25 0,24 0,-24 0,25 0,24 0,-49 0,0 0,-1 0,1 0,0 0,0 0,-25 0,25 0,-1 0,1 0,0 0,0 0,0 0,24 0,-49 0,50 0,-50 0,25 0,0 0,-25 0,49 0,-49 0,25 0,25 0,-26 0,1 0,0 0,25 0,-26 0,26 0,-25 0,0 0,-1 0,26 0,0 0,-1 0,26 0,-26 0,-24 0,25 0,24 0,-49 0,0 0,-1 0,26 0,-25 0,0 0,0 0,-25 0,24 0,1 0,-25 0,25 0,-25 0,25 0,0 0,-1 0,1 0,-25 0,25 0,0 0,-25 0,25 0,-1 0,-24 0,25 0,0 0,-25 0,25 0,-25 0,25 0,-1 0,1 0,25 0,-50-25,0 1,0 24,0-25,0 25,-25 0,25-25,0 0,-25 25,0 0,25 0,-24 0,-1 0,0 0,-25 0,-24 0,0 0,-1 0,-24 0,-75 0,75 0,-25 0,50 0,-1 0,1 0,24 0,25 0,1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5135 12526,'0'0,"24"0,-24 0,25 0,0 0,0 0,0 0,-25 0,24 0,-24 0,25 0,0 0,0 0,0 0,-1 0,-24 0,25 0,0 0,0 0,0 0,-25 0,24 0,-24 0,50 0,-25 0,0 0,-1 0,1 0,25 0,-1 0,1 0,-25 0,25 0,-26 0,1 0,-25 0,25 0,-25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5978 12526,'25'0,"0"0,-25 0,24 0,1 0,0 0,25 0,-50 0,49 0,-24 0,25 0,-26 0,-24 0,50 0,-50 0,25 0,-25 0,49 0,-49 0,25 0,-25-24,25 24,0 0,0 0,-25 0,24 0,-24 0,25 0,-25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6573 12502,'25'0,"0"0,-25 0,25 0,-1 0,1 0,0 0,25 0,-1 0,-24 0,25 0,-1 0,-24 0,25 0,-25 0,-1 0,-24 0,50 0,-50 0,25 0,0 0,-1 0,1 0,-25 0,50 0,-50 0,25 0,-25 0,24 0,-24 0,25 0,-25 0,25 0,0 0,-25 0,25 0,-1 0,1 0,0 0,-25 0,50 0,-50 0,24 0,1 0,-25 0,25 0,0 0,-25 0,25 0,-25 0,24 0,1 0,0 0,-25 0,25 0,0 0,-1 0,-24 0,25 0,-25 0,25 0,0 0,0 0,24 0,-49 0,25 0,25 0,-25 0,-1 0,1 0,0 0,0 0,0 0,-25 0,24 0,1 0,-25 0,25 0,-25 0,25 0,-25 0,25 0,-1 0,-24 0,25 0,-25 0,25 0,-25 0,25 0,-25 0,49 0,-49 0,25 0,0 0,0 0,-25 0,25 0,-25 0,24 0,-24 0,25 0,0 0,-25 0,25 0,-25 0,25 0,-25 0,24 0,1 0,-25 0,25 0,25 0,-26 0,1 0,0 0,25 0,-50 0,24 0,-24 0,25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8979 12502,'25'0,"-25"0,25 0,-25 0,25 0,-25 0,25 0,-1 0,-24 0,25 0,25 0,-50 0,49 0,-24 0,0 0,25 0,-26 0,1 0,25 0,-50 0,49 0,-49 0,25 0,0 0,0 0,0 0,-25 0,24 0,-24 0,25 0,-25 0,25 0,0 0,-25 0,25 0,-25 0,24 0,-24 0,25 0,0 0,-25 0,25 0,-25 0,25 0,-25 0,24 0,1 0,-25 0,25 0,-25 0,25 0,-25 0,25 0,-1 0,-24 0,25 0,-25 0,25 0,-25 0,25 0,0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c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5110 12874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21679 12154,'0'0,"25"0,-25 0,25 0,0 0,0 0,-1-25,1 25,0 0,-25 0,25 0,-25 0,25 0,-25 0,0 0,0 0,24 0,1 0,0 0,0 0,0 0,-25 0,49 0,-49 0,25 0,0 0,0 0,-25 0,24 0,-24 0,0 0,25 0,-25 0,25 0,-25 0,25 0,-25 0,25 0,-1 0,-24 0,25 0,-25 0,0 0,0 0,25 0,-25 0,25 0,-25 0,25 0,-25 0,49 0,-49 0,25 0,-25 0,25 0,0 0,-25 0,24 0,-24 0,25 0,-25 0,50 0,-50 0,25 0,24 0,-24 0,-25 0,50 0,-50 0,25 0,-1 0,1 0,0 0,-25 0,50 0,-50 0,24 0,1 0,0 0,-25 0,25 0,-25 0,25 0,-1 0,1 0,0 0,-25 0,50 0,-26 0,1 0,0 0,-25 0,25 0,-25 0,25 0,-1 0,-24 0,0 0,25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21729 12427,'0'0,"25"0,-25 0,25 0,-1 0,1 0,25 0,24 0,1 0,-1 0,0 0,1 0,-26 0,26 0,-1 0,-49 0,25 0,-26 0,26 0,-25 0,0 0,24 0,-24 0,0 0,0 0,24 0,-24 0,25 0,-1 0,1 0,24 0,-24 0,-25 0,24 0,1 0,-25 0,24 0,-49 0,25 0,0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21630 12353,'0'0,"0"25,0-25,0 24,0-24,0 25,0-25,0 25,0 0,0-25,0 0,0 25,0-25,0 0,0 24,0-24,24 0,-24 0,25 25,25-25,-25 25,24-25,1 0,-25 0,0 0,24 0,-24 0,-25 0,50 0,-26 0,1 0,0 0,-25 0,50 0,-26 0,1 0,0 0,0 0,-25 0,25 0,-1 0,-24 0,25 0,-25 0,25 0,-25 0,25 0,0 0,-25 0,24 0,1 0,0 0,0 0,-25 0,25 0,-1 0,1 0,0 0,-25 0,25 0,0 0,-25 0,24 0,-24 0,25 0,-25 0,25 0,0 0,-25 0,25 0,-25 0,25 0,-25 0,24 0,1 0,-25 0,25 0,-25 0,25 0,-25 0,25 0,-1 0,-24 0,25 0,25 0,-25 0,-1 0,1 0,-25 0,25 0,-25 0,25 0,0 0,-25 0,24 0,-24 0,25 0,-25 0,25 0,0 0,-25 0,25 0,-25 0,24 0,-24 0,50 0,-50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21630 12080,'0'0,"24"0,-24 0,25 0,-25 0,50 0,-25 0,-25 0,49 0,-24 0,0 0,0 0,24 0,-49 0,25 0,-25 0,50 0,-25 0,-1 0,-24 0,25 0,-25 0,25 0,-25 0,25 0,-25 0,25 0,-1 0,-24 0,0 0,25 0,-25 0,25 0,25 0,-1 0,-24 0,25 0,-1 0,-24 0,-25 0,50 0,-26 0,-24 0,50 0,-25 0,0 0,-1 0,1 0,0 0,-25 0,25 0,-25 0,0 0,0 0,25 0,-25 0,25 0,-25 0,49 0,-24 0,-25 0,25 0,0 0,-1 0,-24 0,25 0,0 0,0 0,0 0,-25 0,24 0,1 0,-25 0,25 0,-25 0,25 0,-25 0,25 0,-1 0,1 0,0 0,0 0,-25 0,25 0,-25 0,0-25,0 25,24 0,-24 0,0 0,0 0,25 0,-50 0,25-25,25 25,-25 0,0 0,25 0,-25 0,0 25,0-25,0 25,0-50,0 25,25 0,-25 0,25 0,-25 0,24 0,-24 25,-24-25,-1 0,25 0,0 25,0 24,0-49,0 0,0 25,0-25,0 25,0-25,0 25,0-25,0 0,0 0,0 25,25-25,-25 24,0-24,0 25,0-25,24 0,-24 0,0 25,0-25,25 0,-25 25,0-25,0 0,0 0,0 0,0 0,0 25,0-25,0 0,0 24,0-24,0 25,0-25,0 25,0-25,0 0,0 0,0 0,0 0,0 25,0-25,0 0,0 0,0 0,0 25,0-25,0 0,0 24,0-24,0 0,0 25,0-25,0 25,0-25,0 0,0 25,0-25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21605 12576,'25'0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3746 17884,'0'25,"0"-25,24 0,-24 0,0 25,0-25,25 0,-25 0,25 0,25 25,-26-1,26-24,0 0,-26 0,26 0,0 0,-1 0,1 0,24 0,-24 0,-25 0,24 0,-24 0,25 0,-26 0,1 0,25 0,-25 0,-1 0,26 0,0 0,24 0,-24 0,-1 0,26 0,-1 0,1 0,-1 0,0 0,-24 0,0 0,-1 0,-24 0,0 0,0 0,24 0,1 0,-50 0,25 0,-25 0,49 0,-49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22101 12601,'25'0,"0"0,-1 0,1 0,0 0,0 0,49 0,-49 0,0 0,0 0,24 0,-24 0,0 0,0 0,-1 0,1 0,25 0,-1 0,-24 0,25 0,-25 0,-25 0,25 0,-25 0,24 0,1 0,0 0,-25 0,25 0,-25 0,25 0,-1 0,-24 0,25 0,0 0,0 0,0 0,-1 0,1 0,-25 0,25 0,-25 0,25 0,-25 0,0 0,25 0,-25 0,24 0,-24 0,25 0,-25 0,25 0,0 0,-25 0,25 0,-25 0,24 0,-24 0,25 0,0 0,-25 0,25 0,-25 0,25 0,-25 0,-25 0,0 0,25 0,-25 0,0 0,25 0,-24 0,24 0,-25 0,25 0,-25 0,0 0,25 0,-25 0,25 0,-24 0,-1 0,0 0,25 0,-25 0,25 0,-25 0,1 0,24 0,-25 0,25 0,-25 0,25 0,-25 0,0 0,25 0,-24 0,24 0,-25 0,25 0,-25 0,25 0,-25 0,0 0,-24 0,49 0,-25 0,25 0,-25 0,25 0,-25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15528 5283,'0'0,"25"0,-25 0,24 0,-24 0,50 0,0 0,-50 0,24 0,51 25,-1-25,-24 0,-25 25,-1-25,1 0,0 0,0 0,-25-25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15503 5556,'0'0,"25"0,0 0,-1 0,1 0,0 0,0 0,0 0,24 0,-24 0,0 0,24 0,-24 0,0 0,0 0,-25 0,25 0,-25 0,24 0,1 0,-25 0,25 0,-25 0,25 0,-25 0,25 0,-1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15478 5730,'0'0,"0"0,25 0,-25 0,25 0,-25 0,25 0,-25 0,49 0,-24 0,0 0,24 0,-49 0,25 0,0 0,0 0,0 0,-1 0,1 0,-25 0,25 0,-25 0,25 0,-25 0,25 0,-1 0,-24 0,25 0,-25 0,25 0,-25 0,25 0,-25 0,25 0,-1 0,-24 0,25 0,-25-25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15429 5259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15429 5407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15429 5680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15404 5804,'0'0,"25"0,-25 0,24 0,-24 0,50 0,-25 0,0 0,24 0,1 0,-1 0,-24 0,25 0,-1 0,-49 0,25 0,-25 0,25 0,-25 0,25 0,0 0,-25 0,24 0,-24 0,25-25,-25 25,25 0,0 0,-25 0,0 0,0 0,25 0,-25 0,24 0,-24 0,25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15429 5259,'0'0,"24"0,-24 0,25 0,25 0,-25 0,-1 0,1 0,-25 0,50 0,-25 0,-25 0,24 0,1 0,-25 0,25 0,-25 0,25 0,-25 0,25 0,-1 0,1 0,0 0,0 0,0 0,-1 0,1 0,0 0,0 0,0 0,-25 0,24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15379 5159,'25'0,"-25"0,25 0,-1 0,1 0,0 0,0 0,0 0,24 0,-49 0,50 0,-50 0,25 0,-25 0,24 0,-24 0,25 0,0 0,-25 0,0 0,25 0,-25 0,25 0,-25 0,24 0,-24 0,25 0,0 0,-25 0,25 0,-25 0,49 0,-49 0,25 0,-25 0,25 0,-25 0,25 0,0 0,-25 0,0 0,0 0,24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bd7bb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5680 17983,'25'0,"-25"0,50 0,-26 0,1 0,25 0,-25 0,24 0,1 0,0 0,24 0,0 0,-24 0,24 0,-24 0,0 0,-1 0,1 0,-1 0,26 0,-26 0,1 0,24 0,-24 0,-25 0,0 0,24 0,-24 0,0 0,0 0,-25 0,25 0,-1 0,-24 0,25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15404 5482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15404 5432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16148 5159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16148 5358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16148 5581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16148 5755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16148 5829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16098 5829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16049 5829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5-04T19:55:15"/>
    </inkml:context>
    <inkml:brush xml:id="br0">
      <inkml:brushProperty name="width" value="0.0881940002441406" units="cm"/>
      <inkml:brushProperty name="height" value="0.352778015136719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</inkml:brush>
  </inkml:definitions>
  <inkml:trace contextRef="#ctx0" brushRef="#br0">3299 6077,'0'0,"25"0,-25 0,25 0,-1 0,1 0,0 0,-25 0,50 0,-50 0,24 0,-24 0,25 0,-25 0,25 0,0 0,-25 0,25 0,-25 0,24 0,-24 0,25 0,0 0,-25 0,25 0,-25 0,25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8960" name="Rectangle 2"/>
          <p:cNvSpPr/>
          <p:nvPr>
            <p:ph type="hdr" sz="quarter"/>
          </p:nvPr>
        </p:nvSpPr>
        <p:spPr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</a:ln>
        </p:spPr>
        <p:txBody>
          <a:bodyPr vert="horz" lIns="96661" tIns="48331" rIns="96661" bIns="48331" anchor="t" anchorCtr="0"/>
          <a:p>
            <a:pPr lvl="0" eaLnBrk="1" latinLnBrk="1" hangingPunct="1"/>
            <a:endParaRPr lang="en-US" altLang="en-US" sz="1300" dirty="0"/>
          </a:p>
        </p:txBody>
      </p:sp>
      <p:sp>
        <p:nvSpPr>
          <p:cNvPr id="1048961" name="Rectangle 3"/>
          <p:cNvSpPr/>
          <p:nvPr>
            <p:ph type="dt" idx="1"/>
          </p:nvPr>
        </p:nvSpPr>
        <p:spPr>
          <a:xfrm>
            <a:off x="3851275" y="0"/>
            <a:ext cx="2944813" cy="492125"/>
          </a:xfrm>
          <a:prstGeom prst="rect">
            <a:avLst/>
          </a:prstGeom>
          <a:noFill/>
          <a:ln w="9525">
            <a:noFill/>
          </a:ln>
        </p:spPr>
        <p:txBody>
          <a:bodyPr vert="horz" lIns="96661" tIns="48331" rIns="96661" bIns="48331" anchor="t" anchorCtr="0"/>
          <a:p>
            <a:pPr lvl="0" algn="r" eaLnBrk="1" latinLnBrk="1" hangingPunct="1"/>
            <a:endParaRPr lang="en-US" altLang="en-US" sz="1300" dirty="0"/>
          </a:p>
        </p:txBody>
      </p:sp>
      <p:sp>
        <p:nvSpPr>
          <p:cNvPr id="1048962" name="Rectangle 4"/>
          <p:cNvSpPr/>
          <p:nvPr>
            <p:ph type="sldImg" idx="2"/>
          </p:nvPr>
        </p:nvSpPr>
        <p:spPr>
          <a:xfrm>
            <a:off x="931863" y="742950"/>
            <a:ext cx="4933950" cy="3700463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lIns="96661" tIns="48331" rIns="96661" bIns="48331" anchor="ctr" anchorCtr="0"/>
          <a:p>
            <a:pPr lvl="0"/>
          </a:p>
        </p:txBody>
      </p:sp>
      <p:sp>
        <p:nvSpPr>
          <p:cNvPr id="1048963" name="Rectangle 5"/>
          <p:cNvSpPr/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</a:ln>
        </p:spPr>
        <p:txBody>
          <a:bodyPr vert="horz" lIns="96661" tIns="48331" rIns="96661" bIns="48331"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48964" name="Rectangle 6"/>
          <p:cNvSpPr/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vert="horz" lIns="96661" tIns="48331" rIns="96661" bIns="48331" anchor="b" anchorCtr="0"/>
          <a:p>
            <a:pPr lvl="0" eaLnBrk="1" latinLnBrk="1" hangingPunct="1"/>
            <a:endParaRPr lang="en-US" altLang="en-US" sz="1300" dirty="0"/>
          </a:p>
        </p:txBody>
      </p:sp>
      <p:sp>
        <p:nvSpPr>
          <p:cNvPr id="1048965" name="Rectangle 7"/>
          <p:cNvSpPr/>
          <p:nvPr>
            <p:ph type="sldNum" sz="quarter" idx="5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</a:ln>
        </p:spPr>
        <p:txBody>
          <a:bodyPr vert="horz" lIns="96661" tIns="48331" rIns="96661" bIns="48331" anchor="b" anchorCtr="0"/>
          <a:p>
            <a:pPr lvl="0" algn="r" eaLnBrk="1" latinLnBrk="1" hangingPunct="1"/>
            <a:fld id="{9A0DB2DC-4C9A-4742-B13C-FB6460FD3503}" type="slidenum">
              <a:rPr lang="en-US" altLang="en-US" sz="1300" dirty="0"/>
            </a:fld>
            <a:endParaRPr lang="en-US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sym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857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48577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l" fontAlgn="base">
              <a:buFontTx/>
              <a:defRPr sz="1200" b="1" i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ctr" fontAlgn="base">
              <a:buFontTx/>
              <a:defRPr sz="1200" b="1" i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aseline="0" dirty="0">
              <a:sym typeface="Arial" panose="020B0604020202020204" pitchFamily="34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r" fontAlgn="base">
              <a:buFontTx/>
              <a:defRPr sz="1200" b="1" i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en-US" baseline="0" dirty="0">
                <a:sym typeface="Arial" panose="020B0604020202020204" pitchFamily="34" charset="0"/>
              </a:rPr>
            </a:fld>
            <a:endParaRPr lang="en-US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1" hangingPunct="1">
        <a:spcBef>
          <a:spcPct val="0"/>
        </a:spcBef>
        <a:spcAft>
          <a:spcPct val="0"/>
        </a:spcAft>
        <a:buNone/>
        <a:defRPr sz="4400" b="0" kern="1200">
          <a:solidFill>
            <a:srgbClr val="000000"/>
          </a:solidFill>
          <a:latin typeface="+mj-lt"/>
          <a:ea typeface="+mj-ea"/>
          <a:cs typeface="+mj-cs"/>
        </a:defRPr>
      </a:lvl1pPr>
      <a:lvl2pPr marL="0" lvl="1" indent="0" algn="ctr" defTabSz="914400" eaLnBrk="1" fontAlgn="base" latinLnBrk="1" hangingPunct="1">
        <a:spcBef>
          <a:spcPct val="0"/>
        </a:spcBef>
        <a:spcAft>
          <a:spcPct val="0"/>
        </a:spcAft>
        <a:buNone/>
        <a:defRPr sz="4400" b="0" kern="1200">
          <a:solidFill>
            <a:srgbClr val="000000"/>
          </a:solidFill>
          <a:latin typeface="Calibri" panose="020F0502020204030204" pitchFamily="34" charset="0"/>
          <a:ea typeface="+mj-ea"/>
          <a:cs typeface="+mj-cs"/>
        </a:defRPr>
      </a:lvl2pPr>
      <a:lvl3pPr marL="0" lvl="2" indent="0" algn="ctr" defTabSz="914400" eaLnBrk="1" fontAlgn="base" latinLnBrk="1" hangingPunct="1">
        <a:spcBef>
          <a:spcPct val="0"/>
        </a:spcBef>
        <a:spcAft>
          <a:spcPct val="0"/>
        </a:spcAft>
        <a:buNone/>
        <a:defRPr sz="4400" b="0" kern="1200">
          <a:solidFill>
            <a:srgbClr val="000000"/>
          </a:solidFill>
          <a:latin typeface="Calibri" panose="020F0502020204030204" pitchFamily="34" charset="0"/>
          <a:ea typeface="+mj-ea"/>
          <a:cs typeface="+mj-cs"/>
        </a:defRPr>
      </a:lvl3pPr>
      <a:lvl4pPr marL="0" lvl="3" indent="0" algn="ctr" defTabSz="914400" eaLnBrk="1" fontAlgn="base" latinLnBrk="1" hangingPunct="1">
        <a:spcBef>
          <a:spcPct val="0"/>
        </a:spcBef>
        <a:spcAft>
          <a:spcPct val="0"/>
        </a:spcAft>
        <a:buNone/>
        <a:defRPr sz="4400" b="0" kern="1200">
          <a:solidFill>
            <a:srgbClr val="000000"/>
          </a:solidFill>
          <a:latin typeface="Calibri" panose="020F0502020204030204" pitchFamily="34" charset="0"/>
          <a:ea typeface="+mj-ea"/>
          <a:cs typeface="+mj-cs"/>
        </a:defRPr>
      </a:lvl4pPr>
      <a:lvl5pPr marL="0" lvl="4" indent="0" algn="ctr" defTabSz="914400" eaLnBrk="1" fontAlgn="base" latinLnBrk="1" hangingPunct="1">
        <a:spcBef>
          <a:spcPct val="0"/>
        </a:spcBef>
        <a:spcAft>
          <a:spcPct val="0"/>
        </a:spcAft>
        <a:buNone/>
        <a:defRPr sz="4400" b="0" kern="1200">
          <a:solidFill>
            <a:srgbClr val="000000"/>
          </a:solidFill>
          <a:latin typeface="Calibri" panose="020F0502020204030204" pitchFamily="34" charset="0"/>
          <a:ea typeface="+mj-ea"/>
          <a:cs typeface="+mj-cs"/>
        </a:defRPr>
      </a:lvl5pPr>
    </p:titleStyle>
    <p:bodyStyle>
      <a:lvl1pPr marL="342900" lvl="0" indent="-3429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2pPr>
      <a:lvl3pPr marL="1143000" lvl="2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3pPr>
      <a:lvl4pPr marL="1600200" lvl="3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4pPr>
      <a:lvl5pPr marL="2057400" lvl="4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5pPr>
      <a:lvl6pPr marL="2514600" lvl="5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6pPr>
      <a:lvl7pPr marL="2971800" lvl="6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7pPr>
      <a:lvl8pPr marL="3429000" lvl="7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8pPr>
      <a:lvl9pPr marL="3886200" lvl="8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9pPr>
    </p:bodyStyle>
    <p:otherStyle>
      <a:lvl1pPr marL="0" lvl="0" indent="0" algn="l" defTabSz="914400" eaLnBrk="1" fontAlgn="base" latinLnBrk="0" hangingPunct="1"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-457200" algn="l" defTabSz="914400" eaLnBrk="1" fontAlgn="base" latinLnBrk="0" hangingPunct="1">
        <a:buNone/>
        <a:defRPr sz="18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2pPr>
      <a:lvl3pPr marL="914400" lvl="2" indent="-914400" algn="l" defTabSz="914400" eaLnBrk="1" fontAlgn="base" latinLnBrk="0" hangingPunct="1">
        <a:buNone/>
        <a:defRPr sz="18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3pPr>
      <a:lvl4pPr marL="1371600" lvl="3" indent="-1371600" algn="l" defTabSz="914400" eaLnBrk="1" fontAlgn="base" latinLnBrk="0" hangingPunct="1">
        <a:buNone/>
        <a:defRPr sz="18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4pPr>
      <a:lvl5pPr marL="1828800" lvl="4" indent="-1828800" algn="l" defTabSz="914400" eaLnBrk="1" fontAlgn="base" latinLnBrk="0" hangingPunct="1">
        <a:buNone/>
        <a:defRPr sz="18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5pPr>
      <a:lvl6pPr marL="2286000" lvl="5" indent="-1828800" algn="l" defTabSz="914400" eaLnBrk="1" fontAlgn="base" latinLnBrk="0" hangingPunct="1">
        <a:buNone/>
        <a:defRPr sz="18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6pPr>
      <a:lvl7pPr marL="2743200" lvl="6" indent="-1828800" algn="l" defTabSz="914400" eaLnBrk="1" fontAlgn="base" latinLnBrk="0" hangingPunct="1">
        <a:buNone/>
        <a:defRPr sz="18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7pPr>
      <a:lvl8pPr marL="3200400" lvl="7" indent="-1828800" algn="l" defTabSz="914400" eaLnBrk="1" fontAlgn="base" latinLnBrk="0" hangingPunct="1">
        <a:buNone/>
        <a:defRPr sz="18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8pPr>
      <a:lvl9pPr marL="3657600" lvl="8" indent="-1828800" algn="l" defTabSz="914400" eaLnBrk="1" fontAlgn="base" latinLnBrk="0" hangingPunct="1">
        <a:buNone/>
        <a:defRPr sz="1800" b="0" kern="1200">
          <a:solidFill>
            <a:srgbClr val="000000"/>
          </a:solidFill>
          <a:latin typeface="Calibri" panose="020F0502020204030204"/>
          <a:ea typeface="Calibri" panose="020F0502020204030204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customXml" Target="../ink/ink9.xml"/><Relationship Id="rId75" Type="http://schemas.openxmlformats.org/officeDocument/2006/relationships/slideLayout" Target="../slideLayouts/slideLayout2.xml"/><Relationship Id="rId74" Type="http://schemas.openxmlformats.org/officeDocument/2006/relationships/image" Target="../media/image43.png"/><Relationship Id="rId73" Type="http://schemas.openxmlformats.org/officeDocument/2006/relationships/customXml" Target="../ink/ink42.xml"/><Relationship Id="rId72" Type="http://schemas.openxmlformats.org/officeDocument/2006/relationships/image" Target="../media/image42.png"/><Relationship Id="rId71" Type="http://schemas.openxmlformats.org/officeDocument/2006/relationships/customXml" Target="../ink/ink41.xml"/><Relationship Id="rId70" Type="http://schemas.openxmlformats.org/officeDocument/2006/relationships/image" Target="../media/image41.png"/><Relationship Id="rId7" Type="http://schemas.openxmlformats.org/officeDocument/2006/relationships/image" Target="../media/image10.png"/><Relationship Id="rId69" Type="http://schemas.openxmlformats.org/officeDocument/2006/relationships/customXml" Target="../ink/ink40.xml"/><Relationship Id="rId68" Type="http://schemas.openxmlformats.org/officeDocument/2006/relationships/image" Target="../media/image40.png"/><Relationship Id="rId67" Type="http://schemas.openxmlformats.org/officeDocument/2006/relationships/customXml" Target="../ink/ink39.xml"/><Relationship Id="rId66" Type="http://schemas.openxmlformats.org/officeDocument/2006/relationships/image" Target="../media/image39.png"/><Relationship Id="rId65" Type="http://schemas.openxmlformats.org/officeDocument/2006/relationships/customXml" Target="../ink/ink38.xml"/><Relationship Id="rId64" Type="http://schemas.openxmlformats.org/officeDocument/2006/relationships/image" Target="../media/image38.png"/><Relationship Id="rId63" Type="http://schemas.openxmlformats.org/officeDocument/2006/relationships/customXml" Target="../ink/ink37.xml"/><Relationship Id="rId62" Type="http://schemas.openxmlformats.org/officeDocument/2006/relationships/image" Target="../media/image37.png"/><Relationship Id="rId61" Type="http://schemas.openxmlformats.org/officeDocument/2006/relationships/customXml" Target="../ink/ink36.xml"/><Relationship Id="rId60" Type="http://schemas.openxmlformats.org/officeDocument/2006/relationships/image" Target="../media/image36.png"/><Relationship Id="rId6" Type="http://schemas.openxmlformats.org/officeDocument/2006/relationships/customXml" Target="../ink/ink8.xml"/><Relationship Id="rId59" Type="http://schemas.openxmlformats.org/officeDocument/2006/relationships/customXml" Target="../ink/ink35.xml"/><Relationship Id="rId58" Type="http://schemas.openxmlformats.org/officeDocument/2006/relationships/image" Target="../media/image35.png"/><Relationship Id="rId57" Type="http://schemas.openxmlformats.org/officeDocument/2006/relationships/customXml" Target="../ink/ink34.xml"/><Relationship Id="rId56" Type="http://schemas.openxmlformats.org/officeDocument/2006/relationships/image" Target="../media/image34.png"/><Relationship Id="rId55" Type="http://schemas.openxmlformats.org/officeDocument/2006/relationships/customXml" Target="../ink/ink33.xml"/><Relationship Id="rId54" Type="http://schemas.openxmlformats.org/officeDocument/2006/relationships/image" Target="../media/image33.png"/><Relationship Id="rId53" Type="http://schemas.openxmlformats.org/officeDocument/2006/relationships/customXml" Target="../ink/ink32.xml"/><Relationship Id="rId52" Type="http://schemas.openxmlformats.org/officeDocument/2006/relationships/customXml" Target="../ink/ink31.xml"/><Relationship Id="rId51" Type="http://schemas.openxmlformats.org/officeDocument/2006/relationships/image" Target="../media/image32.png"/><Relationship Id="rId50" Type="http://schemas.openxmlformats.org/officeDocument/2006/relationships/customXml" Target="../ink/ink30.xml"/><Relationship Id="rId5" Type="http://schemas.openxmlformats.org/officeDocument/2006/relationships/image" Target="../media/image9.png"/><Relationship Id="rId49" Type="http://schemas.openxmlformats.org/officeDocument/2006/relationships/image" Target="../media/image31.png"/><Relationship Id="rId48" Type="http://schemas.openxmlformats.org/officeDocument/2006/relationships/customXml" Target="../ink/ink29.xml"/><Relationship Id="rId47" Type="http://schemas.openxmlformats.org/officeDocument/2006/relationships/image" Target="../media/image30.png"/><Relationship Id="rId46" Type="http://schemas.openxmlformats.org/officeDocument/2006/relationships/customXml" Target="../ink/ink28.xml"/><Relationship Id="rId45" Type="http://schemas.openxmlformats.org/officeDocument/2006/relationships/image" Target="../media/image29.png"/><Relationship Id="rId44" Type="http://schemas.openxmlformats.org/officeDocument/2006/relationships/customXml" Target="../ink/ink27.xml"/><Relationship Id="rId43" Type="http://schemas.openxmlformats.org/officeDocument/2006/relationships/image" Target="../media/image28.png"/><Relationship Id="rId42" Type="http://schemas.openxmlformats.org/officeDocument/2006/relationships/customXml" Target="../ink/ink26.xml"/><Relationship Id="rId41" Type="http://schemas.openxmlformats.org/officeDocument/2006/relationships/image" Target="../media/image27.png"/><Relationship Id="rId40" Type="http://schemas.openxmlformats.org/officeDocument/2006/relationships/customXml" Target="../ink/ink25.xml"/><Relationship Id="rId4" Type="http://schemas.openxmlformats.org/officeDocument/2006/relationships/customXml" Target="../ink/ink7.xml"/><Relationship Id="rId39" Type="http://schemas.openxmlformats.org/officeDocument/2006/relationships/image" Target="../media/image26.png"/><Relationship Id="rId38" Type="http://schemas.openxmlformats.org/officeDocument/2006/relationships/customXml" Target="../ink/ink24.xml"/><Relationship Id="rId37" Type="http://schemas.openxmlformats.org/officeDocument/2006/relationships/image" Target="../media/image25.png"/><Relationship Id="rId36" Type="http://schemas.openxmlformats.org/officeDocument/2006/relationships/customXml" Target="../ink/ink23.xml"/><Relationship Id="rId35" Type="http://schemas.openxmlformats.org/officeDocument/2006/relationships/image" Target="../media/image24.png"/><Relationship Id="rId34" Type="http://schemas.openxmlformats.org/officeDocument/2006/relationships/customXml" Target="../ink/ink22.xml"/><Relationship Id="rId33" Type="http://schemas.openxmlformats.org/officeDocument/2006/relationships/image" Target="../media/image23.png"/><Relationship Id="rId32" Type="http://schemas.openxmlformats.org/officeDocument/2006/relationships/customXml" Target="../ink/ink21.xml"/><Relationship Id="rId31" Type="http://schemas.openxmlformats.org/officeDocument/2006/relationships/image" Target="../media/image22.png"/><Relationship Id="rId30" Type="http://schemas.openxmlformats.org/officeDocument/2006/relationships/customXml" Target="../ink/ink20.xml"/><Relationship Id="rId3" Type="http://schemas.openxmlformats.org/officeDocument/2006/relationships/image" Target="../media/image8.png"/><Relationship Id="rId29" Type="http://schemas.openxmlformats.org/officeDocument/2006/relationships/image" Target="../media/image21.png"/><Relationship Id="rId28" Type="http://schemas.openxmlformats.org/officeDocument/2006/relationships/customXml" Target="../ink/ink19.xml"/><Relationship Id="rId27" Type="http://schemas.openxmlformats.org/officeDocument/2006/relationships/image" Target="../media/image20.png"/><Relationship Id="rId26" Type="http://schemas.openxmlformats.org/officeDocument/2006/relationships/customXml" Target="../ink/ink18.xml"/><Relationship Id="rId25" Type="http://schemas.openxmlformats.org/officeDocument/2006/relationships/image" Target="../media/image19.png"/><Relationship Id="rId24" Type="http://schemas.openxmlformats.org/officeDocument/2006/relationships/customXml" Target="../ink/ink17.xml"/><Relationship Id="rId23" Type="http://schemas.openxmlformats.org/officeDocument/2006/relationships/image" Target="../media/image18.png"/><Relationship Id="rId22" Type="http://schemas.openxmlformats.org/officeDocument/2006/relationships/customXml" Target="../ink/ink16.xml"/><Relationship Id="rId21" Type="http://schemas.openxmlformats.org/officeDocument/2006/relationships/image" Target="../media/image17.png"/><Relationship Id="rId20" Type="http://schemas.openxmlformats.org/officeDocument/2006/relationships/customXml" Target="../ink/ink15.xml"/><Relationship Id="rId2" Type="http://schemas.openxmlformats.org/officeDocument/2006/relationships/customXml" Target="../ink/ink6.xml"/><Relationship Id="rId19" Type="http://schemas.openxmlformats.org/officeDocument/2006/relationships/image" Target="../media/image16.png"/><Relationship Id="rId18" Type="http://schemas.openxmlformats.org/officeDocument/2006/relationships/customXml" Target="../ink/ink14.xml"/><Relationship Id="rId17" Type="http://schemas.openxmlformats.org/officeDocument/2006/relationships/image" Target="../media/image15.png"/><Relationship Id="rId16" Type="http://schemas.openxmlformats.org/officeDocument/2006/relationships/customXml" Target="../ink/ink13.xml"/><Relationship Id="rId15" Type="http://schemas.openxmlformats.org/officeDocument/2006/relationships/image" Target="../media/image14.png"/><Relationship Id="rId14" Type="http://schemas.openxmlformats.org/officeDocument/2006/relationships/customXml" Target="../ink/ink12.xml"/><Relationship Id="rId13" Type="http://schemas.openxmlformats.org/officeDocument/2006/relationships/image" Target="../media/image13.png"/><Relationship Id="rId12" Type="http://schemas.openxmlformats.org/officeDocument/2006/relationships/customXml" Target="../ink/ink11.xml"/><Relationship Id="rId11" Type="http://schemas.openxmlformats.org/officeDocument/2006/relationships/image" Target="../media/image12.png"/><Relationship Id="rId10" Type="http://schemas.openxmlformats.org/officeDocument/2006/relationships/customXml" Target="../ink/ink10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customXml" Target="../ink/ink46.xml"/><Relationship Id="rId7" Type="http://schemas.openxmlformats.org/officeDocument/2006/relationships/image" Target="../media/image47.png"/><Relationship Id="rId6" Type="http://schemas.openxmlformats.org/officeDocument/2006/relationships/customXml" Target="../ink/ink45.xml"/><Relationship Id="rId5" Type="http://schemas.openxmlformats.org/officeDocument/2006/relationships/image" Target="../media/image46.png"/><Relationship Id="rId42" Type="http://schemas.openxmlformats.org/officeDocument/2006/relationships/slideLayout" Target="../slideLayouts/slideLayout2.xml"/><Relationship Id="rId41" Type="http://schemas.openxmlformats.org/officeDocument/2006/relationships/image" Target="../media/image64.png"/><Relationship Id="rId40" Type="http://schemas.openxmlformats.org/officeDocument/2006/relationships/customXml" Target="../ink/ink62.xml"/><Relationship Id="rId4" Type="http://schemas.openxmlformats.org/officeDocument/2006/relationships/customXml" Target="../ink/ink44.xml"/><Relationship Id="rId39" Type="http://schemas.openxmlformats.org/officeDocument/2006/relationships/image" Target="../media/image63.png"/><Relationship Id="rId38" Type="http://schemas.openxmlformats.org/officeDocument/2006/relationships/customXml" Target="../ink/ink61.xml"/><Relationship Id="rId37" Type="http://schemas.openxmlformats.org/officeDocument/2006/relationships/image" Target="../media/image62.png"/><Relationship Id="rId36" Type="http://schemas.openxmlformats.org/officeDocument/2006/relationships/customXml" Target="../ink/ink60.xml"/><Relationship Id="rId35" Type="http://schemas.openxmlformats.org/officeDocument/2006/relationships/image" Target="../media/image61.png"/><Relationship Id="rId34" Type="http://schemas.openxmlformats.org/officeDocument/2006/relationships/customXml" Target="../ink/ink59.xml"/><Relationship Id="rId33" Type="http://schemas.openxmlformats.org/officeDocument/2006/relationships/image" Target="../media/image60.png"/><Relationship Id="rId32" Type="http://schemas.openxmlformats.org/officeDocument/2006/relationships/customXml" Target="../ink/ink58.xml"/><Relationship Id="rId31" Type="http://schemas.openxmlformats.org/officeDocument/2006/relationships/image" Target="../media/image59.png"/><Relationship Id="rId30" Type="http://schemas.openxmlformats.org/officeDocument/2006/relationships/customXml" Target="../ink/ink57.xml"/><Relationship Id="rId3" Type="http://schemas.openxmlformats.org/officeDocument/2006/relationships/image" Target="../media/image45.png"/><Relationship Id="rId29" Type="http://schemas.openxmlformats.org/officeDocument/2006/relationships/image" Target="../media/image58.png"/><Relationship Id="rId28" Type="http://schemas.openxmlformats.org/officeDocument/2006/relationships/customXml" Target="../ink/ink56.xml"/><Relationship Id="rId27" Type="http://schemas.openxmlformats.org/officeDocument/2006/relationships/image" Target="../media/image57.png"/><Relationship Id="rId26" Type="http://schemas.openxmlformats.org/officeDocument/2006/relationships/customXml" Target="../ink/ink55.xml"/><Relationship Id="rId25" Type="http://schemas.openxmlformats.org/officeDocument/2006/relationships/image" Target="../media/image56.png"/><Relationship Id="rId24" Type="http://schemas.openxmlformats.org/officeDocument/2006/relationships/customXml" Target="../ink/ink54.xml"/><Relationship Id="rId23" Type="http://schemas.openxmlformats.org/officeDocument/2006/relationships/image" Target="../media/image55.png"/><Relationship Id="rId22" Type="http://schemas.openxmlformats.org/officeDocument/2006/relationships/customXml" Target="../ink/ink53.xml"/><Relationship Id="rId21" Type="http://schemas.openxmlformats.org/officeDocument/2006/relationships/image" Target="../media/image54.png"/><Relationship Id="rId20" Type="http://schemas.openxmlformats.org/officeDocument/2006/relationships/customXml" Target="../ink/ink52.xml"/><Relationship Id="rId2" Type="http://schemas.openxmlformats.org/officeDocument/2006/relationships/customXml" Target="../ink/ink43.xml"/><Relationship Id="rId19" Type="http://schemas.openxmlformats.org/officeDocument/2006/relationships/image" Target="../media/image53.png"/><Relationship Id="rId18" Type="http://schemas.openxmlformats.org/officeDocument/2006/relationships/customXml" Target="../ink/ink51.xml"/><Relationship Id="rId17" Type="http://schemas.openxmlformats.org/officeDocument/2006/relationships/image" Target="../media/image52.png"/><Relationship Id="rId16" Type="http://schemas.openxmlformats.org/officeDocument/2006/relationships/customXml" Target="../ink/ink50.xml"/><Relationship Id="rId15" Type="http://schemas.openxmlformats.org/officeDocument/2006/relationships/image" Target="../media/image51.png"/><Relationship Id="rId14" Type="http://schemas.openxmlformats.org/officeDocument/2006/relationships/customXml" Target="../ink/ink49.xml"/><Relationship Id="rId13" Type="http://schemas.openxmlformats.org/officeDocument/2006/relationships/image" Target="../media/image50.png"/><Relationship Id="rId12" Type="http://schemas.openxmlformats.org/officeDocument/2006/relationships/customXml" Target="../ink/ink48.xml"/><Relationship Id="rId11" Type="http://schemas.openxmlformats.org/officeDocument/2006/relationships/image" Target="../media/image49.png"/><Relationship Id="rId10" Type="http://schemas.openxmlformats.org/officeDocument/2006/relationships/customXml" Target="../ink/ink47.xml"/><Relationship Id="rId1" Type="http://schemas.openxmlformats.org/officeDocument/2006/relationships/image" Target="../media/image44.jpeg"/></Relationships>
</file>

<file path=ppt/slides/_rels/slide5.xml.rels><?xml version="1.0" encoding="UTF-8" standalone="yes"?>
<Relationships xmlns="http://schemas.openxmlformats.org/package/2006/relationships"><Relationship Id="rId94" Type="http://schemas.openxmlformats.org/officeDocument/2006/relationships/slideLayout" Target="../slideLayouts/slideLayout2.xml"/><Relationship Id="rId93" Type="http://schemas.openxmlformats.org/officeDocument/2006/relationships/image" Target="../media/image101.png"/><Relationship Id="rId92" Type="http://schemas.openxmlformats.org/officeDocument/2006/relationships/customXml" Target="../ink/ink115.xml"/><Relationship Id="rId91" Type="http://schemas.openxmlformats.org/officeDocument/2006/relationships/image" Target="../media/image100.png"/><Relationship Id="rId90" Type="http://schemas.openxmlformats.org/officeDocument/2006/relationships/customXml" Target="../ink/ink114.xml"/><Relationship Id="rId9" Type="http://schemas.openxmlformats.org/officeDocument/2006/relationships/image" Target="../media/image69.png"/><Relationship Id="rId89" Type="http://schemas.openxmlformats.org/officeDocument/2006/relationships/customXml" Target="../ink/ink113.xml"/><Relationship Id="rId88" Type="http://schemas.openxmlformats.org/officeDocument/2006/relationships/image" Target="../media/image99.png"/><Relationship Id="rId87" Type="http://schemas.openxmlformats.org/officeDocument/2006/relationships/customXml" Target="../ink/ink112.xml"/><Relationship Id="rId86" Type="http://schemas.openxmlformats.org/officeDocument/2006/relationships/customXml" Target="../ink/ink111.xml"/><Relationship Id="rId85" Type="http://schemas.openxmlformats.org/officeDocument/2006/relationships/image" Target="../media/image98.png"/><Relationship Id="rId84" Type="http://schemas.openxmlformats.org/officeDocument/2006/relationships/customXml" Target="../ink/ink110.xml"/><Relationship Id="rId83" Type="http://schemas.openxmlformats.org/officeDocument/2006/relationships/customXml" Target="../ink/ink109.xml"/><Relationship Id="rId82" Type="http://schemas.openxmlformats.org/officeDocument/2006/relationships/image" Target="../media/image97.png"/><Relationship Id="rId81" Type="http://schemas.openxmlformats.org/officeDocument/2006/relationships/customXml" Target="../ink/ink108.xml"/><Relationship Id="rId80" Type="http://schemas.openxmlformats.org/officeDocument/2006/relationships/customXml" Target="../ink/ink107.xml"/><Relationship Id="rId8" Type="http://schemas.openxmlformats.org/officeDocument/2006/relationships/customXml" Target="../ink/ink66.xml"/><Relationship Id="rId79" Type="http://schemas.openxmlformats.org/officeDocument/2006/relationships/customXml" Target="../ink/ink106.xml"/><Relationship Id="rId78" Type="http://schemas.openxmlformats.org/officeDocument/2006/relationships/image" Target="../media/image96.png"/><Relationship Id="rId77" Type="http://schemas.openxmlformats.org/officeDocument/2006/relationships/customXml" Target="../ink/ink105.xml"/><Relationship Id="rId76" Type="http://schemas.openxmlformats.org/officeDocument/2006/relationships/customXml" Target="../ink/ink104.xml"/><Relationship Id="rId75" Type="http://schemas.openxmlformats.org/officeDocument/2006/relationships/customXml" Target="../ink/ink103.xml"/><Relationship Id="rId74" Type="http://schemas.openxmlformats.org/officeDocument/2006/relationships/image" Target="../media/image95.png"/><Relationship Id="rId73" Type="http://schemas.openxmlformats.org/officeDocument/2006/relationships/customXml" Target="../ink/ink102.xml"/><Relationship Id="rId72" Type="http://schemas.openxmlformats.org/officeDocument/2006/relationships/image" Target="../media/image94.png"/><Relationship Id="rId71" Type="http://schemas.openxmlformats.org/officeDocument/2006/relationships/customXml" Target="../ink/ink101.xml"/><Relationship Id="rId70" Type="http://schemas.openxmlformats.org/officeDocument/2006/relationships/image" Target="../media/image93.png"/><Relationship Id="rId7" Type="http://schemas.openxmlformats.org/officeDocument/2006/relationships/image" Target="../media/image68.png"/><Relationship Id="rId69" Type="http://schemas.openxmlformats.org/officeDocument/2006/relationships/customXml" Target="../ink/ink100.xml"/><Relationship Id="rId68" Type="http://schemas.openxmlformats.org/officeDocument/2006/relationships/image" Target="../media/image92.png"/><Relationship Id="rId67" Type="http://schemas.openxmlformats.org/officeDocument/2006/relationships/customXml" Target="../ink/ink99.xml"/><Relationship Id="rId66" Type="http://schemas.openxmlformats.org/officeDocument/2006/relationships/customXml" Target="../ink/ink98.xml"/><Relationship Id="rId65" Type="http://schemas.openxmlformats.org/officeDocument/2006/relationships/customXml" Target="../ink/ink97.xml"/><Relationship Id="rId64" Type="http://schemas.openxmlformats.org/officeDocument/2006/relationships/customXml" Target="../ink/ink96.xml"/><Relationship Id="rId63" Type="http://schemas.openxmlformats.org/officeDocument/2006/relationships/image" Target="../media/image91.png"/><Relationship Id="rId62" Type="http://schemas.openxmlformats.org/officeDocument/2006/relationships/customXml" Target="../ink/ink95.xml"/><Relationship Id="rId61" Type="http://schemas.openxmlformats.org/officeDocument/2006/relationships/image" Target="../media/image30.png"/><Relationship Id="rId60" Type="http://schemas.openxmlformats.org/officeDocument/2006/relationships/customXml" Target="../ink/ink94.xml"/><Relationship Id="rId6" Type="http://schemas.openxmlformats.org/officeDocument/2006/relationships/customXml" Target="../ink/ink65.xml"/><Relationship Id="rId59" Type="http://schemas.openxmlformats.org/officeDocument/2006/relationships/customXml" Target="../ink/ink93.xml"/><Relationship Id="rId58" Type="http://schemas.openxmlformats.org/officeDocument/2006/relationships/image" Target="../media/image90.png"/><Relationship Id="rId57" Type="http://schemas.openxmlformats.org/officeDocument/2006/relationships/customXml" Target="../ink/ink92.xml"/><Relationship Id="rId56" Type="http://schemas.openxmlformats.org/officeDocument/2006/relationships/image" Target="../media/image33.png"/><Relationship Id="rId55" Type="http://schemas.openxmlformats.org/officeDocument/2006/relationships/customXml" Target="../ink/ink91.xml"/><Relationship Id="rId54" Type="http://schemas.openxmlformats.org/officeDocument/2006/relationships/customXml" Target="../ink/ink90.xml"/><Relationship Id="rId53" Type="http://schemas.openxmlformats.org/officeDocument/2006/relationships/image" Target="../media/image89.png"/><Relationship Id="rId52" Type="http://schemas.openxmlformats.org/officeDocument/2006/relationships/customXml" Target="../ink/ink89.xml"/><Relationship Id="rId51" Type="http://schemas.openxmlformats.org/officeDocument/2006/relationships/image" Target="../media/image88.png"/><Relationship Id="rId50" Type="http://schemas.openxmlformats.org/officeDocument/2006/relationships/customXml" Target="../ink/ink88.xml"/><Relationship Id="rId5" Type="http://schemas.openxmlformats.org/officeDocument/2006/relationships/image" Target="../media/image67.png"/><Relationship Id="rId49" Type="http://schemas.openxmlformats.org/officeDocument/2006/relationships/image" Target="../media/image87.png"/><Relationship Id="rId48" Type="http://schemas.openxmlformats.org/officeDocument/2006/relationships/customXml" Target="../ink/ink87.xml"/><Relationship Id="rId47" Type="http://schemas.openxmlformats.org/officeDocument/2006/relationships/customXml" Target="../ink/ink86.xml"/><Relationship Id="rId46" Type="http://schemas.openxmlformats.org/officeDocument/2006/relationships/customXml" Target="../ink/ink85.xml"/><Relationship Id="rId45" Type="http://schemas.openxmlformats.org/officeDocument/2006/relationships/image" Target="../media/image86.png"/><Relationship Id="rId44" Type="http://schemas.openxmlformats.org/officeDocument/2006/relationships/customXml" Target="../ink/ink84.xml"/><Relationship Id="rId43" Type="http://schemas.openxmlformats.org/officeDocument/2006/relationships/image" Target="../media/image85.png"/><Relationship Id="rId42" Type="http://schemas.openxmlformats.org/officeDocument/2006/relationships/customXml" Target="../ink/ink83.xml"/><Relationship Id="rId41" Type="http://schemas.openxmlformats.org/officeDocument/2006/relationships/image" Target="../media/image84.png"/><Relationship Id="rId40" Type="http://schemas.openxmlformats.org/officeDocument/2006/relationships/customXml" Target="../ink/ink82.xml"/><Relationship Id="rId4" Type="http://schemas.openxmlformats.org/officeDocument/2006/relationships/customXml" Target="../ink/ink64.xml"/><Relationship Id="rId39" Type="http://schemas.openxmlformats.org/officeDocument/2006/relationships/image" Target="../media/image83.png"/><Relationship Id="rId38" Type="http://schemas.openxmlformats.org/officeDocument/2006/relationships/customXml" Target="../ink/ink81.xml"/><Relationship Id="rId37" Type="http://schemas.openxmlformats.org/officeDocument/2006/relationships/image" Target="../media/image82.png"/><Relationship Id="rId36" Type="http://schemas.openxmlformats.org/officeDocument/2006/relationships/customXml" Target="../ink/ink80.xml"/><Relationship Id="rId35" Type="http://schemas.openxmlformats.org/officeDocument/2006/relationships/image" Target="../media/image81.png"/><Relationship Id="rId34" Type="http://schemas.openxmlformats.org/officeDocument/2006/relationships/customXml" Target="../ink/ink79.xml"/><Relationship Id="rId33" Type="http://schemas.openxmlformats.org/officeDocument/2006/relationships/image" Target="../media/image80.png"/><Relationship Id="rId32" Type="http://schemas.openxmlformats.org/officeDocument/2006/relationships/customXml" Target="../ink/ink78.xml"/><Relationship Id="rId31" Type="http://schemas.openxmlformats.org/officeDocument/2006/relationships/image" Target="../media/image79.png"/><Relationship Id="rId30" Type="http://schemas.openxmlformats.org/officeDocument/2006/relationships/customXml" Target="../ink/ink77.xml"/><Relationship Id="rId3" Type="http://schemas.openxmlformats.org/officeDocument/2006/relationships/image" Target="../media/image66.png"/><Relationship Id="rId29" Type="http://schemas.openxmlformats.org/officeDocument/2006/relationships/image" Target="../media/image78.png"/><Relationship Id="rId28" Type="http://schemas.openxmlformats.org/officeDocument/2006/relationships/customXml" Target="../ink/ink76.xml"/><Relationship Id="rId27" Type="http://schemas.openxmlformats.org/officeDocument/2006/relationships/image" Target="../media/image77.png"/><Relationship Id="rId26" Type="http://schemas.openxmlformats.org/officeDocument/2006/relationships/customXml" Target="../ink/ink75.xml"/><Relationship Id="rId25" Type="http://schemas.openxmlformats.org/officeDocument/2006/relationships/image" Target="../media/image32.png"/><Relationship Id="rId24" Type="http://schemas.openxmlformats.org/officeDocument/2006/relationships/customXml" Target="../ink/ink74.xml"/><Relationship Id="rId23" Type="http://schemas.openxmlformats.org/officeDocument/2006/relationships/image" Target="../media/image76.png"/><Relationship Id="rId22" Type="http://schemas.openxmlformats.org/officeDocument/2006/relationships/customXml" Target="../ink/ink73.xml"/><Relationship Id="rId21" Type="http://schemas.openxmlformats.org/officeDocument/2006/relationships/image" Target="../media/image75.png"/><Relationship Id="rId20" Type="http://schemas.openxmlformats.org/officeDocument/2006/relationships/customXml" Target="../ink/ink72.xml"/><Relationship Id="rId2" Type="http://schemas.openxmlformats.org/officeDocument/2006/relationships/customXml" Target="../ink/ink63.xml"/><Relationship Id="rId19" Type="http://schemas.openxmlformats.org/officeDocument/2006/relationships/image" Target="../media/image74.png"/><Relationship Id="rId18" Type="http://schemas.openxmlformats.org/officeDocument/2006/relationships/customXml" Target="../ink/ink71.xml"/><Relationship Id="rId17" Type="http://schemas.openxmlformats.org/officeDocument/2006/relationships/image" Target="../media/image73.png"/><Relationship Id="rId16" Type="http://schemas.openxmlformats.org/officeDocument/2006/relationships/customXml" Target="../ink/ink70.xml"/><Relationship Id="rId15" Type="http://schemas.openxmlformats.org/officeDocument/2006/relationships/image" Target="../media/image72.png"/><Relationship Id="rId14" Type="http://schemas.openxmlformats.org/officeDocument/2006/relationships/customXml" Target="../ink/ink69.xml"/><Relationship Id="rId13" Type="http://schemas.openxmlformats.org/officeDocument/2006/relationships/image" Target="../media/image71.png"/><Relationship Id="rId12" Type="http://schemas.openxmlformats.org/officeDocument/2006/relationships/customXml" Target="../ink/ink68.xml"/><Relationship Id="rId11" Type="http://schemas.openxmlformats.org/officeDocument/2006/relationships/image" Target="../media/image70.png"/><Relationship Id="rId10" Type="http://schemas.openxmlformats.org/officeDocument/2006/relationships/customXml" Target="../ink/ink67.xml"/><Relationship Id="rId1" Type="http://schemas.openxmlformats.org/officeDocument/2006/relationships/image" Target="../media/image65.jpe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51.png"/><Relationship Id="rId98" Type="http://schemas.openxmlformats.org/officeDocument/2006/relationships/customXml" Target="../ink/ink164.xml"/><Relationship Id="rId97" Type="http://schemas.openxmlformats.org/officeDocument/2006/relationships/image" Target="../media/image150.png"/><Relationship Id="rId96" Type="http://schemas.openxmlformats.org/officeDocument/2006/relationships/customXml" Target="../ink/ink163.xml"/><Relationship Id="rId95" Type="http://schemas.openxmlformats.org/officeDocument/2006/relationships/image" Target="../media/image149.png"/><Relationship Id="rId94" Type="http://schemas.openxmlformats.org/officeDocument/2006/relationships/customXml" Target="../ink/ink162.xml"/><Relationship Id="rId93" Type="http://schemas.openxmlformats.org/officeDocument/2006/relationships/image" Target="../media/image148.png"/><Relationship Id="rId92" Type="http://schemas.openxmlformats.org/officeDocument/2006/relationships/customXml" Target="../ink/ink161.xml"/><Relationship Id="rId91" Type="http://schemas.openxmlformats.org/officeDocument/2006/relationships/image" Target="../media/image147.png"/><Relationship Id="rId90" Type="http://schemas.openxmlformats.org/officeDocument/2006/relationships/customXml" Target="../ink/ink160.xml"/><Relationship Id="rId9" Type="http://schemas.openxmlformats.org/officeDocument/2006/relationships/image" Target="../media/image106.png"/><Relationship Id="rId89" Type="http://schemas.openxmlformats.org/officeDocument/2006/relationships/image" Target="../media/image146.png"/><Relationship Id="rId88" Type="http://schemas.openxmlformats.org/officeDocument/2006/relationships/customXml" Target="../ink/ink159.xml"/><Relationship Id="rId87" Type="http://schemas.openxmlformats.org/officeDocument/2006/relationships/image" Target="../media/image145.png"/><Relationship Id="rId86" Type="http://schemas.openxmlformats.org/officeDocument/2006/relationships/customXml" Target="../ink/ink158.xml"/><Relationship Id="rId85" Type="http://schemas.openxmlformats.org/officeDocument/2006/relationships/image" Target="../media/image144.png"/><Relationship Id="rId84" Type="http://schemas.openxmlformats.org/officeDocument/2006/relationships/customXml" Target="../ink/ink157.xml"/><Relationship Id="rId83" Type="http://schemas.openxmlformats.org/officeDocument/2006/relationships/image" Target="../media/image143.png"/><Relationship Id="rId82" Type="http://schemas.openxmlformats.org/officeDocument/2006/relationships/customXml" Target="../ink/ink156.xml"/><Relationship Id="rId81" Type="http://schemas.openxmlformats.org/officeDocument/2006/relationships/image" Target="../media/image142.png"/><Relationship Id="rId80" Type="http://schemas.openxmlformats.org/officeDocument/2006/relationships/customXml" Target="../ink/ink155.xml"/><Relationship Id="rId8" Type="http://schemas.openxmlformats.org/officeDocument/2006/relationships/customXml" Target="../ink/ink119.xml"/><Relationship Id="rId79" Type="http://schemas.openxmlformats.org/officeDocument/2006/relationships/image" Target="../media/image141.png"/><Relationship Id="rId78" Type="http://schemas.openxmlformats.org/officeDocument/2006/relationships/customXml" Target="../ink/ink154.xml"/><Relationship Id="rId77" Type="http://schemas.openxmlformats.org/officeDocument/2006/relationships/image" Target="../media/image140.png"/><Relationship Id="rId76" Type="http://schemas.openxmlformats.org/officeDocument/2006/relationships/customXml" Target="../ink/ink153.xml"/><Relationship Id="rId75" Type="http://schemas.openxmlformats.org/officeDocument/2006/relationships/image" Target="../media/image139.png"/><Relationship Id="rId74" Type="http://schemas.openxmlformats.org/officeDocument/2006/relationships/customXml" Target="../ink/ink152.xml"/><Relationship Id="rId73" Type="http://schemas.openxmlformats.org/officeDocument/2006/relationships/image" Target="../media/image138.png"/><Relationship Id="rId72" Type="http://schemas.openxmlformats.org/officeDocument/2006/relationships/customXml" Target="../ink/ink151.xml"/><Relationship Id="rId71" Type="http://schemas.openxmlformats.org/officeDocument/2006/relationships/image" Target="../media/image137.png"/><Relationship Id="rId70" Type="http://schemas.openxmlformats.org/officeDocument/2006/relationships/customXml" Target="../ink/ink150.xml"/><Relationship Id="rId7" Type="http://schemas.openxmlformats.org/officeDocument/2006/relationships/image" Target="../media/image105.png"/><Relationship Id="rId69" Type="http://schemas.openxmlformats.org/officeDocument/2006/relationships/image" Target="../media/image136.png"/><Relationship Id="rId68" Type="http://schemas.openxmlformats.org/officeDocument/2006/relationships/customXml" Target="../ink/ink149.xml"/><Relationship Id="rId67" Type="http://schemas.openxmlformats.org/officeDocument/2006/relationships/image" Target="../media/image135.png"/><Relationship Id="rId66" Type="http://schemas.openxmlformats.org/officeDocument/2006/relationships/customXml" Target="../ink/ink148.xml"/><Relationship Id="rId65" Type="http://schemas.openxmlformats.org/officeDocument/2006/relationships/image" Target="../media/image134.png"/><Relationship Id="rId64" Type="http://schemas.openxmlformats.org/officeDocument/2006/relationships/customXml" Target="../ink/ink147.xml"/><Relationship Id="rId63" Type="http://schemas.openxmlformats.org/officeDocument/2006/relationships/image" Target="../media/image133.png"/><Relationship Id="rId62" Type="http://schemas.openxmlformats.org/officeDocument/2006/relationships/customXml" Target="../ink/ink146.xml"/><Relationship Id="rId61" Type="http://schemas.openxmlformats.org/officeDocument/2006/relationships/image" Target="../media/image132.png"/><Relationship Id="rId60" Type="http://schemas.openxmlformats.org/officeDocument/2006/relationships/customXml" Target="../ink/ink145.xml"/><Relationship Id="rId6" Type="http://schemas.openxmlformats.org/officeDocument/2006/relationships/customXml" Target="../ink/ink118.xml"/><Relationship Id="rId59" Type="http://schemas.openxmlformats.org/officeDocument/2006/relationships/image" Target="../media/image131.png"/><Relationship Id="rId58" Type="http://schemas.openxmlformats.org/officeDocument/2006/relationships/customXml" Target="../ink/ink144.xml"/><Relationship Id="rId57" Type="http://schemas.openxmlformats.org/officeDocument/2006/relationships/image" Target="../media/image130.png"/><Relationship Id="rId56" Type="http://schemas.openxmlformats.org/officeDocument/2006/relationships/customXml" Target="../ink/ink143.xml"/><Relationship Id="rId55" Type="http://schemas.openxmlformats.org/officeDocument/2006/relationships/image" Target="../media/image129.png"/><Relationship Id="rId54" Type="http://schemas.openxmlformats.org/officeDocument/2006/relationships/customXml" Target="../ink/ink142.xml"/><Relationship Id="rId53" Type="http://schemas.openxmlformats.org/officeDocument/2006/relationships/image" Target="../media/image128.png"/><Relationship Id="rId52" Type="http://schemas.openxmlformats.org/officeDocument/2006/relationships/customXml" Target="../ink/ink141.xml"/><Relationship Id="rId51" Type="http://schemas.openxmlformats.org/officeDocument/2006/relationships/image" Target="../media/image127.png"/><Relationship Id="rId50" Type="http://schemas.openxmlformats.org/officeDocument/2006/relationships/customXml" Target="../ink/ink140.xml"/><Relationship Id="rId5" Type="http://schemas.openxmlformats.org/officeDocument/2006/relationships/image" Target="../media/image104.png"/><Relationship Id="rId49" Type="http://schemas.openxmlformats.org/officeDocument/2006/relationships/image" Target="../media/image126.png"/><Relationship Id="rId48" Type="http://schemas.openxmlformats.org/officeDocument/2006/relationships/customXml" Target="../ink/ink139.xml"/><Relationship Id="rId47" Type="http://schemas.openxmlformats.org/officeDocument/2006/relationships/image" Target="../media/image125.png"/><Relationship Id="rId46" Type="http://schemas.openxmlformats.org/officeDocument/2006/relationships/customXml" Target="../ink/ink138.xml"/><Relationship Id="rId45" Type="http://schemas.openxmlformats.org/officeDocument/2006/relationships/image" Target="../media/image124.png"/><Relationship Id="rId44" Type="http://schemas.openxmlformats.org/officeDocument/2006/relationships/customXml" Target="../ink/ink137.xml"/><Relationship Id="rId43" Type="http://schemas.openxmlformats.org/officeDocument/2006/relationships/image" Target="../media/image123.png"/><Relationship Id="rId42" Type="http://schemas.openxmlformats.org/officeDocument/2006/relationships/customXml" Target="../ink/ink136.xml"/><Relationship Id="rId41" Type="http://schemas.openxmlformats.org/officeDocument/2006/relationships/image" Target="../media/image122.png"/><Relationship Id="rId40" Type="http://schemas.openxmlformats.org/officeDocument/2006/relationships/customXml" Target="../ink/ink135.xml"/><Relationship Id="rId4" Type="http://schemas.openxmlformats.org/officeDocument/2006/relationships/customXml" Target="../ink/ink117.xml"/><Relationship Id="rId39" Type="http://schemas.openxmlformats.org/officeDocument/2006/relationships/image" Target="../media/image121.png"/><Relationship Id="rId38" Type="http://schemas.openxmlformats.org/officeDocument/2006/relationships/customXml" Target="../ink/ink134.xml"/><Relationship Id="rId37" Type="http://schemas.openxmlformats.org/officeDocument/2006/relationships/image" Target="../media/image120.png"/><Relationship Id="rId36" Type="http://schemas.openxmlformats.org/officeDocument/2006/relationships/customXml" Target="../ink/ink133.xml"/><Relationship Id="rId35" Type="http://schemas.openxmlformats.org/officeDocument/2006/relationships/image" Target="../media/image119.png"/><Relationship Id="rId34" Type="http://schemas.openxmlformats.org/officeDocument/2006/relationships/customXml" Target="../ink/ink132.xml"/><Relationship Id="rId33" Type="http://schemas.openxmlformats.org/officeDocument/2006/relationships/image" Target="../media/image118.png"/><Relationship Id="rId32" Type="http://schemas.openxmlformats.org/officeDocument/2006/relationships/customXml" Target="../ink/ink131.xml"/><Relationship Id="rId31" Type="http://schemas.openxmlformats.org/officeDocument/2006/relationships/image" Target="../media/image117.png"/><Relationship Id="rId30" Type="http://schemas.openxmlformats.org/officeDocument/2006/relationships/customXml" Target="../ink/ink130.xml"/><Relationship Id="rId3" Type="http://schemas.openxmlformats.org/officeDocument/2006/relationships/image" Target="../media/image103.png"/><Relationship Id="rId29" Type="http://schemas.openxmlformats.org/officeDocument/2006/relationships/image" Target="../media/image116.png"/><Relationship Id="rId28" Type="http://schemas.openxmlformats.org/officeDocument/2006/relationships/customXml" Target="../ink/ink129.xml"/><Relationship Id="rId27" Type="http://schemas.openxmlformats.org/officeDocument/2006/relationships/image" Target="../media/image115.png"/><Relationship Id="rId26" Type="http://schemas.openxmlformats.org/officeDocument/2006/relationships/customXml" Target="../ink/ink128.xml"/><Relationship Id="rId25" Type="http://schemas.openxmlformats.org/officeDocument/2006/relationships/image" Target="../media/image114.png"/><Relationship Id="rId24" Type="http://schemas.openxmlformats.org/officeDocument/2006/relationships/customXml" Target="../ink/ink127.xml"/><Relationship Id="rId23" Type="http://schemas.openxmlformats.org/officeDocument/2006/relationships/image" Target="../media/image113.png"/><Relationship Id="rId22" Type="http://schemas.openxmlformats.org/officeDocument/2006/relationships/customXml" Target="../ink/ink126.xml"/><Relationship Id="rId21" Type="http://schemas.openxmlformats.org/officeDocument/2006/relationships/image" Target="../media/image112.png"/><Relationship Id="rId20" Type="http://schemas.openxmlformats.org/officeDocument/2006/relationships/customXml" Target="../ink/ink125.xml"/><Relationship Id="rId2" Type="http://schemas.openxmlformats.org/officeDocument/2006/relationships/customXml" Target="../ink/ink116.xml"/><Relationship Id="rId19" Type="http://schemas.openxmlformats.org/officeDocument/2006/relationships/image" Target="../media/image111.png"/><Relationship Id="rId18" Type="http://schemas.openxmlformats.org/officeDocument/2006/relationships/customXml" Target="../ink/ink124.xml"/><Relationship Id="rId17" Type="http://schemas.openxmlformats.org/officeDocument/2006/relationships/image" Target="../media/image110.png"/><Relationship Id="rId16" Type="http://schemas.openxmlformats.org/officeDocument/2006/relationships/customXml" Target="../ink/ink123.xml"/><Relationship Id="rId15" Type="http://schemas.openxmlformats.org/officeDocument/2006/relationships/image" Target="../media/image109.png"/><Relationship Id="rId14" Type="http://schemas.openxmlformats.org/officeDocument/2006/relationships/customXml" Target="../ink/ink122.xml"/><Relationship Id="rId13" Type="http://schemas.openxmlformats.org/officeDocument/2006/relationships/image" Target="../media/image108.png"/><Relationship Id="rId12" Type="http://schemas.openxmlformats.org/officeDocument/2006/relationships/customXml" Target="../ink/ink121.xml"/><Relationship Id="rId11" Type="http://schemas.openxmlformats.org/officeDocument/2006/relationships/image" Target="../media/image107.png"/><Relationship Id="rId108" Type="http://schemas.openxmlformats.org/officeDocument/2006/relationships/slideLayout" Target="../slideLayouts/slideLayout2.xml"/><Relationship Id="rId107" Type="http://schemas.openxmlformats.org/officeDocument/2006/relationships/image" Target="../media/image155.png"/><Relationship Id="rId106" Type="http://schemas.openxmlformats.org/officeDocument/2006/relationships/customXml" Target="../ink/ink168.xml"/><Relationship Id="rId105" Type="http://schemas.openxmlformats.org/officeDocument/2006/relationships/image" Target="../media/image154.png"/><Relationship Id="rId104" Type="http://schemas.openxmlformats.org/officeDocument/2006/relationships/customXml" Target="../ink/ink167.xml"/><Relationship Id="rId103" Type="http://schemas.openxmlformats.org/officeDocument/2006/relationships/image" Target="../media/image153.png"/><Relationship Id="rId102" Type="http://schemas.openxmlformats.org/officeDocument/2006/relationships/customXml" Target="../ink/ink166.xml"/><Relationship Id="rId101" Type="http://schemas.openxmlformats.org/officeDocument/2006/relationships/image" Target="../media/image152.png"/><Relationship Id="rId100" Type="http://schemas.openxmlformats.org/officeDocument/2006/relationships/customXml" Target="../ink/ink165.xml"/><Relationship Id="rId10" Type="http://schemas.openxmlformats.org/officeDocument/2006/relationships/customXml" Target="../ink/ink120.xml"/><Relationship Id="rId1" Type="http://schemas.openxmlformats.org/officeDocument/2006/relationships/image" Target="../media/image10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3.2.Common Emitter (CE)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3.2.Common Emitter 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073" name="Ink 3072"/>
              <p14:cNvContentPartPr/>
              <p14:nvPr/>
            </p14:nvContentPartPr>
            <p14:xfrm>
              <a:off x="3205163" y="4037013"/>
              <a:ext cx="304800" cy="276225"/>
            </p14:xfrm>
          </p:contentPart>
        </mc:Choice>
        <mc:Fallback xmlns="">
          <p:pic>
            <p:nvPicPr>
              <p:cNvPr id="3073" name="Ink 3072"/>
            </p:nvPicPr>
            <p:blipFill>
              <a:blip r:embed="rId2"/>
            </p:blipFill>
            <p:spPr>
              <a:xfrm>
                <a:off x="3205163" y="4037013"/>
                <a:ext cx="30480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074" name="Ink 3073"/>
              <p14:cNvContentPartPr/>
              <p14:nvPr/>
            </p14:nvContentPartPr>
            <p14:xfrm>
              <a:off x="3598863" y="4125913"/>
              <a:ext cx="125413" cy="34925"/>
            </p14:xfrm>
          </p:contentPart>
        </mc:Choice>
        <mc:Fallback xmlns="">
          <p:pic>
            <p:nvPicPr>
              <p:cNvPr id="3074" name="Ink 3073"/>
            </p:nvPicPr>
            <p:blipFill>
              <a:blip r:embed="rId4"/>
            </p:blipFill>
            <p:spPr>
              <a:xfrm>
                <a:off x="3598863" y="4125913"/>
                <a:ext cx="125413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075" name="Ink 3074"/>
              <p14:cNvContentPartPr/>
              <p14:nvPr/>
            </p14:nvContentPartPr>
            <p14:xfrm>
              <a:off x="3759200" y="3795713"/>
              <a:ext cx="268288" cy="268288"/>
            </p14:xfrm>
          </p:contentPart>
        </mc:Choice>
        <mc:Fallback xmlns="">
          <p:pic>
            <p:nvPicPr>
              <p:cNvPr id="3075" name="Ink 3074"/>
            </p:nvPicPr>
            <p:blipFill>
              <a:blip r:embed="rId6"/>
            </p:blipFill>
            <p:spPr>
              <a:xfrm>
                <a:off x="3759200" y="3795713"/>
                <a:ext cx="268288" cy="268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076" name="Ink 3075"/>
              <p14:cNvContentPartPr/>
              <p14:nvPr/>
            </p14:nvContentPartPr>
            <p14:xfrm>
              <a:off x="3786188" y="4170363"/>
              <a:ext cx="196850" cy="17463"/>
            </p14:xfrm>
          </p:contentPart>
        </mc:Choice>
        <mc:Fallback xmlns="">
          <p:pic>
            <p:nvPicPr>
              <p:cNvPr id="3076" name="Ink 3075"/>
            </p:nvPicPr>
            <p:blipFill>
              <a:blip r:embed="rId8"/>
            </p:blipFill>
            <p:spPr>
              <a:xfrm>
                <a:off x="3786188" y="4170363"/>
                <a:ext cx="196850" cy="17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077" name="Ink 3076"/>
              <p14:cNvContentPartPr/>
              <p14:nvPr/>
            </p14:nvContentPartPr>
            <p14:xfrm>
              <a:off x="3795713" y="4313238"/>
              <a:ext cx="169863" cy="285750"/>
            </p14:xfrm>
          </p:contentPart>
        </mc:Choice>
        <mc:Fallback xmlns="">
          <p:pic>
            <p:nvPicPr>
              <p:cNvPr id="3077" name="Ink 3076"/>
            </p:nvPicPr>
            <p:blipFill>
              <a:blip r:embed="rId10"/>
            </p:blipFill>
            <p:spPr>
              <a:xfrm>
                <a:off x="3795713" y="4313238"/>
                <a:ext cx="169863" cy="285750"/>
              </a:xfrm>
              <a:prstGeom prst="rect"/>
            </p:spPr>
          </p:pic>
        </mc:Fallback>
      </mc:AlternateContent>
      <p:graphicFrame>
        <p:nvGraphicFramePr>
          <p:cNvPr id="4" name="Content Placeholder 3"/>
          <p:cNvGraphicFramePr/>
          <p:nvPr>
            <p:ph idx="1"/>
          </p:nvPr>
        </p:nvGraphicFramePr>
        <p:xfrm>
          <a:off x="755583" y="1629410"/>
          <a:ext cx="6988944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8237220" imgH="5334000" progId="Paint.Picture">
                  <p:embed/>
                </p:oleObj>
              </mc:Choice>
              <mc:Fallback>
                <p:oleObj name="" r:id="rId11" imgW="8237220" imgH="5334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83" y="1629410"/>
                        <a:ext cx="6988944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03" y="274638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CE 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39000" contrast="50000"/>
          </a:blip>
          <a:srcRect/>
          <a:stretch>
            <a:fillRect/>
          </a:stretch>
        </p:blipFill>
        <p:spPr bwMode="auto">
          <a:xfrm>
            <a:off x="990600" y="10668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097" name="Ink 4096"/>
              <p14:cNvContentPartPr/>
              <p14:nvPr/>
            </p14:nvContentPartPr>
            <p14:xfrm>
              <a:off x="1258888" y="6340475"/>
              <a:ext cx="2546350" cy="1588"/>
            </p14:xfrm>
          </p:contentPart>
        </mc:Choice>
        <mc:Fallback xmlns="">
          <p:pic>
            <p:nvPicPr>
              <p:cNvPr id="4097" name="Ink 4096"/>
            </p:nvPicPr>
            <p:blipFill>
              <a:blip r:embed="rId3"/>
            </p:blipFill>
            <p:spPr>
              <a:xfrm>
                <a:off x="1258888" y="6340475"/>
                <a:ext cx="254635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098" name="Ink 4097"/>
              <p14:cNvContentPartPr/>
              <p14:nvPr/>
            </p14:nvContentPartPr>
            <p14:xfrm>
              <a:off x="1250950" y="6392863"/>
              <a:ext cx="2554288" cy="63500"/>
            </p14:xfrm>
          </p:contentPart>
        </mc:Choice>
        <mc:Fallback xmlns="">
          <p:pic>
            <p:nvPicPr>
              <p:cNvPr id="4098" name="Ink 4097"/>
            </p:nvPicPr>
            <p:blipFill>
              <a:blip r:embed="rId5"/>
            </p:blipFill>
            <p:spPr>
              <a:xfrm>
                <a:off x="1250950" y="6392863"/>
                <a:ext cx="2554288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099" name="Ink 4098"/>
              <p14:cNvContentPartPr/>
              <p14:nvPr/>
            </p14:nvContentPartPr>
            <p14:xfrm>
              <a:off x="1347788" y="6438900"/>
              <a:ext cx="696913" cy="34925"/>
            </p14:xfrm>
          </p:contentPart>
        </mc:Choice>
        <mc:Fallback xmlns="">
          <p:pic>
            <p:nvPicPr>
              <p:cNvPr id="4099" name="Ink 4098"/>
            </p:nvPicPr>
            <p:blipFill>
              <a:blip r:embed="rId7"/>
            </p:blipFill>
            <p:spPr>
              <a:xfrm>
                <a:off x="1347788" y="6438900"/>
                <a:ext cx="696913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100" name="Ink 4099"/>
              <p14:cNvContentPartPr/>
              <p14:nvPr/>
            </p14:nvContentPartPr>
            <p14:xfrm>
              <a:off x="2044700" y="6473825"/>
              <a:ext cx="509588" cy="1588"/>
            </p14:xfrm>
          </p:contentPart>
        </mc:Choice>
        <mc:Fallback xmlns="">
          <p:pic>
            <p:nvPicPr>
              <p:cNvPr id="4100" name="Ink 4099"/>
            </p:nvPicPr>
            <p:blipFill>
              <a:blip r:embed="rId9"/>
            </p:blipFill>
            <p:spPr>
              <a:xfrm>
                <a:off x="2044700" y="6473825"/>
                <a:ext cx="50958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101" name="Ink 4100"/>
              <p14:cNvContentPartPr/>
              <p14:nvPr/>
            </p14:nvContentPartPr>
            <p14:xfrm>
              <a:off x="2544763" y="6473825"/>
              <a:ext cx="1098550" cy="9525"/>
            </p14:xfrm>
          </p:contentPart>
        </mc:Choice>
        <mc:Fallback xmlns="">
          <p:pic>
            <p:nvPicPr>
              <p:cNvPr id="4101" name="Ink 4100"/>
            </p:nvPicPr>
            <p:blipFill>
              <a:blip r:embed="rId11"/>
            </p:blipFill>
            <p:spPr>
              <a:xfrm>
                <a:off x="2544763" y="6473825"/>
                <a:ext cx="10985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4102" name="Ink 4101"/>
              <p14:cNvContentPartPr/>
              <p14:nvPr/>
            </p14:nvContentPartPr>
            <p14:xfrm>
              <a:off x="1241425" y="6562725"/>
              <a:ext cx="2581275" cy="1588"/>
            </p14:xfrm>
          </p:contentPart>
        </mc:Choice>
        <mc:Fallback xmlns="">
          <p:pic>
            <p:nvPicPr>
              <p:cNvPr id="4102" name="Ink 4101"/>
            </p:nvPicPr>
            <p:blipFill>
              <a:blip r:embed="rId13"/>
            </p:blipFill>
            <p:spPr>
              <a:xfrm>
                <a:off x="1241425" y="6562725"/>
                <a:ext cx="258127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103" name="Ink 4102"/>
              <p14:cNvContentPartPr/>
              <p14:nvPr/>
            </p14:nvContentPartPr>
            <p14:xfrm>
              <a:off x="5902325" y="6348413"/>
              <a:ext cx="901700" cy="1588"/>
            </p14:xfrm>
          </p:contentPart>
        </mc:Choice>
        <mc:Fallback xmlns="">
          <p:pic>
            <p:nvPicPr>
              <p:cNvPr id="4103" name="Ink 4102"/>
            </p:nvPicPr>
            <p:blipFill>
              <a:blip r:embed="rId15"/>
            </p:blipFill>
            <p:spPr>
              <a:xfrm>
                <a:off x="5902325" y="6348413"/>
                <a:ext cx="90170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104" name="Ink 4103"/>
              <p14:cNvContentPartPr/>
              <p14:nvPr/>
            </p14:nvContentPartPr>
            <p14:xfrm>
              <a:off x="6813550" y="6348413"/>
              <a:ext cx="776288" cy="1588"/>
            </p14:xfrm>
          </p:contentPart>
        </mc:Choice>
        <mc:Fallback xmlns="">
          <p:pic>
            <p:nvPicPr>
              <p:cNvPr id="4104" name="Ink 4103"/>
            </p:nvPicPr>
            <p:blipFill>
              <a:blip r:embed="rId17"/>
            </p:blipFill>
            <p:spPr>
              <a:xfrm>
                <a:off x="6813550" y="6348413"/>
                <a:ext cx="77628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4105" name="Ink 4104"/>
              <p14:cNvContentPartPr/>
              <p14:nvPr/>
            </p14:nvContentPartPr>
            <p14:xfrm>
              <a:off x="7589838" y="6330950"/>
              <a:ext cx="642938" cy="19050"/>
            </p14:xfrm>
          </p:contentPart>
        </mc:Choice>
        <mc:Fallback xmlns="">
          <p:pic>
            <p:nvPicPr>
              <p:cNvPr id="4105" name="Ink 4104"/>
            </p:nvPicPr>
            <p:blipFill>
              <a:blip r:embed="rId19"/>
            </p:blipFill>
            <p:spPr>
              <a:xfrm>
                <a:off x="7589838" y="6330950"/>
                <a:ext cx="642938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106" name="Ink 4105"/>
              <p14:cNvContentPartPr/>
              <p14:nvPr/>
            </p14:nvContentPartPr>
            <p14:xfrm>
              <a:off x="5902325" y="6323013"/>
              <a:ext cx="2687638" cy="276225"/>
            </p14:xfrm>
          </p:contentPart>
        </mc:Choice>
        <mc:Fallback xmlns="">
          <p:pic>
            <p:nvPicPr>
              <p:cNvPr id="4106" name="Ink 4105"/>
            </p:nvPicPr>
            <p:blipFill>
              <a:blip r:embed="rId21"/>
            </p:blipFill>
            <p:spPr>
              <a:xfrm>
                <a:off x="5902325" y="6323013"/>
                <a:ext cx="2687638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107" name="Ink 4106"/>
              <p14:cNvContentPartPr/>
              <p14:nvPr/>
            </p14:nvContentPartPr>
            <p14:xfrm>
              <a:off x="6759575" y="4133850"/>
              <a:ext cx="544513" cy="1588"/>
            </p14:xfrm>
          </p:contentPart>
        </mc:Choice>
        <mc:Fallback xmlns="">
          <p:pic>
            <p:nvPicPr>
              <p:cNvPr id="4107" name="Ink 4106"/>
            </p:nvPicPr>
            <p:blipFill>
              <a:blip r:embed="rId23"/>
            </p:blipFill>
            <p:spPr>
              <a:xfrm>
                <a:off x="6759575" y="4133850"/>
                <a:ext cx="544513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4108" name="Ink 4107"/>
              <p14:cNvContentPartPr/>
              <p14:nvPr/>
            </p14:nvContentPartPr>
            <p14:xfrm>
              <a:off x="6742113" y="4241800"/>
              <a:ext cx="598488" cy="44450"/>
            </p14:xfrm>
          </p:contentPart>
        </mc:Choice>
        <mc:Fallback xmlns="">
          <p:pic>
            <p:nvPicPr>
              <p:cNvPr id="4108" name="Ink 4107"/>
            </p:nvPicPr>
            <p:blipFill>
              <a:blip r:embed="rId25"/>
            </p:blipFill>
            <p:spPr>
              <a:xfrm>
                <a:off x="6742113" y="4241800"/>
                <a:ext cx="598488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109" name="Ink 4108"/>
              <p14:cNvContentPartPr/>
              <p14:nvPr/>
            </p14:nvContentPartPr>
            <p14:xfrm>
              <a:off x="6742113" y="4340225"/>
              <a:ext cx="588963" cy="9525"/>
            </p14:xfrm>
          </p:contentPart>
        </mc:Choice>
        <mc:Fallback xmlns="">
          <p:pic>
            <p:nvPicPr>
              <p:cNvPr id="4109" name="Ink 4108"/>
            </p:nvPicPr>
            <p:blipFill>
              <a:blip r:embed="rId27"/>
            </p:blipFill>
            <p:spPr>
              <a:xfrm>
                <a:off x="6742113" y="4340225"/>
                <a:ext cx="588963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110" name="Ink 4109"/>
              <p14:cNvContentPartPr/>
              <p14:nvPr/>
            </p14:nvContentPartPr>
            <p14:xfrm>
              <a:off x="6759575" y="4187825"/>
              <a:ext cx="393700" cy="9525"/>
            </p14:xfrm>
          </p:contentPart>
        </mc:Choice>
        <mc:Fallback xmlns="">
          <p:pic>
            <p:nvPicPr>
              <p:cNvPr id="4110" name="Ink 4109"/>
            </p:nvPicPr>
            <p:blipFill>
              <a:blip r:embed="rId29"/>
            </p:blipFill>
            <p:spPr>
              <a:xfrm>
                <a:off x="6759575" y="4187825"/>
                <a:ext cx="3937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111" name="Ink 4110"/>
              <p14:cNvContentPartPr/>
              <p14:nvPr/>
            </p14:nvContentPartPr>
            <p14:xfrm>
              <a:off x="7848600" y="4062413"/>
              <a:ext cx="1036638" cy="250825"/>
            </p14:xfrm>
          </p:contentPart>
        </mc:Choice>
        <mc:Fallback xmlns="">
          <p:pic>
            <p:nvPicPr>
              <p:cNvPr id="4111" name="Ink 4110"/>
            </p:nvPicPr>
            <p:blipFill>
              <a:blip r:embed="rId31"/>
            </p:blipFill>
            <p:spPr>
              <a:xfrm>
                <a:off x="7848600" y="4062413"/>
                <a:ext cx="1036638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112" name="Ink 4111"/>
              <p14:cNvContentPartPr/>
              <p14:nvPr/>
            </p14:nvContentPartPr>
            <p14:xfrm>
              <a:off x="7893050" y="4089400"/>
              <a:ext cx="501650" cy="1588"/>
            </p14:xfrm>
          </p:contentPart>
        </mc:Choice>
        <mc:Fallback xmlns="">
          <p:pic>
            <p:nvPicPr>
              <p:cNvPr id="4112" name="Ink 4111"/>
            </p:nvPicPr>
            <p:blipFill>
              <a:blip r:embed="rId33"/>
            </p:blipFill>
            <p:spPr>
              <a:xfrm>
                <a:off x="7893050" y="4089400"/>
                <a:ext cx="50165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113" name="Ink 4112"/>
              <p14:cNvContentPartPr/>
              <p14:nvPr/>
            </p14:nvContentPartPr>
            <p14:xfrm>
              <a:off x="7885113" y="4081463"/>
              <a:ext cx="946150" cy="9525"/>
            </p14:xfrm>
          </p:contentPart>
        </mc:Choice>
        <mc:Fallback xmlns="">
          <p:pic>
            <p:nvPicPr>
              <p:cNvPr id="4113" name="Ink 4112"/>
            </p:nvPicPr>
            <p:blipFill>
              <a:blip r:embed="rId35"/>
            </p:blipFill>
            <p:spPr>
              <a:xfrm>
                <a:off x="7885113" y="4081463"/>
                <a:ext cx="9461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114" name="Ink 4113"/>
              <p14:cNvContentPartPr/>
              <p14:nvPr/>
            </p14:nvContentPartPr>
            <p14:xfrm>
              <a:off x="5249863" y="4848225"/>
              <a:ext cx="188913" cy="501650"/>
            </p14:xfrm>
          </p:contentPart>
        </mc:Choice>
        <mc:Fallback xmlns="">
          <p:pic>
            <p:nvPicPr>
              <p:cNvPr id="4114" name="Ink 4113"/>
            </p:nvPicPr>
            <p:blipFill>
              <a:blip r:embed="rId37"/>
            </p:blipFill>
            <p:spPr>
              <a:xfrm>
                <a:off x="5249863" y="4848225"/>
                <a:ext cx="188913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115" name="Ink 4114"/>
              <p14:cNvContentPartPr/>
              <p14:nvPr/>
            </p14:nvContentPartPr>
            <p14:xfrm>
              <a:off x="5438775" y="4919663"/>
              <a:ext cx="222250" cy="349250"/>
            </p14:xfrm>
          </p:contentPart>
        </mc:Choice>
        <mc:Fallback xmlns="">
          <p:pic>
            <p:nvPicPr>
              <p:cNvPr id="4115" name="Ink 4114"/>
            </p:nvPicPr>
            <p:blipFill>
              <a:blip r:embed="rId39"/>
            </p:blipFill>
            <p:spPr>
              <a:xfrm>
                <a:off x="5438775" y="4919663"/>
                <a:ext cx="2222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16" name="Ink 4115"/>
              <p14:cNvContentPartPr/>
              <p14:nvPr/>
            </p14:nvContentPartPr>
            <p14:xfrm>
              <a:off x="2054225" y="1204913"/>
              <a:ext cx="509588" cy="98425"/>
            </p14:xfrm>
          </p:contentPart>
        </mc:Choice>
        <mc:Fallback xmlns="">
          <p:pic>
            <p:nvPicPr>
              <p:cNvPr id="4116" name="Ink 4115"/>
            </p:nvPicPr>
            <p:blipFill>
              <a:blip r:embed="rId41"/>
            </p:blipFill>
            <p:spPr>
              <a:xfrm>
                <a:off x="2054225" y="1204913"/>
                <a:ext cx="509588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17" name="Ink 4116"/>
              <p14:cNvContentPartPr/>
              <p14:nvPr/>
            </p14:nvContentPartPr>
            <p14:xfrm>
              <a:off x="4241800" y="1143000"/>
              <a:ext cx="660400" cy="268288"/>
            </p14:xfrm>
          </p:contentPart>
        </mc:Choice>
        <mc:Fallback xmlns="">
          <p:pic>
            <p:nvPicPr>
              <p:cNvPr id="4117" name="Ink 4116"/>
            </p:nvPicPr>
            <p:blipFill>
              <a:blip r:embed="rId43"/>
            </p:blipFill>
            <p:spPr>
              <a:xfrm>
                <a:off x="4241800" y="1143000"/>
                <a:ext cx="660400" cy="268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118" name="Ink 4117"/>
              <p14:cNvContentPartPr/>
              <p14:nvPr/>
            </p14:nvContentPartPr>
            <p14:xfrm>
              <a:off x="2035175" y="1187450"/>
              <a:ext cx="519113" cy="1588"/>
            </p14:xfrm>
          </p:contentPart>
        </mc:Choice>
        <mc:Fallback xmlns="">
          <p:pic>
            <p:nvPicPr>
              <p:cNvPr id="4118" name="Ink 4117"/>
            </p:nvPicPr>
            <p:blipFill>
              <a:blip r:embed="rId45"/>
            </p:blipFill>
            <p:spPr>
              <a:xfrm>
                <a:off x="2035175" y="1187450"/>
                <a:ext cx="519113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119" name="Ink 411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119" name="Ink 4118"/>
            </p:nvPicPr>
            <p:blipFill>
              <a:blip r:embed="rId47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120" name="Ink 4119"/>
              <p14:cNvContentPartPr/>
              <p14:nvPr/>
            </p14:nvContentPartPr>
            <p14:xfrm>
              <a:off x="2035175" y="1339850"/>
              <a:ext cx="536575" cy="1588"/>
            </p14:xfrm>
          </p:contentPart>
        </mc:Choice>
        <mc:Fallback xmlns="">
          <p:pic>
            <p:nvPicPr>
              <p:cNvPr id="4120" name="Ink 4119"/>
            </p:nvPicPr>
            <p:blipFill>
              <a:blip r:embed="rId49"/>
            </p:blipFill>
            <p:spPr>
              <a:xfrm>
                <a:off x="2035175" y="1339850"/>
                <a:ext cx="53657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121" name="Ink 412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121" name="Ink 4120"/>
            </p:nvPicPr>
            <p:blipFill>
              <a:blip r:embed="rId51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4122" name="Ink 4121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122" name="Ink 4121"/>
            </p:nvPicPr>
            <p:blipFill>
              <a:blip r:embed="rId47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4123" name="Ink 412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123" name="Ink 4122"/>
            </p:nvPicPr>
            <p:blipFill>
              <a:blip r:embed="rId54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4124" name="Ink 4123"/>
              <p14:cNvContentPartPr/>
              <p14:nvPr/>
            </p14:nvContentPartPr>
            <p14:xfrm>
              <a:off x="982663" y="4456113"/>
              <a:ext cx="241300" cy="107950"/>
            </p14:xfrm>
          </p:contentPart>
        </mc:Choice>
        <mc:Fallback xmlns="">
          <p:pic>
            <p:nvPicPr>
              <p:cNvPr id="4124" name="Ink 4123"/>
            </p:nvPicPr>
            <p:blipFill>
              <a:blip r:embed="rId56"/>
            </p:blipFill>
            <p:spPr>
              <a:xfrm>
                <a:off x="982663" y="4456113"/>
                <a:ext cx="2413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4125" name="Ink 4124"/>
              <p14:cNvContentPartPr/>
              <p14:nvPr/>
            </p14:nvContentPartPr>
            <p14:xfrm>
              <a:off x="4187825" y="5857875"/>
              <a:ext cx="357188" cy="63500"/>
            </p14:xfrm>
          </p:contentPart>
        </mc:Choice>
        <mc:Fallback xmlns="">
          <p:pic>
            <p:nvPicPr>
              <p:cNvPr id="4125" name="Ink 4124"/>
            </p:nvPicPr>
            <p:blipFill>
              <a:blip r:embed="rId58"/>
            </p:blipFill>
            <p:spPr>
              <a:xfrm>
                <a:off x="4187825" y="5857875"/>
                <a:ext cx="357188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4126" name="Ink 4125"/>
              <p14:cNvContentPartPr/>
              <p14:nvPr/>
            </p14:nvContentPartPr>
            <p14:xfrm>
              <a:off x="8313738" y="5973763"/>
              <a:ext cx="419100" cy="98425"/>
            </p14:xfrm>
          </p:contentPart>
        </mc:Choice>
        <mc:Fallback xmlns="">
          <p:pic>
            <p:nvPicPr>
              <p:cNvPr id="4126" name="Ink 4125"/>
            </p:nvPicPr>
            <p:blipFill>
              <a:blip r:embed="rId60"/>
            </p:blipFill>
            <p:spPr>
              <a:xfrm>
                <a:off x="8313738" y="5973763"/>
                <a:ext cx="4191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4127" name="Ink 4126"/>
              <p14:cNvContentPartPr/>
              <p14:nvPr/>
            </p14:nvContentPartPr>
            <p14:xfrm>
              <a:off x="5473700" y="4303713"/>
              <a:ext cx="250825" cy="98425"/>
            </p14:xfrm>
          </p:contentPart>
        </mc:Choice>
        <mc:Fallback xmlns="">
          <p:pic>
            <p:nvPicPr>
              <p:cNvPr id="4127" name="Ink 4126"/>
            </p:nvPicPr>
            <p:blipFill>
              <a:blip r:embed="rId62"/>
            </p:blipFill>
            <p:spPr>
              <a:xfrm>
                <a:off x="5473700" y="4303713"/>
                <a:ext cx="2508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128" name="Ink 4127"/>
              <p14:cNvContentPartPr/>
              <p14:nvPr/>
            </p14:nvContentPartPr>
            <p14:xfrm>
              <a:off x="4010025" y="1928813"/>
              <a:ext cx="187325" cy="80963"/>
            </p14:xfrm>
          </p:contentPart>
        </mc:Choice>
        <mc:Fallback xmlns="">
          <p:pic>
            <p:nvPicPr>
              <p:cNvPr id="4128" name="Ink 4127"/>
            </p:nvPicPr>
            <p:blipFill>
              <a:blip r:embed="rId64"/>
            </p:blipFill>
            <p:spPr>
              <a:xfrm>
                <a:off x="4010025" y="1928813"/>
                <a:ext cx="187325" cy="809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29" name="Ink 4128"/>
              <p14:cNvContentPartPr/>
              <p14:nvPr/>
            </p14:nvContentPartPr>
            <p14:xfrm>
              <a:off x="5348288" y="1643063"/>
              <a:ext cx="223838" cy="53975"/>
            </p14:xfrm>
          </p:contentPart>
        </mc:Choice>
        <mc:Fallback xmlns="">
          <p:pic>
            <p:nvPicPr>
              <p:cNvPr id="4129" name="Ink 4128"/>
            </p:nvPicPr>
            <p:blipFill>
              <a:blip r:embed="rId66"/>
            </p:blipFill>
            <p:spPr>
              <a:xfrm>
                <a:off x="5348288" y="1643063"/>
                <a:ext cx="223838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130" name="Ink 4129"/>
              <p14:cNvContentPartPr/>
              <p14:nvPr/>
            </p14:nvContentPartPr>
            <p14:xfrm>
              <a:off x="1955800" y="2786063"/>
              <a:ext cx="276225" cy="71438"/>
            </p14:xfrm>
          </p:contentPart>
        </mc:Choice>
        <mc:Fallback xmlns="">
          <p:pic>
            <p:nvPicPr>
              <p:cNvPr id="4130" name="Ink 4129"/>
            </p:nvPicPr>
            <p:blipFill>
              <a:blip r:embed="rId68"/>
            </p:blipFill>
            <p:spPr>
              <a:xfrm>
                <a:off x="1955800" y="2786063"/>
                <a:ext cx="276225" cy="71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131" name="Ink 4130"/>
              <p14:cNvContentPartPr/>
              <p14:nvPr/>
            </p14:nvContentPartPr>
            <p14:xfrm>
              <a:off x="3983038" y="2982913"/>
              <a:ext cx="357188" cy="125413"/>
            </p14:xfrm>
          </p:contentPart>
        </mc:Choice>
        <mc:Fallback xmlns="">
          <p:pic>
            <p:nvPicPr>
              <p:cNvPr id="4131" name="Ink 4130"/>
            </p:nvPicPr>
            <p:blipFill>
              <a:blip r:embed="rId70"/>
            </p:blipFill>
            <p:spPr>
              <a:xfrm>
                <a:off x="3983038" y="2982913"/>
                <a:ext cx="357188" cy="125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32" name="Ink 4131"/>
              <p14:cNvContentPartPr/>
              <p14:nvPr/>
            </p14:nvContentPartPr>
            <p14:xfrm>
              <a:off x="5946775" y="3133725"/>
              <a:ext cx="393700" cy="107950"/>
            </p14:xfrm>
          </p:contentPart>
        </mc:Choice>
        <mc:Fallback xmlns="">
          <p:pic>
            <p:nvPicPr>
              <p:cNvPr id="4132" name="Ink 4131"/>
            </p:nvPicPr>
            <p:blipFill>
              <a:blip r:embed="rId72"/>
            </p:blipFill>
            <p:spPr>
              <a:xfrm>
                <a:off x="5946775" y="3133725"/>
                <a:ext cx="393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33" name="Ink 4132"/>
              <p14:cNvContentPartPr/>
              <p14:nvPr/>
            </p14:nvContentPartPr>
            <p14:xfrm>
              <a:off x="7473950" y="2751138"/>
              <a:ext cx="339725" cy="106363"/>
            </p14:xfrm>
          </p:contentPart>
        </mc:Choice>
        <mc:Fallback xmlns="">
          <p:pic>
            <p:nvPicPr>
              <p:cNvPr id="4133" name="Ink 4132"/>
            </p:nvPicPr>
            <p:blipFill>
              <a:blip r:embed="rId74"/>
            </p:blipFill>
            <p:spPr>
              <a:xfrm>
                <a:off x="7473950" y="2751138"/>
                <a:ext cx="339725" cy="106363"/>
              </a:xfrm>
              <a:prstGeom prst="rect"/>
            </p:spPr>
          </p:pic>
        </mc:Fallback>
      </mc:AlternateContent>
      <p:sp>
        <p:nvSpPr>
          <p:cNvPr id="8" name="Rectangles 7"/>
          <p:cNvSpPr/>
          <p:nvPr/>
        </p:nvSpPr>
        <p:spPr>
          <a:xfrm>
            <a:off x="828040" y="909320"/>
            <a:ext cx="647700" cy="3239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90" y="274955"/>
            <a:ext cx="8264525" cy="7918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Common Collector 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25000" contrast="29000"/>
          </a:blip>
          <a:srcRect/>
          <a:stretch>
            <a:fillRect/>
          </a:stretch>
        </p:blipFill>
        <p:spPr bwMode="auto">
          <a:xfrm>
            <a:off x="990600" y="11430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121" name="Ink 5120"/>
              <p14:cNvContentPartPr/>
              <p14:nvPr/>
            </p14:nvContentPartPr>
            <p14:xfrm>
              <a:off x="3848100" y="2660650"/>
              <a:ext cx="1152525" cy="26988"/>
            </p14:xfrm>
          </p:contentPart>
        </mc:Choice>
        <mc:Fallback xmlns="">
          <p:pic>
            <p:nvPicPr>
              <p:cNvPr id="5121" name="Ink 5120"/>
            </p:nvPicPr>
            <p:blipFill>
              <a:blip r:embed="rId3"/>
            </p:blipFill>
            <p:spPr>
              <a:xfrm>
                <a:off x="3848100" y="2660650"/>
                <a:ext cx="1152525" cy="269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122" name="Ink 5121"/>
              <p14:cNvContentPartPr/>
              <p14:nvPr/>
            </p14:nvContentPartPr>
            <p14:xfrm>
              <a:off x="3776663" y="2795588"/>
              <a:ext cx="1287463" cy="1588"/>
            </p14:xfrm>
          </p:contentPart>
        </mc:Choice>
        <mc:Fallback xmlns="">
          <p:pic>
            <p:nvPicPr>
              <p:cNvPr id="5122" name="Ink 5121"/>
            </p:nvPicPr>
            <p:blipFill>
              <a:blip r:embed="rId5"/>
            </p:blipFill>
            <p:spPr>
              <a:xfrm>
                <a:off x="3776663" y="2795588"/>
                <a:ext cx="1287463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123" name="Ink 5122"/>
              <p14:cNvContentPartPr/>
              <p14:nvPr/>
            </p14:nvContentPartPr>
            <p14:xfrm>
              <a:off x="3759200" y="2847975"/>
              <a:ext cx="1295400" cy="9525"/>
            </p14:xfrm>
          </p:contentPart>
        </mc:Choice>
        <mc:Fallback xmlns="">
          <p:pic>
            <p:nvPicPr>
              <p:cNvPr id="5123" name="Ink 5122"/>
            </p:nvPicPr>
            <p:blipFill>
              <a:blip r:embed="rId7"/>
            </p:blipFill>
            <p:spPr>
              <a:xfrm>
                <a:off x="3759200" y="2847975"/>
                <a:ext cx="12954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124" name="Ink 5123"/>
              <p14:cNvContentPartPr/>
              <p14:nvPr/>
            </p14:nvContentPartPr>
            <p14:xfrm>
              <a:off x="3795713" y="2857500"/>
              <a:ext cx="1054100" cy="9525"/>
            </p14:xfrm>
          </p:contentPart>
        </mc:Choice>
        <mc:Fallback xmlns="">
          <p:pic>
            <p:nvPicPr>
              <p:cNvPr id="5124" name="Ink 5123"/>
            </p:nvPicPr>
            <p:blipFill>
              <a:blip r:embed="rId9"/>
            </p:blipFill>
            <p:spPr>
              <a:xfrm>
                <a:off x="3795713" y="2857500"/>
                <a:ext cx="10541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125" name="Ink 5124"/>
              <p14:cNvContentPartPr/>
              <p14:nvPr/>
            </p14:nvContentPartPr>
            <p14:xfrm>
              <a:off x="3795713" y="2857500"/>
              <a:ext cx="214313" cy="1588"/>
            </p14:xfrm>
          </p:contentPart>
        </mc:Choice>
        <mc:Fallback xmlns="">
          <p:pic>
            <p:nvPicPr>
              <p:cNvPr id="5125" name="Ink 5124"/>
            </p:nvPicPr>
            <p:blipFill>
              <a:blip r:embed="rId11"/>
            </p:blipFill>
            <p:spPr>
              <a:xfrm>
                <a:off x="3795713" y="2857500"/>
                <a:ext cx="214313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126" name="Ink 5125"/>
              <p14:cNvContentPartPr/>
              <p14:nvPr/>
            </p14:nvContentPartPr>
            <p14:xfrm>
              <a:off x="4187825" y="2830513"/>
              <a:ext cx="661988" cy="26988"/>
            </p14:xfrm>
          </p:contentPart>
        </mc:Choice>
        <mc:Fallback xmlns="">
          <p:pic>
            <p:nvPicPr>
              <p:cNvPr id="5126" name="Ink 5125"/>
            </p:nvPicPr>
            <p:blipFill>
              <a:blip r:embed="rId13"/>
            </p:blipFill>
            <p:spPr>
              <a:xfrm>
                <a:off x="4187825" y="2830513"/>
                <a:ext cx="661988" cy="269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5127" name="Ink 5126"/>
              <p14:cNvContentPartPr/>
              <p14:nvPr/>
            </p14:nvContentPartPr>
            <p14:xfrm>
              <a:off x="3741738" y="2643188"/>
              <a:ext cx="1374775" cy="223838"/>
            </p14:xfrm>
          </p:contentPart>
        </mc:Choice>
        <mc:Fallback xmlns="">
          <p:pic>
            <p:nvPicPr>
              <p:cNvPr id="5127" name="Ink 5126"/>
            </p:nvPicPr>
            <p:blipFill>
              <a:blip r:embed="rId15"/>
            </p:blipFill>
            <p:spPr>
              <a:xfrm>
                <a:off x="3741738" y="2643188"/>
                <a:ext cx="1374775" cy="2238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5128" name="Ink 5127"/>
              <p14:cNvContentPartPr/>
              <p14:nvPr/>
            </p14:nvContentPartPr>
            <p14:xfrm>
              <a:off x="4786313" y="2660650"/>
              <a:ext cx="322263" cy="90488"/>
            </p14:xfrm>
          </p:contentPart>
        </mc:Choice>
        <mc:Fallback xmlns="">
          <p:pic>
            <p:nvPicPr>
              <p:cNvPr id="5128" name="Ink 5127"/>
            </p:nvPicPr>
            <p:blipFill>
              <a:blip r:embed="rId17"/>
            </p:blipFill>
            <p:spPr>
              <a:xfrm>
                <a:off x="4786313" y="2660650"/>
                <a:ext cx="322263" cy="904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5129" name="Ink 5128"/>
              <p14:cNvContentPartPr/>
              <p14:nvPr/>
            </p14:nvContentPartPr>
            <p14:xfrm>
              <a:off x="4867275" y="2660650"/>
              <a:ext cx="258763" cy="9525"/>
            </p14:xfrm>
          </p:contentPart>
        </mc:Choice>
        <mc:Fallback xmlns="">
          <p:pic>
            <p:nvPicPr>
              <p:cNvPr id="5129" name="Ink 5128"/>
            </p:nvPicPr>
            <p:blipFill>
              <a:blip r:embed="rId19"/>
            </p:blipFill>
            <p:spPr>
              <a:xfrm>
                <a:off x="4867275" y="2660650"/>
                <a:ext cx="258763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5130" name="Ink 5129"/>
              <p14:cNvContentPartPr/>
              <p14:nvPr/>
            </p14:nvContentPartPr>
            <p14:xfrm>
              <a:off x="3741738" y="2660650"/>
              <a:ext cx="1393825" cy="250825"/>
            </p14:xfrm>
          </p:contentPart>
        </mc:Choice>
        <mc:Fallback xmlns="">
          <p:pic>
            <p:nvPicPr>
              <p:cNvPr id="5130" name="Ink 5129"/>
            </p:nvPicPr>
            <p:blipFill>
              <a:blip r:embed="rId21"/>
            </p:blipFill>
            <p:spPr>
              <a:xfrm>
                <a:off x="3741738" y="2660650"/>
                <a:ext cx="139382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5131" name="Ink 5130"/>
              <p14:cNvContentPartPr/>
              <p14:nvPr/>
            </p14:nvContentPartPr>
            <p14:xfrm>
              <a:off x="3732213" y="2901950"/>
              <a:ext cx="376238" cy="1588"/>
            </p14:xfrm>
          </p:contentPart>
        </mc:Choice>
        <mc:Fallback xmlns="">
          <p:pic>
            <p:nvPicPr>
              <p:cNvPr id="5131" name="Ink 5130"/>
            </p:nvPicPr>
            <p:blipFill>
              <a:blip r:embed="rId23"/>
            </p:blipFill>
            <p:spPr>
              <a:xfrm>
                <a:off x="3732213" y="2901950"/>
                <a:ext cx="37623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132" name="Ink 5131"/>
              <p14:cNvContentPartPr/>
              <p14:nvPr/>
            </p14:nvContentPartPr>
            <p14:xfrm>
              <a:off x="4054475" y="2928938"/>
              <a:ext cx="446088" cy="1588"/>
            </p14:xfrm>
          </p:contentPart>
        </mc:Choice>
        <mc:Fallback xmlns="">
          <p:pic>
            <p:nvPicPr>
              <p:cNvPr id="5132" name="Ink 5131"/>
            </p:nvPicPr>
            <p:blipFill>
              <a:blip r:embed="rId25"/>
            </p:blipFill>
            <p:spPr>
              <a:xfrm>
                <a:off x="4054475" y="2928938"/>
                <a:ext cx="44608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133" name="Ink 5132"/>
              <p14:cNvContentPartPr/>
              <p14:nvPr/>
            </p14:nvContentPartPr>
            <p14:xfrm>
              <a:off x="4500563" y="2928938"/>
              <a:ext cx="134938" cy="1588"/>
            </p14:xfrm>
          </p:contentPart>
        </mc:Choice>
        <mc:Fallback xmlns="">
          <p:pic>
            <p:nvPicPr>
              <p:cNvPr id="5133" name="Ink 5132"/>
            </p:nvPicPr>
            <p:blipFill>
              <a:blip r:embed="rId27"/>
            </p:blipFill>
            <p:spPr>
              <a:xfrm>
                <a:off x="4500563" y="2928938"/>
                <a:ext cx="13493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5134" name="Ink 5133"/>
              <p14:cNvContentPartPr/>
              <p14:nvPr/>
            </p14:nvContentPartPr>
            <p14:xfrm>
              <a:off x="4633913" y="2928938"/>
              <a:ext cx="501650" cy="1588"/>
            </p14:xfrm>
          </p:contentPart>
        </mc:Choice>
        <mc:Fallback xmlns="">
          <p:pic>
            <p:nvPicPr>
              <p:cNvPr id="5134" name="Ink 5133"/>
            </p:nvPicPr>
            <p:blipFill>
              <a:blip r:embed="rId29"/>
            </p:blipFill>
            <p:spPr>
              <a:xfrm>
                <a:off x="4633913" y="2928938"/>
                <a:ext cx="50165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135" name="Ink 5134"/>
              <p14:cNvContentPartPr/>
              <p14:nvPr/>
            </p14:nvContentPartPr>
            <p14:xfrm>
              <a:off x="2089150" y="5322888"/>
              <a:ext cx="260350" cy="115888"/>
            </p14:xfrm>
          </p:contentPart>
        </mc:Choice>
        <mc:Fallback xmlns="">
          <p:pic>
            <p:nvPicPr>
              <p:cNvPr id="5135" name="Ink 5134"/>
            </p:nvPicPr>
            <p:blipFill>
              <a:blip r:embed="rId31"/>
            </p:blipFill>
            <p:spPr>
              <a:xfrm>
                <a:off x="2089150" y="5322888"/>
                <a:ext cx="260350" cy="115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5136" name="Ink 5135"/>
              <p14:cNvContentPartPr/>
              <p14:nvPr/>
            </p14:nvContentPartPr>
            <p14:xfrm>
              <a:off x="6938963" y="5402263"/>
              <a:ext cx="347663" cy="142875"/>
            </p14:xfrm>
          </p:contentPart>
        </mc:Choice>
        <mc:Fallback xmlns="">
          <p:pic>
            <p:nvPicPr>
              <p:cNvPr id="5136" name="Ink 5135"/>
            </p:nvPicPr>
            <p:blipFill>
              <a:blip r:embed="rId33"/>
            </p:blipFill>
            <p:spPr>
              <a:xfrm>
                <a:off x="6938963" y="5402263"/>
                <a:ext cx="347663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5137" name="Ink 5136"/>
              <p14:cNvContentPartPr/>
              <p14:nvPr/>
            </p14:nvContentPartPr>
            <p14:xfrm>
              <a:off x="4348163" y="5884863"/>
              <a:ext cx="233363" cy="88900"/>
            </p14:xfrm>
          </p:contentPart>
        </mc:Choice>
        <mc:Fallback xmlns="">
          <p:pic>
            <p:nvPicPr>
              <p:cNvPr id="5137" name="Ink 5136"/>
            </p:nvPicPr>
            <p:blipFill>
              <a:blip r:embed="rId35"/>
            </p:blipFill>
            <p:spPr>
              <a:xfrm>
                <a:off x="4348163" y="5884863"/>
                <a:ext cx="233363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5138" name="Ink 5137"/>
              <p14:cNvContentPartPr/>
              <p14:nvPr/>
            </p14:nvContentPartPr>
            <p14:xfrm>
              <a:off x="5411788" y="5143500"/>
              <a:ext cx="295275" cy="142875"/>
            </p14:xfrm>
          </p:contentPart>
        </mc:Choice>
        <mc:Fallback xmlns="">
          <p:pic>
            <p:nvPicPr>
              <p:cNvPr id="5138" name="Ink 5137"/>
            </p:nvPicPr>
            <p:blipFill>
              <a:blip r:embed="rId37"/>
            </p:blipFill>
            <p:spPr>
              <a:xfrm>
                <a:off x="5411788" y="5143500"/>
                <a:ext cx="2952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5139" name="Ink 5138"/>
              <p14:cNvContentPartPr/>
              <p14:nvPr/>
            </p14:nvContentPartPr>
            <p14:xfrm>
              <a:off x="5581650" y="3911600"/>
              <a:ext cx="133350" cy="80963"/>
            </p14:xfrm>
          </p:contentPart>
        </mc:Choice>
        <mc:Fallback xmlns="">
          <p:pic>
            <p:nvPicPr>
              <p:cNvPr id="5139" name="Ink 5138"/>
            </p:nvPicPr>
            <p:blipFill>
              <a:blip r:embed="rId39"/>
            </p:blipFill>
            <p:spPr>
              <a:xfrm>
                <a:off x="5581650" y="3911600"/>
                <a:ext cx="133350" cy="809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140" name="Ink 5139"/>
              <p14:cNvContentPartPr/>
              <p14:nvPr/>
            </p14:nvContentPartPr>
            <p14:xfrm>
              <a:off x="3759200" y="4473575"/>
              <a:ext cx="169863" cy="98425"/>
            </p14:xfrm>
          </p:contentPart>
        </mc:Choice>
        <mc:Fallback xmlns="">
          <p:pic>
            <p:nvPicPr>
              <p:cNvPr id="5140" name="Ink 5139"/>
            </p:nvPicPr>
            <p:blipFill>
              <a:blip r:embed="rId41"/>
            </p:blipFill>
            <p:spPr>
              <a:xfrm>
                <a:off x="3759200" y="4473575"/>
                <a:ext cx="169863" cy="9842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24000" contrast="31000"/>
          </a:blip>
          <a:srcRect/>
          <a:stretch>
            <a:fillRect/>
          </a:stretch>
        </p:blipFill>
        <p:spPr bwMode="auto">
          <a:xfrm>
            <a:off x="990600" y="381000"/>
            <a:ext cx="8153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145" name="Ink 6144"/>
              <p14:cNvContentPartPr/>
              <p14:nvPr/>
            </p14:nvContentPartPr>
            <p14:xfrm>
              <a:off x="1884363" y="4537075"/>
              <a:ext cx="1741488" cy="7938"/>
            </p14:xfrm>
          </p:contentPart>
        </mc:Choice>
        <mc:Fallback xmlns="">
          <p:pic>
            <p:nvPicPr>
              <p:cNvPr id="6145" name="Ink 6144"/>
            </p:nvPicPr>
            <p:blipFill>
              <a:blip r:embed="rId3"/>
            </p:blipFill>
            <p:spPr>
              <a:xfrm>
                <a:off x="1884363" y="4537075"/>
                <a:ext cx="1741488" cy="7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146" name="Ink 6145"/>
              <p14:cNvContentPartPr/>
              <p14:nvPr/>
            </p14:nvContentPartPr>
            <p14:xfrm>
              <a:off x="1866900" y="4633913"/>
              <a:ext cx="1749425" cy="1588"/>
            </p14:xfrm>
          </p:contentPart>
        </mc:Choice>
        <mc:Fallback xmlns="">
          <p:pic>
            <p:nvPicPr>
              <p:cNvPr id="6146" name="Ink 6145"/>
            </p:nvPicPr>
            <p:blipFill>
              <a:blip r:embed="rId5"/>
            </p:blipFill>
            <p:spPr>
              <a:xfrm>
                <a:off x="1866900" y="4633913"/>
                <a:ext cx="174942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147" name="Ink 6146"/>
              <p14:cNvContentPartPr/>
              <p14:nvPr/>
            </p14:nvContentPartPr>
            <p14:xfrm>
              <a:off x="5983288" y="4652963"/>
              <a:ext cx="1893888" cy="17463"/>
            </p14:xfrm>
          </p:contentPart>
        </mc:Choice>
        <mc:Fallback xmlns="">
          <p:pic>
            <p:nvPicPr>
              <p:cNvPr id="6147" name="Ink 6146"/>
            </p:nvPicPr>
            <p:blipFill>
              <a:blip r:embed="rId7"/>
            </p:blipFill>
            <p:spPr>
              <a:xfrm>
                <a:off x="5983288" y="4652963"/>
                <a:ext cx="1893888" cy="17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148" name="Ink 6147"/>
              <p14:cNvContentPartPr/>
              <p14:nvPr/>
            </p14:nvContentPartPr>
            <p14:xfrm>
              <a:off x="5991225" y="4749800"/>
              <a:ext cx="1893888" cy="36513"/>
            </p14:xfrm>
          </p:contentPart>
        </mc:Choice>
        <mc:Fallback xmlns="">
          <p:pic>
            <p:nvPicPr>
              <p:cNvPr id="6148" name="Ink 6147"/>
            </p:nvPicPr>
            <p:blipFill>
              <a:blip r:embed="rId9"/>
            </p:blipFill>
            <p:spPr>
              <a:xfrm>
                <a:off x="5991225" y="4749800"/>
                <a:ext cx="1893888" cy="365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149" name="Ink 6148"/>
              <p14:cNvContentPartPr/>
              <p14:nvPr/>
            </p14:nvContentPartPr>
            <p14:xfrm>
              <a:off x="6419850" y="4741863"/>
              <a:ext cx="1403350" cy="61913"/>
            </p14:xfrm>
          </p:contentPart>
        </mc:Choice>
        <mc:Fallback xmlns="">
          <p:pic>
            <p:nvPicPr>
              <p:cNvPr id="6149" name="Ink 6148"/>
            </p:nvPicPr>
            <p:blipFill>
              <a:blip r:embed="rId11"/>
            </p:blipFill>
            <p:spPr>
              <a:xfrm>
                <a:off x="6419850" y="4741863"/>
                <a:ext cx="1403350" cy="61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6150" name="Ink 6149"/>
              <p14:cNvContentPartPr/>
              <p14:nvPr/>
            </p14:nvContentPartPr>
            <p14:xfrm>
              <a:off x="5991225" y="4848225"/>
              <a:ext cx="1893888" cy="9525"/>
            </p14:xfrm>
          </p:contentPart>
        </mc:Choice>
        <mc:Fallback xmlns="">
          <p:pic>
            <p:nvPicPr>
              <p:cNvPr id="6150" name="Ink 6149"/>
            </p:nvPicPr>
            <p:blipFill>
              <a:blip r:embed="rId13"/>
            </p:blipFill>
            <p:spPr>
              <a:xfrm>
                <a:off x="5991225" y="4848225"/>
                <a:ext cx="1893888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151" name="Ink 6150"/>
              <p14:cNvContentPartPr/>
              <p14:nvPr/>
            </p14:nvContentPartPr>
            <p14:xfrm>
              <a:off x="6018213" y="4840288"/>
              <a:ext cx="1509713" cy="9525"/>
            </p14:xfrm>
          </p:contentPart>
        </mc:Choice>
        <mc:Fallback xmlns="">
          <p:pic>
            <p:nvPicPr>
              <p:cNvPr id="6151" name="Ink 6150"/>
            </p:nvPicPr>
            <p:blipFill>
              <a:blip r:embed="rId15"/>
            </p:blipFill>
            <p:spPr>
              <a:xfrm>
                <a:off x="6018213" y="4840288"/>
                <a:ext cx="1509713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6152" name="Ink 6151"/>
              <p14:cNvContentPartPr/>
              <p14:nvPr/>
            </p14:nvContentPartPr>
            <p14:xfrm>
              <a:off x="1847850" y="4510088"/>
              <a:ext cx="304800" cy="1588"/>
            </p14:xfrm>
          </p:contentPart>
        </mc:Choice>
        <mc:Fallback xmlns="">
          <p:pic>
            <p:nvPicPr>
              <p:cNvPr id="6152" name="Ink 6151"/>
            </p:nvPicPr>
            <p:blipFill>
              <a:blip r:embed="rId17"/>
            </p:blipFill>
            <p:spPr>
              <a:xfrm>
                <a:off x="1847850" y="4510088"/>
                <a:ext cx="30480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6153" name="Ink 6152"/>
              <p14:cNvContentPartPr/>
              <p14:nvPr/>
            </p14:nvContentPartPr>
            <p14:xfrm>
              <a:off x="2152650" y="4500563"/>
              <a:ext cx="214313" cy="9525"/>
            </p14:xfrm>
          </p:contentPart>
        </mc:Choice>
        <mc:Fallback xmlns="">
          <p:pic>
            <p:nvPicPr>
              <p:cNvPr id="6153" name="Ink 6152"/>
            </p:nvPicPr>
            <p:blipFill>
              <a:blip r:embed="rId19"/>
            </p:blipFill>
            <p:spPr>
              <a:xfrm>
                <a:off x="2152650" y="4500563"/>
                <a:ext cx="214313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6154" name="Ink 6153"/>
              <p14:cNvContentPartPr/>
              <p14:nvPr/>
            </p14:nvContentPartPr>
            <p14:xfrm>
              <a:off x="2366963" y="4500563"/>
              <a:ext cx="865188" cy="1588"/>
            </p14:xfrm>
          </p:contentPart>
        </mc:Choice>
        <mc:Fallback xmlns="">
          <p:pic>
            <p:nvPicPr>
              <p:cNvPr id="6154" name="Ink 6153"/>
            </p:nvPicPr>
            <p:blipFill>
              <a:blip r:embed="rId21"/>
            </p:blipFill>
            <p:spPr>
              <a:xfrm>
                <a:off x="2366963" y="4500563"/>
                <a:ext cx="86518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6155" name="Ink 6154"/>
              <p14:cNvContentPartPr/>
              <p14:nvPr/>
            </p14:nvContentPartPr>
            <p14:xfrm>
              <a:off x="3232150" y="4500563"/>
              <a:ext cx="393700" cy="1588"/>
            </p14:xfrm>
          </p:contentPart>
        </mc:Choice>
        <mc:Fallback xmlns="">
          <p:pic>
            <p:nvPicPr>
              <p:cNvPr id="6155" name="Ink 6154"/>
            </p:nvPicPr>
            <p:blipFill>
              <a:blip r:embed="rId23"/>
            </p:blipFill>
            <p:spPr>
              <a:xfrm>
                <a:off x="3232150" y="4500563"/>
                <a:ext cx="39370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6156" name="Ink 6155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56" name="Ink 6155"/>
            </p:nvPicPr>
            <p:blipFill>
              <a:blip r:embed="rId25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6157" name="Ink 6156"/>
              <p14:cNvContentPartPr/>
              <p14:nvPr/>
            </p14:nvContentPartPr>
            <p14:xfrm>
              <a:off x="7804150" y="4367213"/>
              <a:ext cx="598488" cy="7938"/>
            </p14:xfrm>
          </p:contentPart>
        </mc:Choice>
        <mc:Fallback xmlns="">
          <p:pic>
            <p:nvPicPr>
              <p:cNvPr id="6157" name="Ink 6156"/>
            </p:nvPicPr>
            <p:blipFill>
              <a:blip r:embed="rId27"/>
            </p:blipFill>
            <p:spPr>
              <a:xfrm>
                <a:off x="7804150" y="4367213"/>
                <a:ext cx="598488" cy="7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6158" name="Ink 6157"/>
              <p14:cNvContentPartPr/>
              <p14:nvPr/>
            </p14:nvContentPartPr>
            <p14:xfrm>
              <a:off x="7823200" y="4473575"/>
              <a:ext cx="588963" cy="1588"/>
            </p14:xfrm>
          </p:contentPart>
        </mc:Choice>
        <mc:Fallback xmlns="">
          <p:pic>
            <p:nvPicPr>
              <p:cNvPr id="6158" name="Ink 6157"/>
            </p:nvPicPr>
            <p:blipFill>
              <a:blip r:embed="rId29"/>
            </p:blipFill>
            <p:spPr>
              <a:xfrm>
                <a:off x="7823200" y="4473575"/>
                <a:ext cx="588963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6159" name="Ink 6158"/>
              <p14:cNvContentPartPr/>
              <p14:nvPr/>
            </p14:nvContentPartPr>
            <p14:xfrm>
              <a:off x="7786688" y="4446588"/>
              <a:ext cx="625475" cy="80963"/>
            </p14:xfrm>
          </p:contentPart>
        </mc:Choice>
        <mc:Fallback xmlns="">
          <p:pic>
            <p:nvPicPr>
              <p:cNvPr id="6159" name="Ink 6158"/>
            </p:nvPicPr>
            <p:blipFill>
              <a:blip r:embed="rId31"/>
            </p:blipFill>
            <p:spPr>
              <a:xfrm>
                <a:off x="7786688" y="4446588"/>
                <a:ext cx="625475" cy="809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6160" name="Ink 6159"/>
              <p14:cNvContentPartPr/>
              <p14:nvPr/>
            </p14:nvContentPartPr>
            <p14:xfrm>
              <a:off x="7786688" y="4330700"/>
              <a:ext cx="660400" cy="206375"/>
            </p14:xfrm>
          </p:contentPart>
        </mc:Choice>
        <mc:Fallback xmlns="">
          <p:pic>
            <p:nvPicPr>
              <p:cNvPr id="6160" name="Ink 6159"/>
            </p:nvPicPr>
            <p:blipFill>
              <a:blip r:embed="rId33"/>
            </p:blipFill>
            <p:spPr>
              <a:xfrm>
                <a:off x="7786688" y="4330700"/>
                <a:ext cx="6604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6161" name="Ink 6160"/>
              <p14:cNvContentPartPr/>
              <p14:nvPr/>
            </p14:nvContentPartPr>
            <p14:xfrm>
              <a:off x="7777163" y="4527550"/>
              <a:ext cx="9525" cy="1588"/>
            </p14:xfrm>
          </p:contentPart>
        </mc:Choice>
        <mc:Fallback xmlns="">
          <p:pic>
            <p:nvPicPr>
              <p:cNvPr id="6161" name="Ink 6160"/>
            </p:nvPicPr>
            <p:blipFill>
              <a:blip r:embed="rId35"/>
            </p:blipFill>
            <p:spPr>
              <a:xfrm>
                <a:off x="7777163" y="4527550"/>
                <a:ext cx="952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6162" name="Ink 6161"/>
              <p14:cNvContentPartPr/>
              <p14:nvPr/>
            </p14:nvContentPartPr>
            <p14:xfrm>
              <a:off x="7956550" y="4537075"/>
              <a:ext cx="473075" cy="1588"/>
            </p14:xfrm>
          </p:contentPart>
        </mc:Choice>
        <mc:Fallback xmlns="">
          <p:pic>
            <p:nvPicPr>
              <p:cNvPr id="6162" name="Ink 6161"/>
            </p:nvPicPr>
            <p:blipFill>
              <a:blip r:embed="rId37"/>
            </p:blipFill>
            <p:spPr>
              <a:xfrm>
                <a:off x="7956550" y="4537075"/>
                <a:ext cx="47307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6163" name="Ink 6162"/>
              <p14:cNvContentPartPr/>
              <p14:nvPr/>
            </p14:nvContentPartPr>
            <p14:xfrm>
              <a:off x="5589588" y="1901825"/>
              <a:ext cx="179388" cy="19050"/>
            </p14:xfrm>
          </p:contentPart>
        </mc:Choice>
        <mc:Fallback xmlns="">
          <p:pic>
            <p:nvPicPr>
              <p:cNvPr id="6163" name="Ink 6162"/>
            </p:nvPicPr>
            <p:blipFill>
              <a:blip r:embed="rId39"/>
            </p:blipFill>
            <p:spPr>
              <a:xfrm>
                <a:off x="5589588" y="1901825"/>
                <a:ext cx="179388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6164" name="Ink 6163"/>
              <p14:cNvContentPartPr/>
              <p14:nvPr/>
            </p14:nvContentPartPr>
            <p14:xfrm>
              <a:off x="5581650" y="2000250"/>
              <a:ext cx="204788" cy="1588"/>
            </p14:xfrm>
          </p:contentPart>
        </mc:Choice>
        <mc:Fallback xmlns="">
          <p:pic>
            <p:nvPicPr>
              <p:cNvPr id="6164" name="Ink 6163"/>
            </p:nvPicPr>
            <p:blipFill>
              <a:blip r:embed="rId41"/>
            </p:blipFill>
            <p:spPr>
              <a:xfrm>
                <a:off x="5581650" y="2000250"/>
                <a:ext cx="20478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6165" name="Ink 6164"/>
              <p14:cNvContentPartPr/>
              <p14:nvPr/>
            </p14:nvContentPartPr>
            <p14:xfrm>
              <a:off x="5572125" y="2054225"/>
              <a:ext cx="223838" cy="9525"/>
            </p14:xfrm>
          </p:contentPart>
        </mc:Choice>
        <mc:Fallback xmlns="">
          <p:pic>
            <p:nvPicPr>
              <p:cNvPr id="6165" name="Ink 6164"/>
            </p:nvPicPr>
            <p:blipFill>
              <a:blip r:embed="rId43"/>
            </p:blipFill>
            <p:spPr>
              <a:xfrm>
                <a:off x="5572125" y="2054225"/>
                <a:ext cx="223838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6166" name="Ink 6165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66" name="Ink 6165"/>
            </p:nvPicPr>
            <p:blipFill>
              <a:blip r:embed="rId45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6167" name="Ink 6166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67" name="Ink 6166"/>
            </p:nvPicPr>
            <p:blipFill>
              <a:blip r:embed="rId45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6168" name="Ink 616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68" name="Ink 6167"/>
            </p:nvPicPr>
            <p:blipFill>
              <a:blip r:embed="rId45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6169" name="Ink 6168"/>
              <p14:cNvContentPartPr/>
              <p14:nvPr/>
            </p14:nvContentPartPr>
            <p14:xfrm>
              <a:off x="5545138" y="2081213"/>
              <a:ext cx="250825" cy="7938"/>
            </p14:xfrm>
          </p:contentPart>
        </mc:Choice>
        <mc:Fallback xmlns="">
          <p:pic>
            <p:nvPicPr>
              <p:cNvPr id="6169" name="Ink 6168"/>
            </p:nvPicPr>
            <p:blipFill>
              <a:blip r:embed="rId49"/>
            </p:blipFill>
            <p:spPr>
              <a:xfrm>
                <a:off x="5545138" y="2081213"/>
                <a:ext cx="250825" cy="7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6170" name="Ink 6169"/>
              <p14:cNvContentPartPr/>
              <p14:nvPr/>
            </p14:nvContentPartPr>
            <p14:xfrm>
              <a:off x="5554663" y="1893888"/>
              <a:ext cx="231775" cy="1588"/>
            </p14:xfrm>
          </p:contentPart>
        </mc:Choice>
        <mc:Fallback xmlns="">
          <p:pic>
            <p:nvPicPr>
              <p:cNvPr id="6170" name="Ink 6169"/>
            </p:nvPicPr>
            <p:blipFill>
              <a:blip r:embed="rId51"/>
            </p:blipFill>
            <p:spPr>
              <a:xfrm>
                <a:off x="5554663" y="1893888"/>
                <a:ext cx="23177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171" name="Ink 6170"/>
              <p14:cNvContentPartPr/>
              <p14:nvPr/>
            </p14:nvContentPartPr>
            <p14:xfrm>
              <a:off x="5537200" y="1857375"/>
              <a:ext cx="249238" cy="1588"/>
            </p14:xfrm>
          </p:contentPart>
        </mc:Choice>
        <mc:Fallback xmlns="">
          <p:pic>
            <p:nvPicPr>
              <p:cNvPr id="6171" name="Ink 6170"/>
            </p:nvPicPr>
            <p:blipFill>
              <a:blip r:embed="rId53"/>
            </p:blipFill>
            <p:spPr>
              <a:xfrm>
                <a:off x="5537200" y="1857375"/>
                <a:ext cx="24923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172" name="Ink 6171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72" name="Ink 6171"/>
            </p:nvPicPr>
            <p:blipFill>
              <a:blip r:embed="rId45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173" name="Ink 617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73" name="Ink 6172"/>
            </p:nvPicPr>
            <p:blipFill>
              <a:blip r:embed="rId56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174" name="Ink 6173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74" name="Ink 6173"/>
            </p:nvPicPr>
            <p:blipFill>
              <a:blip r:embed="rId58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175" name="Ink 6174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75" name="Ink 6174"/>
            </p:nvPicPr>
            <p:blipFill>
              <a:blip r:embed="rId25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76" name="Ink 6175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76" name="Ink 6175"/>
            </p:nvPicPr>
            <p:blipFill>
              <a:blip r:embed="rId61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177" name="Ink 6176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77" name="Ink 6176"/>
            </p:nvPicPr>
            <p:blipFill>
              <a:blip r:embed="rId63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178" name="Ink 617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78" name="Ink 6177"/>
            </p:nvPicPr>
            <p:blipFill>
              <a:blip r:embed="rId45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179" name="Ink 617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79" name="Ink 6178"/>
            </p:nvPicPr>
            <p:blipFill>
              <a:blip r:embed="rId63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180" name="Ink 617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80" name="Ink 6179"/>
            </p:nvPicPr>
            <p:blipFill>
              <a:blip r:embed="rId63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181" name="Ink 6180"/>
              <p14:cNvContentPartPr/>
              <p14:nvPr/>
            </p14:nvContentPartPr>
            <p14:xfrm>
              <a:off x="1187450" y="2187575"/>
              <a:ext cx="152400" cy="1588"/>
            </p14:xfrm>
          </p:contentPart>
        </mc:Choice>
        <mc:Fallback xmlns="">
          <p:pic>
            <p:nvPicPr>
              <p:cNvPr id="6181" name="Ink 6180"/>
            </p:nvPicPr>
            <p:blipFill>
              <a:blip r:embed="rId68"/>
            </p:blipFill>
            <p:spPr>
              <a:xfrm>
                <a:off x="1187450" y="2187575"/>
                <a:ext cx="15240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182" name="Ink 6181"/>
              <p14:cNvContentPartPr/>
              <p14:nvPr/>
            </p14:nvContentPartPr>
            <p14:xfrm>
              <a:off x="1187450" y="2276475"/>
              <a:ext cx="161925" cy="1588"/>
            </p14:xfrm>
          </p:contentPart>
        </mc:Choice>
        <mc:Fallback xmlns="">
          <p:pic>
            <p:nvPicPr>
              <p:cNvPr id="6182" name="Ink 6181"/>
            </p:nvPicPr>
            <p:blipFill>
              <a:blip r:embed="rId70"/>
            </p:blipFill>
            <p:spPr>
              <a:xfrm>
                <a:off x="1187450" y="2276475"/>
                <a:ext cx="16192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183" name="Ink 6182"/>
              <p14:cNvContentPartPr/>
              <p14:nvPr/>
            </p14:nvContentPartPr>
            <p14:xfrm>
              <a:off x="1169988" y="2339975"/>
              <a:ext cx="187325" cy="1588"/>
            </p14:xfrm>
          </p:contentPart>
        </mc:Choice>
        <mc:Fallback xmlns="">
          <p:pic>
            <p:nvPicPr>
              <p:cNvPr id="6183" name="Ink 6182"/>
            </p:nvPicPr>
            <p:blipFill>
              <a:blip r:embed="rId72"/>
            </p:blipFill>
            <p:spPr>
              <a:xfrm>
                <a:off x="1169988" y="2339975"/>
                <a:ext cx="18732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6184" name="Ink 6183"/>
              <p14:cNvContentPartPr/>
              <p14:nvPr/>
            </p14:nvContentPartPr>
            <p14:xfrm>
              <a:off x="1357313" y="2178050"/>
              <a:ext cx="9525" cy="1588"/>
            </p14:xfrm>
          </p:contentPart>
        </mc:Choice>
        <mc:Fallback xmlns="">
          <p:pic>
            <p:nvPicPr>
              <p:cNvPr id="6184" name="Ink 6183"/>
            </p:nvPicPr>
            <p:blipFill>
              <a:blip r:embed="rId74"/>
            </p:blipFill>
            <p:spPr>
              <a:xfrm>
                <a:off x="1357313" y="2178050"/>
                <a:ext cx="952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6185" name="Ink 6184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85" name="Ink 6184"/>
            </p:nvPicPr>
            <p:blipFill>
              <a:blip r:embed="rId56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6186" name="Ink 6185"/>
              <p14:cNvContentPartPr/>
              <p14:nvPr/>
            </p14:nvContentPartPr>
            <p14:xfrm>
              <a:off x="1152525" y="2187575"/>
              <a:ext cx="9525" cy="1588"/>
            </p14:xfrm>
          </p:contentPart>
        </mc:Choice>
        <mc:Fallback xmlns="">
          <p:pic>
            <p:nvPicPr>
              <p:cNvPr id="6186" name="Ink 6185"/>
            </p:nvPicPr>
            <p:blipFill>
              <a:blip r:embed="rId35"/>
            </p:blipFill>
            <p:spPr>
              <a:xfrm>
                <a:off x="1152525" y="2187575"/>
                <a:ext cx="952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6187" name="Ink 6186"/>
              <p14:cNvContentPartPr/>
              <p14:nvPr/>
            </p14:nvContentPartPr>
            <p14:xfrm>
              <a:off x="1160463" y="2232025"/>
              <a:ext cx="1588" cy="9525"/>
            </p14:xfrm>
          </p:contentPart>
        </mc:Choice>
        <mc:Fallback xmlns="">
          <p:pic>
            <p:nvPicPr>
              <p:cNvPr id="6187" name="Ink 6186"/>
            </p:nvPicPr>
            <p:blipFill>
              <a:blip r:embed="rId78"/>
            </p:blipFill>
            <p:spPr>
              <a:xfrm>
                <a:off x="1160463" y="2232025"/>
                <a:ext cx="1588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6188" name="Ink 618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88" name="Ink 6187"/>
            </p:nvPicPr>
            <p:blipFill>
              <a:blip r:embed="rId58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6189" name="Ink 6188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89" name="Ink 6188"/>
            </p:nvPicPr>
            <p:blipFill>
              <a:blip r:embed="rId63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6190" name="Ink 6189"/>
              <p14:cNvContentPartPr/>
              <p14:nvPr/>
            </p14:nvContentPartPr>
            <p14:xfrm>
              <a:off x="1366838" y="2268538"/>
              <a:ext cx="7938" cy="1588"/>
            </p14:xfrm>
          </p:contentPart>
        </mc:Choice>
        <mc:Fallback xmlns="">
          <p:pic>
            <p:nvPicPr>
              <p:cNvPr id="6190" name="Ink 6189"/>
            </p:nvPicPr>
            <p:blipFill>
              <a:blip r:embed="rId82"/>
            </p:blipFill>
            <p:spPr>
              <a:xfrm>
                <a:off x="1366838" y="2268538"/>
                <a:ext cx="793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6191" name="Ink 6190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91" name="Ink 6190"/>
            </p:nvPicPr>
            <p:blipFill>
              <a:blip r:embed="rId61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6192" name="Ink 6191"/>
              <p14:cNvContentPartPr/>
              <p14:nvPr/>
            </p14:nvContentPartPr>
            <p14:xfrm>
              <a:off x="1152525" y="2357438"/>
              <a:ext cx="196850" cy="1588"/>
            </p14:xfrm>
          </p:contentPart>
        </mc:Choice>
        <mc:Fallback xmlns="">
          <p:pic>
            <p:nvPicPr>
              <p:cNvPr id="6192" name="Ink 6191"/>
            </p:nvPicPr>
            <p:blipFill>
              <a:blip r:embed="rId85"/>
            </p:blipFill>
            <p:spPr>
              <a:xfrm>
                <a:off x="1152525" y="2357438"/>
                <a:ext cx="19685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6193" name="Ink 6192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193" name="Ink 6192"/>
            </p:nvPicPr>
            <p:blipFill>
              <a:blip r:embed="rId45"/>
            </p:blipFill>
            <p:spPr>
              <a:xfrm>
                <a:off x="0" y="0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6194" name="Ink 6193"/>
              <p14:cNvContentPartPr/>
              <p14:nvPr/>
            </p14:nvContentPartPr>
            <p14:xfrm>
              <a:off x="3463925" y="3633788"/>
              <a:ext cx="341313" cy="1588"/>
            </p14:xfrm>
          </p:contentPart>
        </mc:Choice>
        <mc:Fallback xmlns="">
          <p:pic>
            <p:nvPicPr>
              <p:cNvPr id="6194" name="Ink 6193"/>
            </p:nvPicPr>
            <p:blipFill>
              <a:blip r:embed="rId88"/>
            </p:blipFill>
            <p:spPr>
              <a:xfrm>
                <a:off x="3463925" y="3633788"/>
                <a:ext cx="341313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6195" name="Ink 6194"/>
              <p14:cNvContentPartPr/>
              <p14:nvPr/>
            </p14:nvContentPartPr>
            <p14:xfrm>
              <a:off x="3463925" y="3724275"/>
              <a:ext cx="341313" cy="1588"/>
            </p14:xfrm>
          </p:contentPart>
        </mc:Choice>
        <mc:Fallback xmlns="">
          <p:pic>
            <p:nvPicPr>
              <p:cNvPr id="6195" name="Ink 6194"/>
            </p:nvPicPr>
            <p:blipFill>
              <a:blip r:embed="rId88"/>
            </p:blipFill>
            <p:spPr>
              <a:xfrm>
                <a:off x="3463925" y="3724275"/>
                <a:ext cx="341313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6196" name="Ink 6195"/>
              <p14:cNvContentPartPr/>
              <p14:nvPr/>
            </p14:nvContentPartPr>
            <p14:xfrm>
              <a:off x="3455988" y="3821113"/>
              <a:ext cx="349250" cy="9525"/>
            </p14:xfrm>
          </p:contentPart>
        </mc:Choice>
        <mc:Fallback xmlns="">
          <p:pic>
            <p:nvPicPr>
              <p:cNvPr id="6196" name="Ink 6195"/>
            </p:nvPicPr>
            <p:blipFill>
              <a:blip r:embed="rId91"/>
            </p:blipFill>
            <p:spPr>
              <a:xfrm>
                <a:off x="3455988" y="3821113"/>
                <a:ext cx="3492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6197" name="Ink 6196"/>
              <p14:cNvContentPartPr/>
              <p14:nvPr/>
            </p14:nvContentPartPr>
            <p14:xfrm>
              <a:off x="3463925" y="3867150"/>
              <a:ext cx="349250" cy="1588"/>
            </p14:xfrm>
          </p:contentPart>
        </mc:Choice>
        <mc:Fallback xmlns="">
          <p:pic>
            <p:nvPicPr>
              <p:cNvPr id="6197" name="Ink 6196"/>
            </p:nvPicPr>
            <p:blipFill>
              <a:blip r:embed="rId93"/>
            </p:blipFill>
            <p:spPr>
              <a:xfrm>
                <a:off x="3463925" y="3867150"/>
                <a:ext cx="349250" cy="158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three configurations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lum bright="-25000" contrast="28000"/>
          </a:blip>
          <a:srcRect/>
          <a:stretch>
            <a:fillRect/>
          </a:stretch>
        </p:blipFill>
        <p:spPr bwMode="auto">
          <a:xfrm>
            <a:off x="990600" y="11430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169" name="Ink 7168"/>
              <p14:cNvContentPartPr/>
              <p14:nvPr/>
            </p14:nvContentPartPr>
            <p14:xfrm>
              <a:off x="1081088" y="1223963"/>
              <a:ext cx="7939088" cy="544513"/>
            </p14:xfrm>
          </p:contentPart>
        </mc:Choice>
        <mc:Fallback xmlns="">
          <p:pic>
            <p:nvPicPr>
              <p:cNvPr id="7169" name="Ink 7168"/>
            </p:nvPicPr>
            <p:blipFill>
              <a:blip r:embed="rId3"/>
            </p:blipFill>
            <p:spPr>
              <a:xfrm>
                <a:off x="1081088" y="1223963"/>
                <a:ext cx="7939088" cy="5445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170" name="Ink 7169"/>
              <p14:cNvContentPartPr/>
              <p14:nvPr/>
            </p14:nvContentPartPr>
            <p14:xfrm>
              <a:off x="1116330" y="1177925"/>
              <a:ext cx="7787640" cy="590550"/>
            </p14:xfrm>
          </p:contentPart>
        </mc:Choice>
        <mc:Fallback xmlns="">
          <p:pic>
            <p:nvPicPr>
              <p:cNvPr id="7170" name="Ink 7169"/>
            </p:nvPicPr>
            <p:blipFill>
              <a:blip r:embed="rId5"/>
            </p:blipFill>
            <p:spPr>
              <a:xfrm>
                <a:off x="1116330" y="1177925"/>
                <a:ext cx="778764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171" name="Ink 7170"/>
              <p14:cNvContentPartPr/>
              <p14:nvPr/>
            </p14:nvContentPartPr>
            <p14:xfrm>
              <a:off x="2286000" y="1509713"/>
              <a:ext cx="938213" cy="125413"/>
            </p14:xfrm>
          </p:contentPart>
        </mc:Choice>
        <mc:Fallback xmlns="">
          <p:pic>
            <p:nvPicPr>
              <p:cNvPr id="7171" name="Ink 7170"/>
            </p:nvPicPr>
            <p:blipFill>
              <a:blip r:embed="rId7"/>
            </p:blipFill>
            <p:spPr>
              <a:xfrm>
                <a:off x="2286000" y="1509713"/>
                <a:ext cx="938213" cy="125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172" name="Ink 7171"/>
              <p14:cNvContentPartPr/>
              <p14:nvPr/>
            </p14:nvContentPartPr>
            <p14:xfrm>
              <a:off x="1133475" y="1901825"/>
              <a:ext cx="1822450" cy="3759200"/>
            </p14:xfrm>
          </p:contentPart>
        </mc:Choice>
        <mc:Fallback xmlns="">
          <p:pic>
            <p:nvPicPr>
              <p:cNvPr id="7172" name="Ink 7171"/>
            </p:nvPicPr>
            <p:blipFill>
              <a:blip r:embed="rId9"/>
            </p:blipFill>
            <p:spPr>
              <a:xfrm>
                <a:off x="1133475" y="1901825"/>
                <a:ext cx="1822450" cy="3759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173" name="Ink 7172"/>
              <p14:cNvContentPartPr/>
              <p14:nvPr/>
            </p14:nvContentPartPr>
            <p14:xfrm>
              <a:off x="1116013" y="1901825"/>
              <a:ext cx="1849438" cy="1588"/>
            </p14:xfrm>
          </p:contentPart>
        </mc:Choice>
        <mc:Fallback xmlns="">
          <p:pic>
            <p:nvPicPr>
              <p:cNvPr id="7173" name="Ink 7172"/>
            </p:nvPicPr>
            <p:blipFill>
              <a:blip r:embed="rId11"/>
            </p:blipFill>
            <p:spPr>
              <a:xfrm>
                <a:off x="1116013" y="1901825"/>
                <a:ext cx="184943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174" name="Ink 7173"/>
              <p14:cNvContentPartPr/>
              <p14:nvPr/>
            </p14:nvContentPartPr>
            <p14:xfrm>
              <a:off x="2251075" y="2000250"/>
              <a:ext cx="812800" cy="438150"/>
            </p14:xfrm>
          </p:contentPart>
        </mc:Choice>
        <mc:Fallback xmlns="">
          <p:pic>
            <p:nvPicPr>
              <p:cNvPr id="7174" name="Ink 7173"/>
            </p:nvPicPr>
            <p:blipFill>
              <a:blip r:embed="rId13"/>
            </p:blipFill>
            <p:spPr>
              <a:xfrm>
                <a:off x="2251075" y="2000250"/>
                <a:ext cx="8128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7175" name="Ink 7174"/>
              <p14:cNvContentPartPr/>
              <p14:nvPr/>
            </p14:nvContentPartPr>
            <p14:xfrm>
              <a:off x="1768475" y="2197100"/>
              <a:ext cx="1187450" cy="965200"/>
            </p14:xfrm>
          </p:contentPart>
        </mc:Choice>
        <mc:Fallback xmlns="">
          <p:pic>
            <p:nvPicPr>
              <p:cNvPr id="7175" name="Ink 7174"/>
            </p:nvPicPr>
            <p:blipFill>
              <a:blip r:embed="rId15"/>
            </p:blipFill>
            <p:spPr>
              <a:xfrm>
                <a:off x="1768475" y="2197100"/>
                <a:ext cx="1187450" cy="96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7176" name="Ink 7175"/>
              <p14:cNvContentPartPr/>
              <p14:nvPr/>
            </p14:nvContentPartPr>
            <p14:xfrm>
              <a:off x="2035175" y="3286125"/>
              <a:ext cx="885825" cy="2135188"/>
            </p14:xfrm>
          </p:contentPart>
        </mc:Choice>
        <mc:Fallback xmlns="">
          <p:pic>
            <p:nvPicPr>
              <p:cNvPr id="7176" name="Ink 7175"/>
            </p:nvPicPr>
            <p:blipFill>
              <a:blip r:embed="rId17"/>
            </p:blipFill>
            <p:spPr>
              <a:xfrm>
                <a:off x="2035175" y="3286125"/>
                <a:ext cx="885825" cy="2135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7177" name="Ink 7176"/>
              <p14:cNvContentPartPr/>
              <p14:nvPr/>
            </p14:nvContentPartPr>
            <p14:xfrm>
              <a:off x="1116013" y="2044700"/>
              <a:ext cx="1482725" cy="1608138"/>
            </p14:xfrm>
          </p:contentPart>
        </mc:Choice>
        <mc:Fallback xmlns="">
          <p:pic>
            <p:nvPicPr>
              <p:cNvPr id="7177" name="Ink 7176"/>
            </p:nvPicPr>
            <p:blipFill>
              <a:blip r:embed="rId19"/>
            </p:blipFill>
            <p:spPr>
              <a:xfrm>
                <a:off x="1116013" y="2044700"/>
                <a:ext cx="1482725" cy="16081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7178" name="Ink 7177"/>
              <p14:cNvContentPartPr/>
              <p14:nvPr/>
            </p14:nvContentPartPr>
            <p14:xfrm>
              <a:off x="1116013" y="1990725"/>
              <a:ext cx="428625" cy="19050"/>
            </p14:xfrm>
          </p:contentPart>
        </mc:Choice>
        <mc:Fallback xmlns="">
          <p:pic>
            <p:nvPicPr>
              <p:cNvPr id="7178" name="Ink 7177"/>
            </p:nvPicPr>
            <p:blipFill>
              <a:blip r:embed="rId21"/>
            </p:blipFill>
            <p:spPr>
              <a:xfrm>
                <a:off x="1116013" y="1990725"/>
                <a:ext cx="4286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7179" name="Ink 7178"/>
              <p14:cNvContentPartPr/>
              <p14:nvPr/>
            </p14:nvContentPartPr>
            <p14:xfrm>
              <a:off x="1089025" y="2170113"/>
              <a:ext cx="331788" cy="241300"/>
            </p14:xfrm>
          </p:contentPart>
        </mc:Choice>
        <mc:Fallback xmlns="">
          <p:pic>
            <p:nvPicPr>
              <p:cNvPr id="7179" name="Ink 7178"/>
            </p:nvPicPr>
            <p:blipFill>
              <a:blip r:embed="rId23"/>
            </p:blipFill>
            <p:spPr>
              <a:xfrm>
                <a:off x="1089025" y="2170113"/>
                <a:ext cx="331788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7180" name="Ink 7179"/>
              <p14:cNvContentPartPr/>
              <p14:nvPr/>
            </p14:nvContentPartPr>
            <p14:xfrm>
              <a:off x="1169988" y="2241550"/>
              <a:ext cx="322263" cy="44450"/>
            </p14:xfrm>
          </p:contentPart>
        </mc:Choice>
        <mc:Fallback xmlns="">
          <p:pic>
            <p:nvPicPr>
              <p:cNvPr id="7180" name="Ink 7179"/>
            </p:nvPicPr>
            <p:blipFill>
              <a:blip r:embed="rId25"/>
            </p:blipFill>
            <p:spPr>
              <a:xfrm>
                <a:off x="1169988" y="2241550"/>
                <a:ext cx="322263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7181" name="Ink 7180"/>
              <p14:cNvContentPartPr/>
              <p14:nvPr/>
            </p14:nvContentPartPr>
            <p14:xfrm>
              <a:off x="1116013" y="2143125"/>
              <a:ext cx="571500" cy="206375"/>
            </p14:xfrm>
          </p:contentPart>
        </mc:Choice>
        <mc:Fallback xmlns="">
          <p:pic>
            <p:nvPicPr>
              <p:cNvPr id="7181" name="Ink 7180"/>
            </p:nvPicPr>
            <p:blipFill>
              <a:blip r:embed="rId27"/>
            </p:blipFill>
            <p:spPr>
              <a:xfrm>
                <a:off x="1116013" y="2143125"/>
                <a:ext cx="5715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7182" name="Ink 7181"/>
              <p14:cNvContentPartPr/>
              <p14:nvPr/>
            </p14:nvContentPartPr>
            <p14:xfrm>
              <a:off x="1116013" y="2536825"/>
              <a:ext cx="679450" cy="17463"/>
            </p14:xfrm>
          </p:contentPart>
        </mc:Choice>
        <mc:Fallback xmlns="">
          <p:pic>
            <p:nvPicPr>
              <p:cNvPr id="7182" name="Ink 7181"/>
            </p:nvPicPr>
            <p:blipFill>
              <a:blip r:embed="rId29"/>
            </p:blipFill>
            <p:spPr>
              <a:xfrm>
                <a:off x="1116013" y="2536825"/>
                <a:ext cx="679450" cy="17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7183" name="Ink 7182"/>
              <p14:cNvContentPartPr/>
              <p14:nvPr/>
            </p14:nvContentPartPr>
            <p14:xfrm>
              <a:off x="1116013" y="2625725"/>
              <a:ext cx="438150" cy="17463"/>
            </p14:xfrm>
          </p:contentPart>
        </mc:Choice>
        <mc:Fallback xmlns="">
          <p:pic>
            <p:nvPicPr>
              <p:cNvPr id="7183" name="Ink 7182"/>
            </p:nvPicPr>
            <p:blipFill>
              <a:blip r:embed="rId31"/>
            </p:blipFill>
            <p:spPr>
              <a:xfrm>
                <a:off x="1116013" y="2625725"/>
                <a:ext cx="438150" cy="17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7184" name="Ink 7183"/>
              <p14:cNvContentPartPr/>
              <p14:nvPr/>
            </p14:nvContentPartPr>
            <p14:xfrm>
              <a:off x="1125538" y="2759075"/>
              <a:ext cx="517525" cy="19050"/>
            </p14:xfrm>
          </p:contentPart>
        </mc:Choice>
        <mc:Fallback xmlns="">
          <p:pic>
            <p:nvPicPr>
              <p:cNvPr id="7184" name="Ink 7183"/>
            </p:nvPicPr>
            <p:blipFill>
              <a:blip r:embed="rId33"/>
            </p:blipFill>
            <p:spPr>
              <a:xfrm>
                <a:off x="1125538" y="2759075"/>
                <a:ext cx="5175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7185" name="Ink 7184"/>
              <p14:cNvContentPartPr/>
              <p14:nvPr/>
            </p14:nvContentPartPr>
            <p14:xfrm>
              <a:off x="1116013" y="2894013"/>
              <a:ext cx="376238" cy="17463"/>
            </p14:xfrm>
          </p:contentPart>
        </mc:Choice>
        <mc:Fallback xmlns="">
          <p:pic>
            <p:nvPicPr>
              <p:cNvPr id="7185" name="Ink 7184"/>
            </p:nvPicPr>
            <p:blipFill>
              <a:blip r:embed="rId35"/>
            </p:blipFill>
            <p:spPr>
              <a:xfrm>
                <a:off x="1116013" y="2894013"/>
                <a:ext cx="376238" cy="17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7186" name="Ink 7185"/>
              <p14:cNvContentPartPr/>
              <p14:nvPr/>
            </p14:nvContentPartPr>
            <p14:xfrm>
              <a:off x="1098550" y="2830513"/>
              <a:ext cx="490538" cy="1588"/>
            </p14:xfrm>
          </p:contentPart>
        </mc:Choice>
        <mc:Fallback xmlns="">
          <p:pic>
            <p:nvPicPr>
              <p:cNvPr id="7186" name="Ink 7185"/>
            </p:nvPicPr>
            <p:blipFill>
              <a:blip r:embed="rId37"/>
            </p:blipFill>
            <p:spPr>
              <a:xfrm>
                <a:off x="1098550" y="2830513"/>
                <a:ext cx="49053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7187" name="Ink 7186"/>
              <p14:cNvContentPartPr/>
              <p14:nvPr/>
            </p14:nvContentPartPr>
            <p14:xfrm>
              <a:off x="1116013" y="2938463"/>
              <a:ext cx="741363" cy="79375"/>
            </p14:xfrm>
          </p:contentPart>
        </mc:Choice>
        <mc:Fallback xmlns="">
          <p:pic>
            <p:nvPicPr>
              <p:cNvPr id="7187" name="Ink 7186"/>
            </p:nvPicPr>
            <p:blipFill>
              <a:blip r:embed="rId39"/>
            </p:blipFill>
            <p:spPr>
              <a:xfrm>
                <a:off x="1116013" y="2938463"/>
                <a:ext cx="741363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7188" name="Ink 7187"/>
              <p14:cNvContentPartPr/>
              <p14:nvPr/>
            </p14:nvContentPartPr>
            <p14:xfrm>
              <a:off x="1125538" y="3106738"/>
              <a:ext cx="741363" cy="1588"/>
            </p14:xfrm>
          </p:contentPart>
        </mc:Choice>
        <mc:Fallback xmlns="">
          <p:pic>
            <p:nvPicPr>
              <p:cNvPr id="7188" name="Ink 7187"/>
            </p:nvPicPr>
            <p:blipFill>
              <a:blip r:embed="rId41"/>
            </p:blipFill>
            <p:spPr>
              <a:xfrm>
                <a:off x="1125538" y="3106738"/>
                <a:ext cx="741363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7189" name="Ink 7188"/>
              <p14:cNvContentPartPr/>
              <p14:nvPr/>
            </p14:nvContentPartPr>
            <p14:xfrm>
              <a:off x="2589213" y="2482850"/>
              <a:ext cx="358775" cy="80963"/>
            </p14:xfrm>
          </p:contentPart>
        </mc:Choice>
        <mc:Fallback xmlns="">
          <p:pic>
            <p:nvPicPr>
              <p:cNvPr id="7189" name="Ink 7188"/>
            </p:nvPicPr>
            <p:blipFill>
              <a:blip r:embed="rId43"/>
            </p:blipFill>
            <p:spPr>
              <a:xfrm>
                <a:off x="2589213" y="2482850"/>
                <a:ext cx="358775" cy="809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7190" name="Ink 7189"/>
              <p14:cNvContentPartPr/>
              <p14:nvPr/>
            </p14:nvContentPartPr>
            <p14:xfrm>
              <a:off x="2446338" y="2732088"/>
              <a:ext cx="536575" cy="1588"/>
            </p14:xfrm>
          </p:contentPart>
        </mc:Choice>
        <mc:Fallback xmlns="">
          <p:pic>
            <p:nvPicPr>
              <p:cNvPr id="7190" name="Ink 7189"/>
            </p:nvPicPr>
            <p:blipFill>
              <a:blip r:embed="rId45"/>
            </p:blipFill>
            <p:spPr>
              <a:xfrm>
                <a:off x="2446338" y="2732088"/>
                <a:ext cx="53657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7191" name="Ink 7190"/>
              <p14:cNvContentPartPr/>
              <p14:nvPr/>
            </p14:nvContentPartPr>
            <p14:xfrm>
              <a:off x="2160588" y="2795588"/>
              <a:ext cx="812800" cy="53975"/>
            </p14:xfrm>
          </p:contentPart>
        </mc:Choice>
        <mc:Fallback xmlns="">
          <p:pic>
            <p:nvPicPr>
              <p:cNvPr id="7191" name="Ink 7190"/>
            </p:nvPicPr>
            <p:blipFill>
              <a:blip r:embed="rId47"/>
            </p:blipFill>
            <p:spPr>
              <a:xfrm>
                <a:off x="2160588" y="2795588"/>
                <a:ext cx="8128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7192" name="Ink 7191"/>
              <p14:cNvContentPartPr/>
              <p14:nvPr/>
            </p14:nvContentPartPr>
            <p14:xfrm>
              <a:off x="2490788" y="2955925"/>
              <a:ext cx="509588" cy="1588"/>
            </p14:xfrm>
          </p:contentPart>
        </mc:Choice>
        <mc:Fallback xmlns="">
          <p:pic>
            <p:nvPicPr>
              <p:cNvPr id="7192" name="Ink 7191"/>
            </p:nvPicPr>
            <p:blipFill>
              <a:blip r:embed="rId49"/>
            </p:blipFill>
            <p:spPr>
              <a:xfrm>
                <a:off x="2490788" y="2955925"/>
                <a:ext cx="509588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7193" name="Ink 7192"/>
              <p14:cNvContentPartPr/>
              <p14:nvPr/>
            </p14:nvContentPartPr>
            <p14:xfrm>
              <a:off x="2455863" y="3054350"/>
              <a:ext cx="517525" cy="1588"/>
            </p14:xfrm>
          </p:contentPart>
        </mc:Choice>
        <mc:Fallback xmlns="">
          <p:pic>
            <p:nvPicPr>
              <p:cNvPr id="7193" name="Ink 7192"/>
            </p:nvPicPr>
            <p:blipFill>
              <a:blip r:embed="rId51"/>
            </p:blipFill>
            <p:spPr>
              <a:xfrm>
                <a:off x="2455863" y="3054350"/>
                <a:ext cx="51752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7194" name="Ink 7193"/>
              <p14:cNvContentPartPr/>
              <p14:nvPr/>
            </p14:nvContentPartPr>
            <p14:xfrm>
              <a:off x="2251075" y="3125788"/>
              <a:ext cx="749300" cy="44450"/>
            </p14:xfrm>
          </p:contentPart>
        </mc:Choice>
        <mc:Fallback xmlns="">
          <p:pic>
            <p:nvPicPr>
              <p:cNvPr id="7194" name="Ink 7193"/>
            </p:nvPicPr>
            <p:blipFill>
              <a:blip r:embed="rId53"/>
            </p:blipFill>
            <p:spPr>
              <a:xfrm>
                <a:off x="2251075" y="3125788"/>
                <a:ext cx="749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7195" name="Ink 7194"/>
              <p14:cNvContentPartPr/>
              <p14:nvPr/>
            </p14:nvContentPartPr>
            <p14:xfrm>
              <a:off x="2509838" y="2874963"/>
              <a:ext cx="339725" cy="36513"/>
            </p14:xfrm>
          </p:contentPart>
        </mc:Choice>
        <mc:Fallback xmlns="">
          <p:pic>
            <p:nvPicPr>
              <p:cNvPr id="7195" name="Ink 7194"/>
            </p:nvPicPr>
            <p:blipFill>
              <a:blip r:embed="rId55"/>
            </p:blipFill>
            <p:spPr>
              <a:xfrm>
                <a:off x="2509838" y="2874963"/>
                <a:ext cx="339725" cy="365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7196" name="Ink 7195"/>
              <p14:cNvContentPartPr/>
              <p14:nvPr/>
            </p14:nvContentPartPr>
            <p14:xfrm>
              <a:off x="1125538" y="3241675"/>
              <a:ext cx="490538" cy="107950"/>
            </p14:xfrm>
          </p:contentPart>
        </mc:Choice>
        <mc:Fallback xmlns="">
          <p:pic>
            <p:nvPicPr>
              <p:cNvPr id="7196" name="Ink 7195"/>
            </p:nvPicPr>
            <p:blipFill>
              <a:blip r:embed="rId57"/>
            </p:blipFill>
            <p:spPr>
              <a:xfrm>
                <a:off x="1125538" y="3241675"/>
                <a:ext cx="490538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7197" name="Ink 7196"/>
              <p14:cNvContentPartPr/>
              <p14:nvPr/>
            </p14:nvContentPartPr>
            <p14:xfrm>
              <a:off x="1116013" y="3776663"/>
              <a:ext cx="1090613" cy="9525"/>
            </p14:xfrm>
          </p:contentPart>
        </mc:Choice>
        <mc:Fallback xmlns="">
          <p:pic>
            <p:nvPicPr>
              <p:cNvPr id="7197" name="Ink 7196"/>
            </p:nvPicPr>
            <p:blipFill>
              <a:blip r:embed="rId59"/>
            </p:blipFill>
            <p:spPr>
              <a:xfrm>
                <a:off x="1116013" y="3776663"/>
                <a:ext cx="1090613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7198" name="Ink 7197"/>
              <p14:cNvContentPartPr/>
              <p14:nvPr/>
            </p14:nvContentPartPr>
            <p14:xfrm>
              <a:off x="1562100" y="3732213"/>
              <a:ext cx="457200" cy="1588"/>
            </p14:xfrm>
          </p:contentPart>
        </mc:Choice>
        <mc:Fallback xmlns="">
          <p:pic>
            <p:nvPicPr>
              <p:cNvPr id="7198" name="Ink 7197"/>
            </p:nvPicPr>
            <p:blipFill>
              <a:blip r:embed="rId61"/>
            </p:blipFill>
            <p:spPr>
              <a:xfrm>
                <a:off x="1562100" y="3732213"/>
                <a:ext cx="45720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7199" name="Ink 7198"/>
              <p14:cNvContentPartPr/>
              <p14:nvPr/>
            </p14:nvContentPartPr>
            <p14:xfrm>
              <a:off x="1108075" y="3357563"/>
              <a:ext cx="266700" cy="322263"/>
            </p14:xfrm>
          </p:contentPart>
        </mc:Choice>
        <mc:Fallback xmlns="">
          <p:pic>
            <p:nvPicPr>
              <p:cNvPr id="7199" name="Ink 7198"/>
            </p:nvPicPr>
            <p:blipFill>
              <a:blip r:embed="rId63"/>
            </p:blipFill>
            <p:spPr>
              <a:xfrm>
                <a:off x="1108075" y="3357563"/>
                <a:ext cx="266700" cy="3222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200" name="Ink 7199"/>
              <p14:cNvContentPartPr/>
              <p14:nvPr/>
            </p14:nvContentPartPr>
            <p14:xfrm>
              <a:off x="1241425" y="3098800"/>
              <a:ext cx="731838" cy="107950"/>
            </p14:xfrm>
          </p:contentPart>
        </mc:Choice>
        <mc:Fallback xmlns="">
          <p:pic>
            <p:nvPicPr>
              <p:cNvPr id="7200" name="Ink 7199"/>
            </p:nvPicPr>
            <p:blipFill>
              <a:blip r:embed="rId65"/>
            </p:blipFill>
            <p:spPr>
              <a:xfrm>
                <a:off x="1241425" y="3098800"/>
                <a:ext cx="731838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201" name="Ink 7200"/>
              <p14:cNvContentPartPr/>
              <p14:nvPr/>
            </p14:nvContentPartPr>
            <p14:xfrm>
              <a:off x="1081088" y="3919538"/>
              <a:ext cx="625475" cy="1588"/>
            </p14:xfrm>
          </p:contentPart>
        </mc:Choice>
        <mc:Fallback xmlns="">
          <p:pic>
            <p:nvPicPr>
              <p:cNvPr id="7201" name="Ink 7200"/>
            </p:nvPicPr>
            <p:blipFill>
              <a:blip r:embed="rId67"/>
            </p:blipFill>
            <p:spPr>
              <a:xfrm>
                <a:off x="1081088" y="3919538"/>
                <a:ext cx="625475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202" name="Ink 7201"/>
              <p14:cNvContentPartPr/>
              <p14:nvPr/>
            </p14:nvContentPartPr>
            <p14:xfrm>
              <a:off x="1125538" y="4017963"/>
              <a:ext cx="625475" cy="19050"/>
            </p14:xfrm>
          </p:contentPart>
        </mc:Choice>
        <mc:Fallback xmlns="">
          <p:pic>
            <p:nvPicPr>
              <p:cNvPr id="7202" name="Ink 7201"/>
            </p:nvPicPr>
            <p:blipFill>
              <a:blip r:embed="rId69"/>
            </p:blipFill>
            <p:spPr>
              <a:xfrm>
                <a:off x="1125538" y="4017963"/>
                <a:ext cx="6254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203" name="Ink 7202"/>
              <p14:cNvContentPartPr/>
              <p14:nvPr/>
            </p14:nvContentPartPr>
            <p14:xfrm>
              <a:off x="1116013" y="4116388"/>
              <a:ext cx="625475" cy="44450"/>
            </p14:xfrm>
          </p:contentPart>
        </mc:Choice>
        <mc:Fallback xmlns="">
          <p:pic>
            <p:nvPicPr>
              <p:cNvPr id="7203" name="Ink 7202"/>
            </p:nvPicPr>
            <p:blipFill>
              <a:blip r:embed="rId71"/>
            </p:blipFill>
            <p:spPr>
              <a:xfrm>
                <a:off x="1116013" y="4116388"/>
                <a:ext cx="6254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204" name="Ink 7203"/>
              <p14:cNvContentPartPr/>
              <p14:nvPr/>
            </p14:nvContentPartPr>
            <p14:xfrm>
              <a:off x="1098550" y="4143375"/>
              <a:ext cx="1652588" cy="1482725"/>
            </p14:xfrm>
          </p:contentPart>
        </mc:Choice>
        <mc:Fallback xmlns="">
          <p:pic>
            <p:nvPicPr>
              <p:cNvPr id="7204" name="Ink 7203"/>
            </p:nvPicPr>
            <p:blipFill>
              <a:blip r:embed="rId73"/>
            </p:blipFill>
            <p:spPr>
              <a:xfrm>
                <a:off x="1098550" y="4143375"/>
                <a:ext cx="1652588" cy="148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205" name="Ink 7204"/>
              <p14:cNvContentPartPr/>
              <p14:nvPr/>
            </p14:nvContentPartPr>
            <p14:xfrm>
              <a:off x="1098550" y="4367213"/>
              <a:ext cx="473075" cy="71438"/>
            </p14:xfrm>
          </p:contentPart>
        </mc:Choice>
        <mc:Fallback xmlns="">
          <p:pic>
            <p:nvPicPr>
              <p:cNvPr id="7205" name="Ink 7204"/>
            </p:nvPicPr>
            <p:blipFill>
              <a:blip r:embed="rId75"/>
            </p:blipFill>
            <p:spPr>
              <a:xfrm>
                <a:off x="1098550" y="4367213"/>
                <a:ext cx="473075" cy="71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206" name="Ink 7205"/>
              <p14:cNvContentPartPr/>
              <p14:nvPr/>
            </p14:nvContentPartPr>
            <p14:xfrm>
              <a:off x="1108075" y="4545013"/>
              <a:ext cx="722313" cy="115888"/>
            </p14:xfrm>
          </p:contentPart>
        </mc:Choice>
        <mc:Fallback xmlns="">
          <p:pic>
            <p:nvPicPr>
              <p:cNvPr id="7206" name="Ink 7205"/>
            </p:nvPicPr>
            <p:blipFill>
              <a:blip r:embed="rId77"/>
            </p:blipFill>
            <p:spPr>
              <a:xfrm>
                <a:off x="1108075" y="4545013"/>
                <a:ext cx="722313" cy="115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207" name="Ink 7206"/>
              <p14:cNvContentPartPr/>
              <p14:nvPr/>
            </p14:nvContentPartPr>
            <p14:xfrm>
              <a:off x="1089025" y="4768850"/>
              <a:ext cx="1233488" cy="44450"/>
            </p14:xfrm>
          </p:contentPart>
        </mc:Choice>
        <mc:Fallback xmlns="">
          <p:pic>
            <p:nvPicPr>
              <p:cNvPr id="7207" name="Ink 7206"/>
            </p:nvPicPr>
            <p:blipFill>
              <a:blip r:embed="rId79"/>
            </p:blipFill>
            <p:spPr>
              <a:xfrm>
                <a:off x="1089025" y="4768850"/>
                <a:ext cx="1233488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208" name="Ink 7207"/>
              <p14:cNvContentPartPr/>
              <p14:nvPr/>
            </p14:nvContentPartPr>
            <p14:xfrm>
              <a:off x="1108075" y="4848225"/>
              <a:ext cx="981075" cy="53975"/>
            </p14:xfrm>
          </p:contentPart>
        </mc:Choice>
        <mc:Fallback xmlns="">
          <p:pic>
            <p:nvPicPr>
              <p:cNvPr id="7208" name="Ink 7207"/>
            </p:nvPicPr>
            <p:blipFill>
              <a:blip r:embed="rId81"/>
            </p:blipFill>
            <p:spPr>
              <a:xfrm>
                <a:off x="1108075" y="4848225"/>
                <a:ext cx="9810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7209" name="Ink 7208"/>
              <p14:cNvContentPartPr/>
              <p14:nvPr/>
            </p14:nvContentPartPr>
            <p14:xfrm>
              <a:off x="1098550" y="4956175"/>
              <a:ext cx="982663" cy="9525"/>
            </p14:xfrm>
          </p:contentPart>
        </mc:Choice>
        <mc:Fallback xmlns="">
          <p:pic>
            <p:nvPicPr>
              <p:cNvPr id="7209" name="Ink 7208"/>
            </p:nvPicPr>
            <p:blipFill>
              <a:blip r:embed="rId83"/>
            </p:blipFill>
            <p:spPr>
              <a:xfrm>
                <a:off x="1098550" y="4956175"/>
                <a:ext cx="982663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7210" name="Ink 7209"/>
              <p14:cNvContentPartPr/>
              <p14:nvPr/>
            </p14:nvContentPartPr>
            <p14:xfrm>
              <a:off x="1108075" y="5062538"/>
              <a:ext cx="820738" cy="9525"/>
            </p14:xfrm>
          </p:contentPart>
        </mc:Choice>
        <mc:Fallback xmlns="">
          <p:pic>
            <p:nvPicPr>
              <p:cNvPr id="7210" name="Ink 7209"/>
            </p:nvPicPr>
            <p:blipFill>
              <a:blip r:embed="rId85"/>
            </p:blipFill>
            <p:spPr>
              <a:xfrm>
                <a:off x="1108075" y="5062538"/>
                <a:ext cx="820738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7211" name="Ink 7210"/>
              <p14:cNvContentPartPr/>
              <p14:nvPr/>
            </p14:nvContentPartPr>
            <p14:xfrm>
              <a:off x="1116013" y="5160963"/>
              <a:ext cx="733425" cy="19050"/>
            </p14:xfrm>
          </p:contentPart>
        </mc:Choice>
        <mc:Fallback xmlns="">
          <p:pic>
            <p:nvPicPr>
              <p:cNvPr id="7211" name="Ink 7210"/>
            </p:nvPicPr>
            <p:blipFill>
              <a:blip r:embed="rId87"/>
            </p:blipFill>
            <p:spPr>
              <a:xfrm>
                <a:off x="1116013" y="5160963"/>
                <a:ext cx="7334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7212" name="Ink 7211"/>
              <p14:cNvContentPartPr/>
              <p14:nvPr/>
            </p14:nvContentPartPr>
            <p14:xfrm>
              <a:off x="1125538" y="5153025"/>
              <a:ext cx="687388" cy="150813"/>
            </p14:xfrm>
          </p:contentPart>
        </mc:Choice>
        <mc:Fallback xmlns="">
          <p:pic>
            <p:nvPicPr>
              <p:cNvPr id="7212" name="Ink 7211"/>
            </p:nvPicPr>
            <p:blipFill>
              <a:blip r:embed="rId89"/>
            </p:blipFill>
            <p:spPr>
              <a:xfrm>
                <a:off x="1125538" y="5153025"/>
                <a:ext cx="687388" cy="1508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7213" name="Ink 7212"/>
              <p14:cNvContentPartPr/>
              <p14:nvPr/>
            </p14:nvContentPartPr>
            <p14:xfrm>
              <a:off x="1116013" y="5330825"/>
              <a:ext cx="339725" cy="19050"/>
            </p14:xfrm>
          </p:contentPart>
        </mc:Choice>
        <mc:Fallback xmlns="">
          <p:pic>
            <p:nvPicPr>
              <p:cNvPr id="7213" name="Ink 7212"/>
            </p:nvPicPr>
            <p:blipFill>
              <a:blip r:embed="rId91"/>
            </p:blipFill>
            <p:spPr>
              <a:xfrm>
                <a:off x="1116013" y="5330825"/>
                <a:ext cx="3397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7214" name="Ink 7213"/>
              <p14:cNvContentPartPr/>
              <p14:nvPr/>
            </p14:nvContentPartPr>
            <p14:xfrm>
              <a:off x="1125538" y="5419725"/>
              <a:ext cx="527050" cy="1588"/>
            </p14:xfrm>
          </p:contentPart>
        </mc:Choice>
        <mc:Fallback xmlns="">
          <p:pic>
            <p:nvPicPr>
              <p:cNvPr id="7214" name="Ink 7213"/>
            </p:nvPicPr>
            <p:blipFill>
              <a:blip r:embed="rId93"/>
            </p:blipFill>
            <p:spPr>
              <a:xfrm>
                <a:off x="1125538" y="5419725"/>
                <a:ext cx="527050" cy="1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7215" name="Ink 7214"/>
              <p14:cNvContentPartPr/>
              <p14:nvPr/>
            </p14:nvContentPartPr>
            <p14:xfrm>
              <a:off x="1116013" y="5491163"/>
              <a:ext cx="822325" cy="36513"/>
            </p14:xfrm>
          </p:contentPart>
        </mc:Choice>
        <mc:Fallback xmlns="">
          <p:pic>
            <p:nvPicPr>
              <p:cNvPr id="7215" name="Ink 7214"/>
            </p:nvPicPr>
            <p:blipFill>
              <a:blip r:embed="rId95"/>
            </p:blipFill>
            <p:spPr>
              <a:xfrm>
                <a:off x="1116013" y="5491163"/>
                <a:ext cx="822325" cy="365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7216" name="Ink 7215"/>
              <p14:cNvContentPartPr/>
              <p14:nvPr/>
            </p14:nvContentPartPr>
            <p14:xfrm>
              <a:off x="1125538" y="5581650"/>
              <a:ext cx="866775" cy="53975"/>
            </p14:xfrm>
          </p:contentPart>
        </mc:Choice>
        <mc:Fallback xmlns="">
          <p:pic>
            <p:nvPicPr>
              <p:cNvPr id="7216" name="Ink 7215"/>
            </p:nvPicPr>
            <p:blipFill>
              <a:blip r:embed="rId97"/>
            </p:blipFill>
            <p:spPr>
              <a:xfrm>
                <a:off x="1125538" y="5581650"/>
                <a:ext cx="8667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7217" name="Ink 7216"/>
              <p14:cNvContentPartPr/>
              <p14:nvPr/>
            </p14:nvContentPartPr>
            <p14:xfrm>
              <a:off x="1133475" y="5697538"/>
              <a:ext cx="1822450" cy="17463"/>
            </p14:xfrm>
          </p:contentPart>
        </mc:Choice>
        <mc:Fallback xmlns="">
          <p:pic>
            <p:nvPicPr>
              <p:cNvPr id="7217" name="Ink 7216"/>
            </p:nvPicPr>
            <p:blipFill>
              <a:blip r:embed="rId99"/>
            </p:blipFill>
            <p:spPr>
              <a:xfrm>
                <a:off x="1133475" y="5697538"/>
                <a:ext cx="1822450" cy="17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7218" name="Ink 7217"/>
              <p14:cNvContentPartPr/>
              <p14:nvPr/>
            </p14:nvContentPartPr>
            <p14:xfrm>
              <a:off x="1098550" y="5697538"/>
              <a:ext cx="9525" cy="9525"/>
            </p14:xfrm>
          </p:contentPart>
        </mc:Choice>
        <mc:Fallback xmlns="">
          <p:pic>
            <p:nvPicPr>
              <p:cNvPr id="7218" name="Ink 7217"/>
            </p:nvPicPr>
            <p:blipFill>
              <a:blip r:embed="rId101"/>
            </p:blipFill>
            <p:spPr>
              <a:xfrm>
                <a:off x="1098550" y="5697538"/>
                <a:ext cx="95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7219" name="Ink 7218"/>
              <p14:cNvContentPartPr/>
              <p14:nvPr/>
            </p14:nvContentPartPr>
            <p14:xfrm>
              <a:off x="2938463" y="3214688"/>
              <a:ext cx="34925" cy="1285875"/>
            </p14:xfrm>
          </p:contentPart>
        </mc:Choice>
        <mc:Fallback xmlns="">
          <p:pic>
            <p:nvPicPr>
              <p:cNvPr id="7219" name="Ink 7218"/>
            </p:nvPicPr>
            <p:blipFill>
              <a:blip r:embed="rId103"/>
            </p:blipFill>
            <p:spPr>
              <a:xfrm>
                <a:off x="2938463" y="3214688"/>
                <a:ext cx="34925" cy="128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7220" name="Ink 7219"/>
              <p14:cNvContentPartPr/>
              <p14:nvPr/>
            </p14:nvContentPartPr>
            <p14:xfrm>
              <a:off x="2946400" y="4581525"/>
              <a:ext cx="19050" cy="982663"/>
            </p14:xfrm>
          </p:contentPart>
        </mc:Choice>
        <mc:Fallback xmlns="">
          <p:pic>
            <p:nvPicPr>
              <p:cNvPr id="7220" name="Ink 7219"/>
            </p:nvPicPr>
            <p:blipFill>
              <a:blip r:embed="rId105"/>
            </p:blipFill>
            <p:spPr>
              <a:xfrm>
                <a:off x="2946400" y="4581525"/>
                <a:ext cx="19050" cy="9826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7221" name="Ink 7220"/>
              <p14:cNvContentPartPr/>
              <p14:nvPr/>
            </p14:nvContentPartPr>
            <p14:xfrm>
              <a:off x="2544763" y="3170238"/>
              <a:ext cx="411163" cy="2428875"/>
            </p14:xfrm>
          </p:contentPart>
        </mc:Choice>
        <mc:Fallback xmlns="">
          <p:pic>
            <p:nvPicPr>
              <p:cNvPr id="7221" name="Ink 7220"/>
            </p:nvPicPr>
            <p:blipFill>
              <a:blip r:embed="rId107"/>
            </p:blipFill>
            <p:spPr>
              <a:xfrm>
                <a:off x="2544763" y="3170238"/>
                <a:ext cx="411163" cy="24288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 Light"/>
        <a:ea typeface="Calibri Light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Presentation</Application>
  <PresentationFormat/>
  <Paragraphs>10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Calibri</vt:lpstr>
      <vt:lpstr>Times New Roman</vt:lpstr>
      <vt:lpstr>Tahoma</vt:lpstr>
      <vt:lpstr>Calibri Light</vt:lpstr>
      <vt:lpstr>Palatino Linotype</vt:lpstr>
      <vt:lpstr>Garamond</vt:lpstr>
      <vt:lpstr>Euphorigenic</vt:lpstr>
      <vt:lpstr>Microsoft YaHei</vt:lpstr>
      <vt:lpstr>Arial Unicode MS</vt:lpstr>
      <vt:lpstr>默认设计模板</vt:lpstr>
      <vt:lpstr>Paint.Picture</vt:lpstr>
      <vt:lpstr>3.2.Common Emitter (CE) Configuration</vt:lpstr>
      <vt:lpstr>3.2.Common Emitter Configuration</vt:lpstr>
      <vt:lpstr>Characteristics of CE configuration</vt:lpstr>
      <vt:lpstr>3.3 Common Collector Configuration</vt:lpstr>
      <vt:lpstr>PowerPoint 演示文稿</vt:lpstr>
      <vt:lpstr>Comparison of three configurations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USER</dc:creator>
  <cp:lastModifiedBy>USER</cp:lastModifiedBy>
  <cp:revision>33</cp:revision>
  <dcterms:created xsi:type="dcterms:W3CDTF">2023-05-04T04:42:00Z</dcterms:created>
  <dcterms:modified xsi:type="dcterms:W3CDTF">2023-05-15T12:41:05Z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467068415CF746CE8A3958467109CCEE</vt:lpwstr>
  </property>
  <property fmtid="{D5CDD505-2E9C-101B-9397-08002B2CF9AE}" pid="3" name="KSOProductBuildVer">
    <vt:lpwstr>1033-11.2.0.11219</vt:lpwstr>
  </property>
</Properties>
</file>