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36"/>
  </p:handoutMasterIdLst>
  <p:sldIdLst>
    <p:sldId id="879" r:id="rId4"/>
    <p:sldId id="880" r:id="rId6"/>
    <p:sldId id="881" r:id="rId7"/>
    <p:sldId id="908" r:id="rId8"/>
    <p:sldId id="882" r:id="rId9"/>
    <p:sldId id="884" r:id="rId10"/>
    <p:sldId id="885" r:id="rId11"/>
    <p:sldId id="886" r:id="rId12"/>
    <p:sldId id="887" r:id="rId13"/>
    <p:sldId id="888" r:id="rId14"/>
    <p:sldId id="889" r:id="rId15"/>
    <p:sldId id="890" r:id="rId16"/>
    <p:sldId id="891" r:id="rId17"/>
    <p:sldId id="892" r:id="rId18"/>
    <p:sldId id="893" r:id="rId19"/>
    <p:sldId id="894" r:id="rId20"/>
    <p:sldId id="895" r:id="rId21"/>
    <p:sldId id="896" r:id="rId22"/>
    <p:sldId id="897" r:id="rId23"/>
    <p:sldId id="906" r:id="rId24"/>
    <p:sldId id="907" r:id="rId25"/>
    <p:sldId id="754" r:id="rId26"/>
    <p:sldId id="934" r:id="rId27"/>
    <p:sldId id="935" r:id="rId28"/>
    <p:sldId id="936" r:id="rId29"/>
    <p:sldId id="937" r:id="rId30"/>
    <p:sldId id="760" r:id="rId31"/>
    <p:sldId id="762" r:id="rId32"/>
    <p:sldId id="764" r:id="rId33"/>
    <p:sldId id="766" r:id="rId34"/>
    <p:sldId id="768" r:id="rId35"/>
  </p:sldIdLst>
  <p:sldSz cx="9144000" cy="6858000" type="screen4x3"/>
  <p:notesSz cx="6797675" cy="9874250"/>
  <p:defaultTextStyle>
    <a:defPPr>
      <a:defRPr lang="zh-CN"/>
    </a:defPPr>
    <a:lvl1pPr marL="0" lvl="0" indent="0" algn="l" defTabSz="914400" rtl="0" eaLnBrk="1" fontAlgn="base" latinLnBrk="0" hangingPunct="1">
      <a:lnSpc>
        <a:spcPct val="100000"/>
      </a:lnSpc>
      <a:spcBef>
        <a:spcPct val="0"/>
      </a:spcBef>
      <a:spcAft>
        <a:spcPct val="0"/>
      </a:spcAft>
      <a:defRPr b="0" i="0" u="none" kern="1200" baseline="0">
        <a:solidFill>
          <a:srgbClr val="000000"/>
        </a:solidFill>
        <a:latin typeface="Arial" panose="020B0604020202020204" pitchFamily="34" charset="0"/>
        <a:ea typeface="+mn-ea"/>
        <a:cs typeface="+mn-cs"/>
        <a:sym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FontTx/>
      <a:defRPr sz="1800" b="0" i="0" u="none" kern="1200" baseline="0">
        <a:solidFill>
          <a:srgbClr val="000000"/>
        </a:solidFill>
        <a:latin typeface="Arial" panose="020B0604020202020204" pitchFamily="34" charset="0"/>
        <a:ea typeface="+mn-ea"/>
        <a:cs typeface="+mn-cs"/>
        <a:sym typeface="Arial" panose="020B0604020202020204" pitchFamily="34" charset="0"/>
      </a:defRPr>
    </a:lvl2pPr>
    <a:lvl3pPr marL="914400" lvl="2" indent="0" algn="l" defTabSz="914400" rtl="0" eaLnBrk="1" fontAlgn="base" latinLnBrk="0" hangingPunct="1">
      <a:lnSpc>
        <a:spcPct val="100000"/>
      </a:lnSpc>
      <a:spcBef>
        <a:spcPct val="0"/>
      </a:spcBef>
      <a:spcAft>
        <a:spcPct val="0"/>
      </a:spcAft>
      <a:buFontTx/>
      <a:defRPr sz="1800" b="0" i="0" u="none" kern="1200" baseline="0">
        <a:solidFill>
          <a:srgbClr val="000000"/>
        </a:solidFill>
        <a:latin typeface="Arial" panose="020B0604020202020204" pitchFamily="34" charset="0"/>
        <a:ea typeface="+mn-ea"/>
        <a:cs typeface="+mn-cs"/>
        <a:sym typeface="Arial" panose="020B0604020202020204" pitchFamily="34" charset="0"/>
      </a:defRPr>
    </a:lvl3pPr>
    <a:lvl4pPr marL="1371600" lvl="3" indent="0" algn="l" defTabSz="914400" rtl="0" eaLnBrk="1" fontAlgn="base" latinLnBrk="0" hangingPunct="1">
      <a:lnSpc>
        <a:spcPct val="100000"/>
      </a:lnSpc>
      <a:spcBef>
        <a:spcPct val="0"/>
      </a:spcBef>
      <a:spcAft>
        <a:spcPct val="0"/>
      </a:spcAft>
      <a:buFontTx/>
      <a:defRPr sz="1800" b="0" i="0" u="none" kern="1200" baseline="0">
        <a:solidFill>
          <a:srgbClr val="000000"/>
        </a:solidFill>
        <a:latin typeface="Arial" panose="020B0604020202020204" pitchFamily="34" charset="0"/>
        <a:ea typeface="+mn-ea"/>
        <a:cs typeface="+mn-cs"/>
        <a:sym typeface="Arial" panose="020B0604020202020204" pitchFamily="34" charset="0"/>
      </a:defRPr>
    </a:lvl4pPr>
    <a:lvl5pPr marL="1828800" lvl="4" indent="0" algn="l" defTabSz="914400" rtl="0" eaLnBrk="1" fontAlgn="base" latinLnBrk="0" hangingPunct="1">
      <a:lnSpc>
        <a:spcPct val="100000"/>
      </a:lnSpc>
      <a:spcBef>
        <a:spcPct val="0"/>
      </a:spcBef>
      <a:spcAft>
        <a:spcPct val="0"/>
      </a:spcAft>
      <a:buFontTx/>
      <a:defRPr sz="1800" b="0" i="0" u="none" kern="1200" baseline="0">
        <a:solidFill>
          <a:srgbClr val="000000"/>
        </a:solidFill>
        <a:latin typeface="Arial" panose="020B0604020202020204" pitchFamily="34" charset="0"/>
        <a:ea typeface="+mn-ea"/>
        <a:cs typeface="+mn-cs"/>
        <a:sym typeface="Arial" panose="020B0604020202020204" pitchFamily="34" charset="0"/>
      </a:defRPr>
    </a:lvl5pPr>
    <a:lvl6pPr marL="2286000" lvl="5" indent="0" algn="l" defTabSz="914400" rtl="0" eaLnBrk="1" fontAlgn="base" latinLnBrk="0" hangingPunct="1">
      <a:lnSpc>
        <a:spcPct val="100000"/>
      </a:lnSpc>
      <a:spcBef>
        <a:spcPct val="0"/>
      </a:spcBef>
      <a:spcAft>
        <a:spcPct val="0"/>
      </a:spcAft>
      <a:buFontTx/>
      <a:defRPr sz="1800" b="0" i="0" u="none" kern="1200" baseline="0">
        <a:solidFill>
          <a:srgbClr val="000000"/>
        </a:solidFill>
        <a:latin typeface="Arial" panose="020B0604020202020204" pitchFamily="34" charset="0"/>
        <a:ea typeface="+mn-ea"/>
        <a:cs typeface="+mn-cs"/>
        <a:sym typeface="Arial" panose="020B0604020202020204" pitchFamily="34" charset="0"/>
      </a:defRPr>
    </a:lvl6pPr>
    <a:lvl7pPr marL="2743200" lvl="6" indent="0" algn="l" defTabSz="914400" rtl="0" eaLnBrk="1" fontAlgn="base" latinLnBrk="0" hangingPunct="1">
      <a:lnSpc>
        <a:spcPct val="100000"/>
      </a:lnSpc>
      <a:spcBef>
        <a:spcPct val="0"/>
      </a:spcBef>
      <a:spcAft>
        <a:spcPct val="0"/>
      </a:spcAft>
      <a:buFontTx/>
      <a:defRPr sz="1800" b="0" i="0" u="none" kern="1200" baseline="0">
        <a:solidFill>
          <a:srgbClr val="000000"/>
        </a:solidFill>
        <a:latin typeface="Arial" panose="020B0604020202020204" pitchFamily="34" charset="0"/>
        <a:ea typeface="+mn-ea"/>
        <a:cs typeface="+mn-cs"/>
        <a:sym typeface="Arial" panose="020B0604020202020204" pitchFamily="34" charset="0"/>
      </a:defRPr>
    </a:lvl7pPr>
    <a:lvl8pPr marL="3200400" lvl="7" indent="0" algn="l" defTabSz="914400" rtl="0" eaLnBrk="1" fontAlgn="base" latinLnBrk="0" hangingPunct="1">
      <a:lnSpc>
        <a:spcPct val="100000"/>
      </a:lnSpc>
      <a:spcBef>
        <a:spcPct val="0"/>
      </a:spcBef>
      <a:spcAft>
        <a:spcPct val="0"/>
      </a:spcAft>
      <a:buFontTx/>
      <a:defRPr sz="1800" b="0" i="0" u="none" kern="1200" baseline="0">
        <a:solidFill>
          <a:srgbClr val="000000"/>
        </a:solidFill>
        <a:latin typeface="Arial" panose="020B0604020202020204" pitchFamily="34" charset="0"/>
        <a:ea typeface="+mn-ea"/>
        <a:cs typeface="+mn-cs"/>
        <a:sym typeface="Arial" panose="020B0604020202020204" pitchFamily="34" charset="0"/>
      </a:defRPr>
    </a:lvl8pPr>
    <a:lvl9pPr marL="3657600" lvl="8" indent="0" algn="l" defTabSz="914400" rtl="0" eaLnBrk="1" fontAlgn="base" latinLnBrk="0" hangingPunct="1">
      <a:lnSpc>
        <a:spcPct val="100000"/>
      </a:lnSpc>
      <a:spcBef>
        <a:spcPct val="0"/>
      </a:spcBef>
      <a:spcAft>
        <a:spcPct val="0"/>
      </a:spcAft>
      <a:buFontTx/>
      <a:defRPr sz="1800" b="0" i="0" u="none" kern="1200" baseline="0">
        <a:solidFill>
          <a:srgbClr val="000000"/>
        </a:solidFill>
        <a:latin typeface="Arial" panose="020B0604020202020204" pitchFamily="34" charset="0"/>
        <a:ea typeface="+mn-ea"/>
        <a:cs typeface="+mn-cs"/>
        <a:sym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8"/>
    <p:restoredTop sz="99012"/>
  </p:normalViewPr>
  <p:slideViewPr>
    <p:cSldViewPr showGuides="1">
      <p:cViewPr varScale="1">
        <p:scale>
          <a:sx n="69" d="100"/>
          <a:sy n="69" d="100"/>
        </p:scale>
        <p:origin x="-138" y="-102"/>
      </p:cViewPr>
      <p:guideLst>
        <p:guide orient="horz" pos="2157"/>
        <p:guide pos="282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png"/><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14.png"/><Relationship Id="rId4" Type="http://schemas.openxmlformats.org/officeDocument/2006/relationships/image" Target="../media/image25.wmf"/><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drawings/_rels/vmlDrawing4.vml.rels><?xml version="1.0" encoding="UTF-8" standalone="yes"?>
<Relationships xmlns="http://schemas.openxmlformats.org/package/2006/relationships"><Relationship Id="rId4" Type="http://schemas.openxmlformats.org/officeDocument/2006/relationships/image" Target="../media/image29.wmf"/><Relationship Id="rId3" Type="http://schemas.openxmlformats.org/officeDocument/2006/relationships/image" Target="../media/image14.png"/><Relationship Id="rId2" Type="http://schemas.openxmlformats.org/officeDocument/2006/relationships/image" Target="../media/image27.png"/><Relationship Id="rId1" Type="http://schemas.openxmlformats.org/officeDocument/2006/relationships/image" Target="../media/image26.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48966" name="Header Placeholder 1"/>
          <p:cNvSpPr/>
          <p:nvPr>
            <p:ph type="hdr" sz="quarter"/>
          </p:nvPr>
        </p:nvSpPr>
        <p:spPr>
          <a:xfrm>
            <a:off x="0" y="0"/>
            <a:ext cx="2946400" cy="492125"/>
          </a:xfrm>
          <a:prstGeom prst="rect">
            <a:avLst/>
          </a:prstGeom>
          <a:noFill/>
          <a:ln w="9525">
            <a:noFill/>
          </a:ln>
        </p:spPr>
        <p:txBody>
          <a:bodyPr vert="horz" lIns="96661" tIns="48331" rIns="96661" bIns="48331" anchor="t" anchorCtr="0"/>
          <a:p>
            <a:pPr lvl="0"/>
            <a:endParaRPr lang="en-US" altLang="en-US" sz="1300" dirty="0"/>
          </a:p>
        </p:txBody>
      </p:sp>
      <p:sp>
        <p:nvSpPr>
          <p:cNvPr id="1048967" name="Date Placeholder 2"/>
          <p:cNvSpPr/>
          <p:nvPr>
            <p:ph type="dt" sz="quarter" idx="1"/>
          </p:nvPr>
        </p:nvSpPr>
        <p:spPr>
          <a:xfrm>
            <a:off x="3851275" y="0"/>
            <a:ext cx="2944813" cy="492125"/>
          </a:xfrm>
          <a:prstGeom prst="rect">
            <a:avLst/>
          </a:prstGeom>
          <a:noFill/>
          <a:ln w="9525">
            <a:noFill/>
          </a:ln>
        </p:spPr>
        <p:txBody>
          <a:bodyPr vert="horz" lIns="96661" tIns="48331" rIns="96661" bIns="48331" anchor="t" anchorCtr="0"/>
          <a:p>
            <a:pPr lvl="0" algn="r"/>
            <a:endParaRPr lang="en-US" altLang="en-US" sz="1300" dirty="0"/>
          </a:p>
        </p:txBody>
      </p:sp>
      <p:sp>
        <p:nvSpPr>
          <p:cNvPr id="1048968" name="Footer Placeholder 3"/>
          <p:cNvSpPr/>
          <p:nvPr>
            <p:ph type="ftr" sz="quarter" idx="2"/>
          </p:nvPr>
        </p:nvSpPr>
        <p:spPr>
          <a:xfrm>
            <a:off x="0" y="9378950"/>
            <a:ext cx="2946400" cy="493713"/>
          </a:xfrm>
          <a:prstGeom prst="rect">
            <a:avLst/>
          </a:prstGeom>
          <a:noFill/>
          <a:ln w="9525">
            <a:noFill/>
          </a:ln>
        </p:spPr>
        <p:txBody>
          <a:bodyPr vert="horz" lIns="96661" tIns="48331" rIns="96661" bIns="48331" anchor="b" anchorCtr="0"/>
          <a:p>
            <a:pPr lvl="0"/>
            <a:endParaRPr lang="en-US" altLang="en-US" sz="1300" dirty="0"/>
          </a:p>
        </p:txBody>
      </p:sp>
      <p:sp>
        <p:nvSpPr>
          <p:cNvPr id="1048969" name="Slide Number Placeholder 4"/>
          <p:cNvSpPr/>
          <p:nvPr>
            <p:ph type="sldNum" sz="quarter" idx="3"/>
          </p:nvPr>
        </p:nvSpPr>
        <p:spPr>
          <a:xfrm>
            <a:off x="3851275" y="9378950"/>
            <a:ext cx="2944813" cy="493713"/>
          </a:xfrm>
          <a:prstGeom prst="rect">
            <a:avLst/>
          </a:prstGeom>
          <a:noFill/>
          <a:ln w="9525">
            <a:noFill/>
          </a:ln>
        </p:spPr>
        <p:txBody>
          <a:bodyPr vert="horz" lIns="96661" tIns="48331" rIns="96661" bIns="48331" anchor="b" anchorCtr="0"/>
          <a:p>
            <a:pPr lvl="0" algn="r"/>
            <a:fld id="{9A0DB2DC-4C9A-4742-B13C-FB6460FD3503}" type="slidenum">
              <a:rPr lang="en-US" altLang="en-US" sz="1300" dirty="0"/>
            </a:fld>
            <a:endParaRPr lang="en-US" altLang="en-US" sz="13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48960" name="Rectangle 2"/>
          <p:cNvSpPr/>
          <p:nvPr>
            <p:ph type="hdr" sz="quarter"/>
          </p:nvPr>
        </p:nvSpPr>
        <p:spPr>
          <a:xfrm>
            <a:off x="0" y="0"/>
            <a:ext cx="2946400" cy="492125"/>
          </a:xfrm>
          <a:prstGeom prst="rect">
            <a:avLst/>
          </a:prstGeom>
          <a:noFill/>
          <a:ln w="9525">
            <a:noFill/>
          </a:ln>
        </p:spPr>
        <p:txBody>
          <a:bodyPr vert="horz" lIns="96661" tIns="48331" rIns="96661" bIns="48331" anchor="t" anchorCtr="0"/>
          <a:p>
            <a:pPr lvl="0" eaLnBrk="1" latinLnBrk="1" hangingPunct="1"/>
            <a:endParaRPr lang="en-US" altLang="en-US" sz="1300" dirty="0"/>
          </a:p>
        </p:txBody>
      </p:sp>
      <p:sp>
        <p:nvSpPr>
          <p:cNvPr id="1048961" name="Rectangle 3"/>
          <p:cNvSpPr/>
          <p:nvPr>
            <p:ph type="dt" idx="1"/>
          </p:nvPr>
        </p:nvSpPr>
        <p:spPr>
          <a:xfrm>
            <a:off x="3851275" y="0"/>
            <a:ext cx="2944813" cy="492125"/>
          </a:xfrm>
          <a:prstGeom prst="rect">
            <a:avLst/>
          </a:prstGeom>
          <a:noFill/>
          <a:ln w="9525">
            <a:noFill/>
          </a:ln>
        </p:spPr>
        <p:txBody>
          <a:bodyPr vert="horz" lIns="96661" tIns="48331" rIns="96661" bIns="48331" anchor="t" anchorCtr="0"/>
          <a:p>
            <a:pPr lvl="0" algn="r" eaLnBrk="1" latinLnBrk="1" hangingPunct="1"/>
            <a:endParaRPr lang="en-US" altLang="en-US" sz="1300" dirty="0"/>
          </a:p>
        </p:txBody>
      </p:sp>
      <p:sp>
        <p:nvSpPr>
          <p:cNvPr id="1048962" name="Rectangle 4"/>
          <p:cNvSpPr/>
          <p:nvPr>
            <p:ph type="sldImg" idx="2"/>
          </p:nvPr>
        </p:nvSpPr>
        <p:spPr>
          <a:xfrm>
            <a:off x="931863" y="742950"/>
            <a:ext cx="4933950" cy="3700463"/>
          </a:xfrm>
          <a:prstGeom prst="rect">
            <a:avLst/>
          </a:prstGeom>
          <a:noFill/>
          <a:ln w="9525" cap="flat" cmpd="sng">
            <a:solidFill>
              <a:srgbClr val="000000">
                <a:alpha val="100000"/>
              </a:srgbClr>
            </a:solidFill>
            <a:prstDash val="solid"/>
            <a:miter/>
            <a:headEnd type="none" w="med" len="med"/>
            <a:tailEnd type="none" w="med" len="med"/>
          </a:ln>
        </p:spPr>
        <p:txBody>
          <a:bodyPr vert="horz" lIns="96661" tIns="48331" rIns="96661" bIns="48331" anchor="ctr" anchorCtr="0"/>
          <a:p>
            <a:pPr lvl="0"/>
          </a:p>
        </p:txBody>
      </p:sp>
      <p:sp>
        <p:nvSpPr>
          <p:cNvPr id="1048963" name="Rectangle 5"/>
          <p:cNvSpPr/>
          <p:nvPr>
            <p:ph type="body" sz="quarter" idx="3"/>
          </p:nvPr>
        </p:nvSpPr>
        <p:spPr>
          <a:xfrm>
            <a:off x="679450" y="4691063"/>
            <a:ext cx="5438775" cy="4441825"/>
          </a:xfrm>
          <a:prstGeom prst="rect">
            <a:avLst/>
          </a:prstGeom>
          <a:noFill/>
          <a:ln w="9525">
            <a:noFill/>
          </a:ln>
        </p:spPr>
        <p:txBody>
          <a:bodyPr vert="horz" lIns="96661" tIns="48331" rIns="96661" bIns="48331" anchor="t" anchorCtr="0"/>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048964" name="Rectangle 6"/>
          <p:cNvSpPr/>
          <p:nvPr>
            <p:ph type="ftr" sz="quarter" idx="4"/>
          </p:nvPr>
        </p:nvSpPr>
        <p:spPr>
          <a:xfrm>
            <a:off x="0" y="9378950"/>
            <a:ext cx="2946400" cy="493713"/>
          </a:xfrm>
          <a:prstGeom prst="rect">
            <a:avLst/>
          </a:prstGeom>
          <a:noFill/>
          <a:ln w="9525">
            <a:noFill/>
          </a:ln>
        </p:spPr>
        <p:txBody>
          <a:bodyPr vert="horz" lIns="96661" tIns="48331" rIns="96661" bIns="48331" anchor="b" anchorCtr="0"/>
          <a:p>
            <a:pPr lvl="0" eaLnBrk="1" latinLnBrk="1" hangingPunct="1"/>
            <a:endParaRPr lang="en-US" altLang="en-US" sz="1300" dirty="0"/>
          </a:p>
        </p:txBody>
      </p:sp>
      <p:sp>
        <p:nvSpPr>
          <p:cNvPr id="1048965" name="Rectangle 7"/>
          <p:cNvSpPr/>
          <p:nvPr>
            <p:ph type="sldNum" sz="quarter" idx="5"/>
          </p:nvPr>
        </p:nvSpPr>
        <p:spPr>
          <a:xfrm>
            <a:off x="3851275" y="9378950"/>
            <a:ext cx="2944813" cy="493713"/>
          </a:xfrm>
          <a:prstGeom prst="rect">
            <a:avLst/>
          </a:prstGeom>
          <a:noFill/>
          <a:ln w="9525">
            <a:noFill/>
          </a:ln>
        </p:spPr>
        <p:txBody>
          <a:bodyPr vert="horz" lIns="96661" tIns="48331" rIns="96661" bIns="48331" anchor="b" anchorCtr="0"/>
          <a:p>
            <a:pPr lvl="0" algn="r" eaLnBrk="1" latinLnBrk="1" hangingPunct="1"/>
            <a:fld id="{9A0DB2DC-4C9A-4742-B13C-FB6460FD3503}" type="slidenum">
              <a:rPr lang="en-US" altLang="en-US" sz="1300" dirty="0"/>
            </a:fld>
            <a:endParaRPr lang="en-US" altLang="en-US" sz="1300" dirty="0"/>
          </a:p>
        </p:txBody>
      </p:sp>
    </p:spTree>
  </p:cSld>
  <p:clrMap bg1="lt1" tx1="dk1" bg2="lt2" tx2="dk2" accent1="accent1" accent2="accent2" accent3="accent3" accent4="accent4" accent5="accent5" accent6="accent6" hlink="hlink" folHlink="folHlink"/>
  <p:hf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rgbClr val="000000"/>
        </a:solidFill>
        <a:latin typeface="Arial" panose="020B0604020202020204" pitchFamily="34" charset="0"/>
        <a:ea typeface="Arial" panose="020B0604020202020204" pitchFamily="34" charset="0"/>
        <a:sym typeface="Arial" panose="020B0604020202020204" pitchFamily="34" charset="0"/>
      </a:defRPr>
    </a:lvl1pPr>
    <a:lvl2pPr marL="457200" lvl="1" indent="0" algn="l" defTabSz="914400" eaLnBrk="1" fontAlgn="base" latinLnBrk="0" hangingPunct="1">
      <a:lnSpc>
        <a:spcPct val="100000"/>
      </a:lnSpc>
      <a:spcBef>
        <a:spcPct val="30000"/>
      </a:spcBef>
      <a:spcAft>
        <a:spcPct val="0"/>
      </a:spcAft>
      <a:buFontTx/>
      <a:buNone/>
      <a:defRPr sz="1200" b="0" i="0" u="none" kern="1200" baseline="0">
        <a:solidFill>
          <a:srgbClr val="000000"/>
        </a:solidFill>
        <a:latin typeface="Arial" panose="020B0604020202020204" pitchFamily="34" charset="0"/>
        <a:ea typeface="Arial" panose="020B0604020202020204" pitchFamily="34" charset="0"/>
        <a:sym typeface="Arial" panose="020B0604020202020204" pitchFamily="34" charset="0"/>
      </a:defRPr>
    </a:lvl2pPr>
    <a:lvl3pPr marL="914400" lvl="2" indent="0" algn="l" defTabSz="914400" eaLnBrk="1" fontAlgn="base" latinLnBrk="0" hangingPunct="1">
      <a:lnSpc>
        <a:spcPct val="100000"/>
      </a:lnSpc>
      <a:spcBef>
        <a:spcPct val="30000"/>
      </a:spcBef>
      <a:spcAft>
        <a:spcPct val="0"/>
      </a:spcAft>
      <a:buFontTx/>
      <a:buNone/>
      <a:defRPr sz="1200" b="0" i="0" u="none" kern="1200" baseline="0">
        <a:solidFill>
          <a:srgbClr val="000000"/>
        </a:solidFill>
        <a:latin typeface="Arial" panose="020B0604020202020204" pitchFamily="34" charset="0"/>
        <a:ea typeface="Arial" panose="020B0604020202020204" pitchFamily="34" charset="0"/>
        <a:sym typeface="Arial" panose="020B0604020202020204" pitchFamily="34" charset="0"/>
      </a:defRPr>
    </a:lvl3pPr>
    <a:lvl4pPr marL="1371600" lvl="3" indent="0" algn="l" defTabSz="914400" eaLnBrk="1" fontAlgn="base" latinLnBrk="0" hangingPunct="1">
      <a:lnSpc>
        <a:spcPct val="100000"/>
      </a:lnSpc>
      <a:spcBef>
        <a:spcPct val="30000"/>
      </a:spcBef>
      <a:spcAft>
        <a:spcPct val="0"/>
      </a:spcAft>
      <a:buFontTx/>
      <a:buNone/>
      <a:defRPr sz="1200" b="0" i="0" u="none" kern="1200" baseline="0">
        <a:solidFill>
          <a:srgbClr val="000000"/>
        </a:solidFill>
        <a:latin typeface="Arial" panose="020B0604020202020204" pitchFamily="34" charset="0"/>
        <a:ea typeface="Arial" panose="020B0604020202020204" pitchFamily="34" charset="0"/>
        <a:sym typeface="Arial" panose="020B0604020202020204" pitchFamily="34" charset="0"/>
      </a:defRPr>
    </a:lvl4pPr>
    <a:lvl5pPr marL="1828800" lvl="4" indent="0" algn="l" defTabSz="914400" eaLnBrk="1" fontAlgn="base" latinLnBrk="0" hangingPunct="1">
      <a:lnSpc>
        <a:spcPct val="100000"/>
      </a:lnSpc>
      <a:spcBef>
        <a:spcPct val="30000"/>
      </a:spcBef>
      <a:spcAft>
        <a:spcPct val="0"/>
      </a:spcAft>
      <a:buFontTx/>
      <a:buNone/>
      <a:defRPr sz="1200" b="0" i="0" u="none" kern="1200" baseline="0">
        <a:solidFill>
          <a:srgbClr val="000000"/>
        </a:solidFill>
        <a:latin typeface="Arial" panose="020B0604020202020204" pitchFamily="34" charset="0"/>
        <a:ea typeface="Arial" panose="020B0604020202020204" pitchFamily="34" charset="0"/>
        <a:sym typeface="Arial" panose="020B0604020202020204" pitchFamily="34" charset="0"/>
      </a:defRPr>
    </a:lvl5pPr>
    <a:lvl6pPr marL="2286000" lvl="5" indent="0" algn="l" defTabSz="914400" eaLnBrk="1" fontAlgn="base" latinLnBrk="0" hangingPunct="1">
      <a:lnSpc>
        <a:spcPct val="100000"/>
      </a:lnSpc>
      <a:spcBef>
        <a:spcPct val="30000"/>
      </a:spcBef>
      <a:spcAft>
        <a:spcPct val="0"/>
      </a:spcAft>
      <a:buFontTx/>
      <a:buNone/>
      <a:defRPr sz="1200" b="0" i="0" u="none" kern="1200" baseline="0">
        <a:solidFill>
          <a:srgbClr val="000000"/>
        </a:solidFill>
        <a:latin typeface="Arial" panose="020B0604020202020204" pitchFamily="34" charset="0"/>
        <a:ea typeface="Arial" panose="020B0604020202020204" pitchFamily="34" charset="0"/>
        <a:sym typeface="Arial" panose="020B0604020202020204" pitchFamily="34" charset="0"/>
      </a:defRPr>
    </a:lvl6pPr>
    <a:lvl7pPr marL="2743200" lvl="6" indent="0" algn="l" defTabSz="914400" eaLnBrk="1" fontAlgn="base" latinLnBrk="0" hangingPunct="1">
      <a:lnSpc>
        <a:spcPct val="100000"/>
      </a:lnSpc>
      <a:spcBef>
        <a:spcPct val="30000"/>
      </a:spcBef>
      <a:spcAft>
        <a:spcPct val="0"/>
      </a:spcAft>
      <a:buFontTx/>
      <a:buNone/>
      <a:defRPr sz="1200" b="0" i="0" u="none" kern="1200" baseline="0">
        <a:solidFill>
          <a:srgbClr val="000000"/>
        </a:solidFill>
        <a:latin typeface="Arial" panose="020B0604020202020204" pitchFamily="34" charset="0"/>
        <a:ea typeface="Arial" panose="020B0604020202020204" pitchFamily="34" charset="0"/>
        <a:sym typeface="Arial" panose="020B0604020202020204" pitchFamily="34" charset="0"/>
      </a:defRPr>
    </a:lvl7pPr>
    <a:lvl8pPr marL="3200400" lvl="7" indent="0" algn="l" defTabSz="914400" eaLnBrk="1" fontAlgn="base" latinLnBrk="0" hangingPunct="1">
      <a:lnSpc>
        <a:spcPct val="100000"/>
      </a:lnSpc>
      <a:spcBef>
        <a:spcPct val="30000"/>
      </a:spcBef>
      <a:spcAft>
        <a:spcPct val="0"/>
      </a:spcAft>
      <a:buFontTx/>
      <a:buNone/>
      <a:defRPr sz="1200" b="0" i="0" u="none" kern="1200" baseline="0">
        <a:solidFill>
          <a:srgbClr val="000000"/>
        </a:solidFill>
        <a:latin typeface="Arial" panose="020B0604020202020204" pitchFamily="34" charset="0"/>
        <a:ea typeface="Arial" panose="020B0604020202020204" pitchFamily="34" charset="0"/>
        <a:sym typeface="Arial" panose="020B0604020202020204" pitchFamily="34" charset="0"/>
      </a:defRPr>
    </a:lvl8pPr>
    <a:lvl9pPr marL="3657600" lvl="8" indent="0" algn="l" defTabSz="914400" eaLnBrk="1" fontAlgn="base" latinLnBrk="0" hangingPunct="1">
      <a:lnSpc>
        <a:spcPct val="100000"/>
      </a:lnSpc>
      <a:spcBef>
        <a:spcPct val="30000"/>
      </a:spcBef>
      <a:spcAft>
        <a:spcPct val="0"/>
      </a:spcAft>
      <a:buFontTx/>
      <a:buNone/>
      <a:defRPr sz="1200" b="0" i="0" u="none" kern="1200" baseline="0">
        <a:solidFill>
          <a:srgbClr val="000000"/>
        </a:solidFill>
        <a:latin typeface="Arial" panose="020B0604020202020204" pitchFamily="34" charset="0"/>
        <a:ea typeface="Arial" panose="020B0604020202020204" pitchFamily="34" charset="0"/>
        <a:sym typeface="Arial" panose="020B060402020202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2769" name="Text Box 32768"/>
          <p:cNvSpPr txBox="1"/>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en-US"/>
          </a:p>
        </p:txBody>
      </p:sp>
      <p:sp>
        <p:nvSpPr>
          <p:cNvPr id="32770" name="Text Placeholder 32769"/>
          <p:cNvSpPr txBox="1"/>
          <p:nvPr>
            <p:ph type="body"/>
          </p:nvPr>
        </p:nvSpPr>
        <p:spPr>
          <a:xfrm>
            <a:off x="1060450" y="4349750"/>
            <a:ext cx="4741863" cy="3513138"/>
          </a:xfrm>
          <a:prstGeom prst="rect">
            <a:avLst/>
          </a:prstGeom>
          <a:noFill/>
          <a:ln w="9525">
            <a:noFill/>
          </a:ln>
        </p:spPr>
        <p:txBody>
          <a:bodyPr wrap="none" anchor="ctr" anchorCtr="0"/>
          <a:p>
            <a:pPr lvl="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3009" name="Text Box 43008"/>
          <p:cNvSpPr txBox="1"/>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en-US"/>
          </a:p>
        </p:txBody>
      </p:sp>
      <p:sp>
        <p:nvSpPr>
          <p:cNvPr id="43010" name="Text Placeholder 43009"/>
          <p:cNvSpPr txBox="1"/>
          <p:nvPr>
            <p:ph type="body"/>
          </p:nvPr>
        </p:nvSpPr>
        <p:spPr>
          <a:xfrm>
            <a:off x="914400" y="4343400"/>
            <a:ext cx="5029200" cy="4114800"/>
          </a:xfrm>
          <a:prstGeom prst="rect">
            <a:avLst/>
          </a:prstGeom>
          <a:noFill/>
          <a:ln w="9525">
            <a:noFill/>
          </a:ln>
        </p:spPr>
        <p:txBody>
          <a:bodyPr wrap="square" lIns="90000" tIns="46800" rIns="90000" bIns="46800" anchor="t" anchorCtr="0"/>
          <a:p>
            <a:pPr lvl="0" defTabSz="457200" eaLnBrk="1" hangingPunct="0">
              <a:spcBef>
                <a:spcPts val="450"/>
              </a:spcBef>
              <a:spcAft>
                <a:spcPct val="0"/>
              </a:spcAft>
              <a:buClr>
                <a:srgbClr val="000000"/>
              </a:buClr>
              <a:buSzPct val="45000"/>
              <a:buFont typeface="Wingdings" panose="05000000000000000000" pitchFamily="2" charset="2"/>
              <a:buNone/>
              <a:tabLst>
                <a:tab pos="723900" algn="l"/>
                <a:tab pos="1447800" algn="l"/>
                <a:tab pos="2171700" algn="l"/>
                <a:tab pos="2895600" algn="l"/>
                <a:tab pos="3619500" algn="l"/>
                <a:tab pos="4343400" algn="l"/>
              </a:tabLst>
            </a:pPr>
            <a:r>
              <a:rPr lang="en-GB" sz="2400">
                <a:ea typeface="Arial Unicode MS" panose="020B0604020202020204" charset="-122"/>
              </a:rPr>
              <a:t>Fig 5-9 Voltage-Div. Bias</a:t>
            </a:r>
            <a:endParaRPr lang="en-GB" sz="2400">
              <a:ea typeface="Arial Unicode MS" panose="020B0604020202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4033" name="Text Box 44032"/>
          <p:cNvSpPr txBox="1"/>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en-US"/>
          </a:p>
        </p:txBody>
      </p:sp>
      <p:sp>
        <p:nvSpPr>
          <p:cNvPr id="44034" name="Text Placeholder 44033"/>
          <p:cNvSpPr txBox="1"/>
          <p:nvPr>
            <p:ph type="body"/>
          </p:nvPr>
        </p:nvSpPr>
        <p:spPr>
          <a:xfrm>
            <a:off x="914400" y="4343400"/>
            <a:ext cx="5029200" cy="4114800"/>
          </a:xfrm>
          <a:prstGeom prst="rect">
            <a:avLst/>
          </a:prstGeom>
          <a:noFill/>
          <a:ln w="9525">
            <a:noFill/>
          </a:ln>
        </p:spPr>
        <p:txBody>
          <a:bodyPr wrap="square" lIns="90000" tIns="46800" rIns="90000" bIns="46800" anchor="t" anchorCtr="0"/>
          <a:p>
            <a:pPr lvl="0" defTabSz="457200" eaLnBrk="1" hangingPunct="0">
              <a:spcBef>
                <a:spcPts val="450"/>
              </a:spcBef>
              <a:spcAft>
                <a:spcPct val="0"/>
              </a:spcAft>
              <a:buClr>
                <a:srgbClr val="000000"/>
              </a:buClr>
              <a:buSzPct val="45000"/>
              <a:buFont typeface="Wingdings" panose="05000000000000000000" pitchFamily="2" charset="2"/>
              <a:buNone/>
              <a:tabLst>
                <a:tab pos="723900" algn="l"/>
                <a:tab pos="1447800" algn="l"/>
                <a:tab pos="2171700" algn="l"/>
                <a:tab pos="2895600" algn="l"/>
                <a:tab pos="3619500" algn="l"/>
                <a:tab pos="4343400" algn="l"/>
              </a:tabLst>
            </a:pPr>
            <a:r>
              <a:rPr lang="en-GB" sz="2400">
                <a:ea typeface="Arial Unicode MS" panose="020B0604020202020204" charset="-122"/>
              </a:rPr>
              <a:t>Fig 5-10a &amp; b</a:t>
            </a:r>
            <a:endParaRPr lang="en-GB" sz="2400">
              <a:ea typeface="Arial Unicode MS" panose="020B0604020202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5057" name="Text Box 45056"/>
          <p:cNvSpPr txBox="1"/>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en-US"/>
          </a:p>
        </p:txBody>
      </p:sp>
      <p:sp>
        <p:nvSpPr>
          <p:cNvPr id="45058" name="Text Placeholder 45057"/>
          <p:cNvSpPr txBox="1"/>
          <p:nvPr>
            <p:ph type="body"/>
          </p:nvPr>
        </p:nvSpPr>
        <p:spPr>
          <a:xfrm>
            <a:off x="914400" y="4343400"/>
            <a:ext cx="5029200" cy="4114800"/>
          </a:xfrm>
          <a:prstGeom prst="rect">
            <a:avLst/>
          </a:prstGeom>
          <a:noFill/>
          <a:ln w="9525">
            <a:noFill/>
          </a:ln>
        </p:spPr>
        <p:txBody>
          <a:bodyPr wrap="square" lIns="90000" tIns="46800" rIns="90000" bIns="46800" anchor="t" anchorCtr="0"/>
          <a:p>
            <a:pPr lvl="0" defTabSz="457200" eaLnBrk="1" hangingPunct="0">
              <a:spcBef>
                <a:spcPts val="450"/>
              </a:spcBef>
              <a:spcAft>
                <a:spcPct val="0"/>
              </a:spcAft>
              <a:buClr>
                <a:srgbClr val="000000"/>
              </a:buClr>
              <a:buSzPct val="45000"/>
              <a:buFont typeface="Wingdings" panose="05000000000000000000" pitchFamily="2" charset="2"/>
              <a:buNone/>
              <a:tabLst>
                <a:tab pos="723900" algn="l"/>
                <a:tab pos="1447800" algn="l"/>
                <a:tab pos="2171700" algn="l"/>
                <a:tab pos="2895600" algn="l"/>
                <a:tab pos="3619500" algn="l"/>
                <a:tab pos="4343400" algn="l"/>
              </a:tabLst>
            </a:pPr>
            <a:r>
              <a:rPr lang="en-GB" sz="2400">
                <a:ea typeface="Arial Unicode MS" panose="020B0604020202020204" charset="-122"/>
              </a:rPr>
              <a:t>Fig 5-9 Voltage-Div. Bias</a:t>
            </a:r>
            <a:endParaRPr lang="en-GB" sz="2400">
              <a:ea typeface="Arial Unicode MS" panose="020B0604020202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6081" name="Text Box 46080"/>
          <p:cNvSpPr txBox="1"/>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en-US"/>
          </a:p>
        </p:txBody>
      </p:sp>
      <p:sp>
        <p:nvSpPr>
          <p:cNvPr id="46082" name="Text Placeholder 46081"/>
          <p:cNvSpPr txBox="1"/>
          <p:nvPr>
            <p:ph type="body"/>
          </p:nvPr>
        </p:nvSpPr>
        <p:spPr>
          <a:xfrm>
            <a:off x="914400" y="4343400"/>
            <a:ext cx="5029200" cy="4114800"/>
          </a:xfrm>
          <a:prstGeom prst="rect">
            <a:avLst/>
          </a:prstGeom>
          <a:noFill/>
          <a:ln w="9525">
            <a:noFill/>
          </a:ln>
        </p:spPr>
        <p:txBody>
          <a:bodyPr wrap="square" lIns="90000" tIns="46800" rIns="90000" bIns="46800" anchor="t" anchorCtr="0"/>
          <a:p>
            <a:pPr lvl="0" defTabSz="457200" eaLnBrk="1" hangingPunct="0">
              <a:spcBef>
                <a:spcPts val="450"/>
              </a:spcBef>
              <a:spcAft>
                <a:spcPct val="0"/>
              </a:spcAft>
              <a:buClr>
                <a:srgbClr val="000000"/>
              </a:buClr>
              <a:buSzPct val="45000"/>
              <a:buFont typeface="Wingdings" panose="05000000000000000000" pitchFamily="2" charset="2"/>
              <a:buNone/>
              <a:tabLst>
                <a:tab pos="723900" algn="l"/>
                <a:tab pos="1447800" algn="l"/>
                <a:tab pos="2171700" algn="l"/>
                <a:tab pos="2895600" algn="l"/>
                <a:tab pos="3619500" algn="l"/>
                <a:tab pos="4343400" algn="l"/>
              </a:tabLst>
            </a:pPr>
            <a:r>
              <a:rPr lang="en-GB" sz="2400">
                <a:ea typeface="Arial Unicode MS" panose="020B0604020202020204" charset="-122"/>
              </a:rPr>
              <a:t>Fig 5-9 Voltage-Div. Bias</a:t>
            </a:r>
            <a:endParaRPr lang="en-GB" sz="2400">
              <a:ea typeface="Arial Unicode MS" panose="020B0604020202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7105" name="Text Box 47104"/>
          <p:cNvSpPr txBox="1"/>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en-US"/>
          </a:p>
        </p:txBody>
      </p:sp>
      <p:sp>
        <p:nvSpPr>
          <p:cNvPr id="47106" name="Text Placeholder 47105"/>
          <p:cNvSpPr txBox="1"/>
          <p:nvPr>
            <p:ph type="body"/>
          </p:nvPr>
        </p:nvSpPr>
        <p:spPr>
          <a:xfrm>
            <a:off x="914400" y="4343400"/>
            <a:ext cx="5029200" cy="4114800"/>
          </a:xfrm>
          <a:prstGeom prst="rect">
            <a:avLst/>
          </a:prstGeom>
          <a:noFill/>
          <a:ln w="9525">
            <a:noFill/>
          </a:ln>
        </p:spPr>
        <p:txBody>
          <a:bodyPr wrap="square" lIns="90000" tIns="46800" rIns="90000" bIns="46800" anchor="t" anchorCtr="0"/>
          <a:p>
            <a:pPr lvl="0" defTabSz="457200" eaLnBrk="1" hangingPunct="0">
              <a:spcBef>
                <a:spcPts val="450"/>
              </a:spcBef>
              <a:spcAft>
                <a:spcPct val="0"/>
              </a:spcAft>
              <a:buClr>
                <a:srgbClr val="000000"/>
              </a:buClr>
              <a:buSzPct val="45000"/>
              <a:buFont typeface="Wingdings" panose="05000000000000000000" pitchFamily="2" charset="2"/>
              <a:buNone/>
              <a:tabLst>
                <a:tab pos="723900" algn="l"/>
                <a:tab pos="1447800" algn="l"/>
                <a:tab pos="2171700" algn="l"/>
                <a:tab pos="2895600" algn="l"/>
                <a:tab pos="3619500" algn="l"/>
                <a:tab pos="4343400" algn="l"/>
              </a:tabLst>
            </a:pPr>
            <a:r>
              <a:rPr lang="en-GB" sz="2400">
                <a:ea typeface="Arial Unicode MS" panose="020B0604020202020204" charset="-122"/>
              </a:rPr>
              <a:t>Fig 2-16</a:t>
            </a:r>
            <a:endParaRPr lang="en-GB" sz="2400">
              <a:ea typeface="Arial Unicode MS" panose="020B060402020202020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8129" name="Text Box 48128"/>
          <p:cNvSpPr txBox="1"/>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en-US"/>
          </a:p>
        </p:txBody>
      </p:sp>
      <p:sp>
        <p:nvSpPr>
          <p:cNvPr id="48130" name="Text Placeholder 48129"/>
          <p:cNvSpPr txBox="1"/>
          <p:nvPr>
            <p:ph type="body"/>
          </p:nvPr>
        </p:nvSpPr>
        <p:spPr>
          <a:xfrm>
            <a:off x="914400" y="4343400"/>
            <a:ext cx="5029200" cy="4114800"/>
          </a:xfrm>
          <a:prstGeom prst="rect">
            <a:avLst/>
          </a:prstGeom>
          <a:noFill/>
          <a:ln w="9525">
            <a:noFill/>
          </a:ln>
        </p:spPr>
        <p:txBody>
          <a:bodyPr wrap="square" lIns="90000" tIns="46800" rIns="90000" bIns="46800" anchor="t" anchorCtr="0"/>
          <a:p>
            <a:pPr lvl="0" defTabSz="457200" eaLnBrk="1" hangingPunct="0">
              <a:spcBef>
                <a:spcPts val="450"/>
              </a:spcBef>
              <a:spcAft>
                <a:spcPct val="0"/>
              </a:spcAft>
              <a:buClr>
                <a:srgbClr val="000000"/>
              </a:buClr>
              <a:buSzPct val="45000"/>
              <a:buFont typeface="Wingdings" panose="05000000000000000000" pitchFamily="2" charset="2"/>
              <a:buNone/>
              <a:tabLst>
                <a:tab pos="723900" algn="l"/>
                <a:tab pos="1447800" algn="l"/>
                <a:tab pos="2171700" algn="l"/>
                <a:tab pos="2895600" algn="l"/>
                <a:tab pos="3619500" algn="l"/>
                <a:tab pos="4343400" algn="l"/>
              </a:tabLst>
            </a:pPr>
            <a:r>
              <a:rPr lang="en-GB" sz="2400">
                <a:ea typeface="Arial Unicode MS" panose="020B0604020202020204" charset="-122"/>
              </a:rPr>
              <a:t>Fig 5-19 Base bias circuit</a:t>
            </a:r>
            <a:endParaRPr lang="en-GB" sz="2400">
              <a:ea typeface="Arial Unicode MS" panose="020B060402020202020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9153" name="Text Box 49152"/>
          <p:cNvSpPr txBox="1"/>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en-US"/>
          </a:p>
        </p:txBody>
      </p:sp>
      <p:sp>
        <p:nvSpPr>
          <p:cNvPr id="49154" name="Text Placeholder 49153"/>
          <p:cNvSpPr txBox="1"/>
          <p:nvPr>
            <p:ph type="body"/>
          </p:nvPr>
        </p:nvSpPr>
        <p:spPr>
          <a:xfrm>
            <a:off x="914400" y="4343400"/>
            <a:ext cx="5029200" cy="4114800"/>
          </a:xfrm>
          <a:prstGeom prst="rect">
            <a:avLst/>
          </a:prstGeom>
          <a:noFill/>
          <a:ln w="9525">
            <a:noFill/>
          </a:ln>
        </p:spPr>
        <p:txBody>
          <a:bodyPr wrap="square" lIns="90000" tIns="46800" rIns="90000" bIns="46800" anchor="t" anchorCtr="0"/>
          <a:p>
            <a:pPr lvl="0" defTabSz="457200" eaLnBrk="1" hangingPunct="0">
              <a:spcBef>
                <a:spcPts val="450"/>
              </a:spcBef>
              <a:spcAft>
                <a:spcPct val="0"/>
              </a:spcAft>
              <a:buClr>
                <a:srgbClr val="000000"/>
              </a:buClr>
              <a:buSzPct val="45000"/>
              <a:buFont typeface="Wingdings" panose="05000000000000000000" pitchFamily="2" charset="2"/>
              <a:buNone/>
              <a:tabLst>
                <a:tab pos="723900" algn="l"/>
                <a:tab pos="1447800" algn="l"/>
                <a:tab pos="2171700" algn="l"/>
                <a:tab pos="2895600" algn="l"/>
                <a:tab pos="3619500" algn="l"/>
                <a:tab pos="4343400" algn="l"/>
              </a:tabLst>
            </a:pPr>
            <a:r>
              <a:rPr lang="en-GB" sz="2400">
                <a:ea typeface="Arial Unicode MS" panose="020B0604020202020204" charset="-122"/>
              </a:rPr>
              <a:t>Fig 5-19 Base bias circuit</a:t>
            </a:r>
            <a:endParaRPr lang="en-GB" sz="2400">
              <a:ea typeface="Arial Unicode MS" panose="020B060402020202020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0177" name="Text Box 50176"/>
          <p:cNvSpPr txBox="1"/>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en-US"/>
          </a:p>
        </p:txBody>
      </p:sp>
      <p:sp>
        <p:nvSpPr>
          <p:cNvPr id="50178" name="Text Placeholder 50177"/>
          <p:cNvSpPr txBox="1"/>
          <p:nvPr>
            <p:ph type="body"/>
          </p:nvPr>
        </p:nvSpPr>
        <p:spPr>
          <a:xfrm>
            <a:off x="914400" y="4343400"/>
            <a:ext cx="5029200" cy="4114800"/>
          </a:xfrm>
          <a:prstGeom prst="rect">
            <a:avLst/>
          </a:prstGeom>
          <a:noFill/>
          <a:ln w="9525">
            <a:noFill/>
          </a:ln>
        </p:spPr>
        <p:txBody>
          <a:bodyPr wrap="square" lIns="90000" tIns="46800" rIns="90000" bIns="46800" anchor="t" anchorCtr="0"/>
          <a:p>
            <a:pPr lvl="0" defTabSz="457200" eaLnBrk="1" hangingPunct="0">
              <a:spcBef>
                <a:spcPts val="450"/>
              </a:spcBef>
              <a:spcAft>
                <a:spcPct val="0"/>
              </a:spcAft>
              <a:buClr>
                <a:srgbClr val="000000"/>
              </a:buClr>
              <a:buSzPct val="45000"/>
              <a:buFont typeface="Wingdings" panose="05000000000000000000" pitchFamily="2" charset="2"/>
              <a:buNone/>
              <a:tabLst>
                <a:tab pos="723900" algn="l"/>
                <a:tab pos="1447800" algn="l"/>
                <a:tab pos="2171700" algn="l"/>
                <a:tab pos="2895600" algn="l"/>
                <a:tab pos="3619500" algn="l"/>
                <a:tab pos="4343400" algn="l"/>
              </a:tabLst>
            </a:pPr>
            <a:r>
              <a:rPr lang="en-GB" sz="2400">
                <a:ea typeface="Arial Unicode MS" panose="020B0604020202020204" charset="-122"/>
              </a:rPr>
              <a:t>Fig 5-21a npn emitter bias</a:t>
            </a:r>
            <a:endParaRPr lang="en-GB" sz="2400">
              <a:ea typeface="Arial Unicode MS" panose="020B060402020202020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1201" name="Text Box 51200"/>
          <p:cNvSpPr txBox="1"/>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en-US"/>
          </a:p>
        </p:txBody>
      </p:sp>
      <p:sp>
        <p:nvSpPr>
          <p:cNvPr id="51202" name="Text Placeholder 51201"/>
          <p:cNvSpPr txBox="1"/>
          <p:nvPr>
            <p:ph type="body"/>
          </p:nvPr>
        </p:nvSpPr>
        <p:spPr>
          <a:xfrm>
            <a:off x="914400" y="4343400"/>
            <a:ext cx="5029200" cy="4114800"/>
          </a:xfrm>
          <a:prstGeom prst="rect">
            <a:avLst/>
          </a:prstGeom>
          <a:noFill/>
          <a:ln w="9525">
            <a:noFill/>
          </a:ln>
        </p:spPr>
        <p:txBody>
          <a:bodyPr wrap="square" lIns="90000" tIns="46800" rIns="90000" bIns="46800" anchor="t" anchorCtr="0"/>
          <a:p>
            <a:pPr lvl="0" defTabSz="457200" eaLnBrk="1" hangingPunct="0">
              <a:spcBef>
                <a:spcPts val="450"/>
              </a:spcBef>
              <a:spcAft>
                <a:spcPct val="0"/>
              </a:spcAft>
              <a:buClr>
                <a:srgbClr val="000000"/>
              </a:buClr>
              <a:buSzPct val="45000"/>
              <a:buFont typeface="Wingdings" panose="05000000000000000000" pitchFamily="2" charset="2"/>
              <a:buNone/>
              <a:tabLst>
                <a:tab pos="723900" algn="l"/>
                <a:tab pos="1447800" algn="l"/>
                <a:tab pos="2171700" algn="l"/>
                <a:tab pos="2895600" algn="l"/>
                <a:tab pos="3619500" algn="l"/>
                <a:tab pos="4343400" algn="l"/>
              </a:tabLst>
            </a:pPr>
            <a:r>
              <a:rPr lang="en-GB" sz="2400">
                <a:ea typeface="Arial Unicode MS" panose="020B0604020202020204" charset="-122"/>
              </a:rPr>
              <a:t>Fig 5-23 collector feedback</a:t>
            </a:r>
            <a:endParaRPr lang="en-GB" sz="2400">
              <a:ea typeface="Arial Unicode MS" panose="020B060402020202020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0417" name="Text Box 60416"/>
          <p:cNvSpPr txBox="1"/>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en-US"/>
          </a:p>
        </p:txBody>
      </p:sp>
      <p:sp>
        <p:nvSpPr>
          <p:cNvPr id="60418" name="Text Placeholder 60417"/>
          <p:cNvSpPr txBox="1"/>
          <p:nvPr>
            <p:ph type="body"/>
          </p:nvPr>
        </p:nvSpPr>
        <p:spPr>
          <a:xfrm>
            <a:off x="1060450" y="4349750"/>
            <a:ext cx="4741863" cy="3513138"/>
          </a:xfrm>
          <a:prstGeom prst="rect">
            <a:avLst/>
          </a:prstGeom>
          <a:noFill/>
          <a:ln w="9525">
            <a:noFill/>
          </a:ln>
        </p:spPr>
        <p:txBody>
          <a:bodyPr wrap="none" anchor="ctr" anchorCtr="0"/>
          <a:p>
            <a:pPr lvl="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3793" name="Text Box 33792"/>
          <p:cNvSpPr txBox="1"/>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en-US"/>
          </a:p>
        </p:txBody>
      </p:sp>
      <p:sp>
        <p:nvSpPr>
          <p:cNvPr id="33794" name="Text Placeholder 33793"/>
          <p:cNvSpPr txBox="1"/>
          <p:nvPr>
            <p:ph type="body"/>
          </p:nvPr>
        </p:nvSpPr>
        <p:spPr>
          <a:xfrm>
            <a:off x="1060450" y="4349750"/>
            <a:ext cx="4741863" cy="3513138"/>
          </a:xfrm>
          <a:prstGeom prst="rect">
            <a:avLst/>
          </a:prstGeom>
          <a:noFill/>
          <a:ln w="9525">
            <a:noFill/>
          </a:ln>
        </p:spPr>
        <p:txBody>
          <a:bodyPr wrap="none" anchor="ctr" anchorCtr="0"/>
          <a:p>
            <a:pPr lvl="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1441" name="Text Box 61440"/>
          <p:cNvSpPr txBox="1"/>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en-US"/>
          </a:p>
        </p:txBody>
      </p:sp>
      <p:sp>
        <p:nvSpPr>
          <p:cNvPr id="61442" name="Text Placeholder 61441"/>
          <p:cNvSpPr txBox="1"/>
          <p:nvPr>
            <p:ph type="body"/>
          </p:nvPr>
        </p:nvSpPr>
        <p:spPr>
          <a:xfrm>
            <a:off x="1060450" y="4349750"/>
            <a:ext cx="4741863" cy="3513138"/>
          </a:xfrm>
          <a:prstGeom prst="rect">
            <a:avLst/>
          </a:prstGeom>
          <a:noFill/>
          <a:ln w="9525">
            <a:noFill/>
          </a:ln>
        </p:spPr>
        <p:txBody>
          <a:bodyPr wrap="none" anchor="ctr" anchorCtr="0"/>
          <a:p>
            <a:pPr lvl="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eaLnBrk="1" latinLnBrk="1" hangingPunct="1"/>
            <a:fld id="{9A0DB2DC-4C9A-4742-B13C-FB6460FD3503}" type="slidenum">
              <a:rPr lang="en-US" altLang="en-US" sz="1300" dirty="0"/>
            </a:fld>
            <a:endParaRPr lang="en-US" altLang="en-US" sz="1300" dirty="0"/>
          </a:p>
        </p:txBody>
      </p:sp>
      <p:sp>
        <p:nvSpPr>
          <p:cNvPr id="1051759" name="Rectangle 7"/>
          <p:cNvSpPr/>
          <p:nvPr/>
        </p:nvSpPr>
        <p:spPr>
          <a:xfrm>
            <a:off x="3851275" y="9378950"/>
            <a:ext cx="2944813" cy="493713"/>
          </a:xfrm>
          <a:prstGeom prst="rect">
            <a:avLst/>
          </a:prstGeom>
          <a:noFill/>
          <a:ln w="9525">
            <a:noFill/>
          </a:ln>
        </p:spPr>
        <p:txBody>
          <a:bodyPr vert="horz" lIns="96661" tIns="48331" rIns="96661" bIns="48331" anchor="b" anchorCtr="0"/>
          <a:p>
            <a:pPr lvl="0" algn="r" eaLnBrk="1" latinLnBrk="1" hangingPunct="1"/>
            <a:fld id="{9A0DB2DC-4C9A-4742-B13C-FB6460FD3503}" type="slidenum">
              <a:rPr lang="en-US" altLang="en-US" sz="1300" dirty="0"/>
            </a:fld>
            <a:endParaRPr lang="en-US" altLang="en-US" sz="1300" dirty="0"/>
          </a:p>
        </p:txBody>
      </p:sp>
      <p:sp>
        <p:nvSpPr>
          <p:cNvPr id="1051761" name="Rectangle 2"/>
          <p:cNvSpPr/>
          <p:nvPr>
            <p:ph type="sldImg"/>
          </p:nvPr>
        </p:nvSpPr>
        <p:spPr>
          <a:xfrm>
            <a:off x="931863" y="742950"/>
            <a:ext cx="4933950" cy="3700463"/>
          </a:xfrm>
          <a:prstGeom prst="rect">
            <a:avLst/>
          </a:prstGeom>
          <a:noFill/>
          <a:ln w="9525">
            <a:noFill/>
          </a:ln>
        </p:spPr>
        <p:txBody>
          <a:bodyPr vert="horz" lIns="96661" tIns="48331" rIns="96661" bIns="48331" anchor="ctr" anchorCtr="0"/>
          <a:p>
            <a:pPr lvl="0"/>
          </a:p>
        </p:txBody>
      </p:sp>
      <p:sp>
        <p:nvSpPr>
          <p:cNvPr id="1051763" name="Rectangle 3"/>
          <p:cNvSpPr/>
          <p:nvPr>
            <p:ph type="body" idx="1"/>
          </p:nvPr>
        </p:nvSpPr>
        <p:spPr>
          <a:xfrm>
            <a:off x="906463" y="4691063"/>
            <a:ext cx="4984750" cy="4441825"/>
          </a:xfrm>
          <a:prstGeom prst="rect">
            <a:avLst/>
          </a:prstGeom>
          <a:noFill/>
          <a:ln w="9525">
            <a:noFill/>
          </a:ln>
        </p:spPr>
        <p:txBody>
          <a:bodyPr vert="horz" lIns="96661" tIns="48331" rIns="96661" bIns="48331" anchor="t" anchorCtr="0"/>
          <a:p>
            <a:pPr lvl="0" eaLnBrk="1" latinLnBrk="1" hangingPunct="1"/>
            <a:r>
              <a:rPr lang="en-US" altLang="en-US" dirty="0"/>
              <a:t>Fig 4-22</a:t>
            </a:r>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4817" name="Text Box 34816"/>
          <p:cNvSpPr txBox="1"/>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en-US"/>
          </a:p>
        </p:txBody>
      </p:sp>
      <p:sp>
        <p:nvSpPr>
          <p:cNvPr id="34818" name="Text Placeholder 34817"/>
          <p:cNvSpPr txBox="1"/>
          <p:nvPr>
            <p:ph type="body"/>
          </p:nvPr>
        </p:nvSpPr>
        <p:spPr>
          <a:xfrm>
            <a:off x="1060450" y="4349750"/>
            <a:ext cx="4741863" cy="3513138"/>
          </a:xfrm>
          <a:prstGeom prst="rect">
            <a:avLst/>
          </a:prstGeom>
          <a:noFill/>
          <a:ln w="9525">
            <a:noFill/>
          </a:ln>
        </p:spPr>
        <p:txBody>
          <a:bodyPr wrap="none" anchor="ctr" anchorCtr="0"/>
          <a:p>
            <a:pPr lvl="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5841" name="Text Box 35840"/>
          <p:cNvSpPr txBox="1"/>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en-US"/>
          </a:p>
        </p:txBody>
      </p:sp>
      <p:sp>
        <p:nvSpPr>
          <p:cNvPr id="35842" name="Text Placeholder 35841"/>
          <p:cNvSpPr txBox="1"/>
          <p:nvPr>
            <p:ph type="body"/>
          </p:nvPr>
        </p:nvSpPr>
        <p:spPr>
          <a:xfrm>
            <a:off x="914400" y="4343400"/>
            <a:ext cx="5029200" cy="4114800"/>
          </a:xfrm>
          <a:prstGeom prst="rect">
            <a:avLst/>
          </a:prstGeom>
          <a:noFill/>
          <a:ln w="9525">
            <a:noFill/>
          </a:ln>
        </p:spPr>
        <p:txBody>
          <a:bodyPr wrap="square" lIns="90000" tIns="46800" rIns="90000" bIns="46800" anchor="t" anchorCtr="0"/>
          <a:p>
            <a:pPr lvl="0" defTabSz="457200" eaLnBrk="1" hangingPunct="0">
              <a:spcBef>
                <a:spcPts val="450"/>
              </a:spcBef>
              <a:spcAft>
                <a:spcPct val="0"/>
              </a:spcAft>
              <a:buClr>
                <a:srgbClr val="000000"/>
              </a:buClr>
              <a:buSzPct val="45000"/>
              <a:buFont typeface="Wingdings" panose="05000000000000000000" pitchFamily="2" charset="2"/>
              <a:buNone/>
              <a:tabLst>
                <a:tab pos="723900" algn="l"/>
                <a:tab pos="1447800" algn="l"/>
                <a:tab pos="2171700" algn="l"/>
                <a:tab pos="2895600" algn="l"/>
                <a:tab pos="3619500" algn="l"/>
                <a:tab pos="4343400" algn="l"/>
              </a:tabLst>
            </a:pPr>
            <a:r>
              <a:rPr lang="en-GB" sz="2400">
                <a:ea typeface="Arial Unicode MS" panose="020B0604020202020204" charset="-122"/>
              </a:rPr>
              <a:t>Fig 5-1a, b, &amp; c</a:t>
            </a:r>
            <a:endParaRPr lang="en-GB" sz="2400">
              <a:ea typeface="Arial Unicode MS" panose="020B0604020202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7889" name="Text Box 37888"/>
          <p:cNvSpPr txBox="1"/>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en-US"/>
          </a:p>
        </p:txBody>
      </p:sp>
      <p:sp>
        <p:nvSpPr>
          <p:cNvPr id="37890" name="Text Placeholder 37889"/>
          <p:cNvSpPr txBox="1"/>
          <p:nvPr>
            <p:ph type="body"/>
          </p:nvPr>
        </p:nvSpPr>
        <p:spPr>
          <a:xfrm>
            <a:off x="914400" y="4343400"/>
            <a:ext cx="5029200" cy="4114800"/>
          </a:xfrm>
          <a:prstGeom prst="rect">
            <a:avLst/>
          </a:prstGeom>
          <a:noFill/>
          <a:ln w="9525">
            <a:noFill/>
          </a:ln>
        </p:spPr>
        <p:txBody>
          <a:bodyPr wrap="square" lIns="90000" tIns="46800" rIns="90000" bIns="46800" anchor="t" anchorCtr="0"/>
          <a:p>
            <a:pPr lvl="0" defTabSz="457200" eaLnBrk="1" hangingPunct="0">
              <a:spcBef>
                <a:spcPts val="450"/>
              </a:spcBef>
              <a:spcAft>
                <a:spcPct val="0"/>
              </a:spcAft>
              <a:buClr>
                <a:srgbClr val="000000"/>
              </a:buClr>
              <a:buSzPct val="45000"/>
              <a:buFont typeface="Wingdings" panose="05000000000000000000" pitchFamily="2" charset="2"/>
              <a:buNone/>
              <a:tabLst>
                <a:tab pos="723900" algn="l"/>
                <a:tab pos="1447800" algn="l"/>
                <a:tab pos="2171700" algn="l"/>
                <a:tab pos="2895600" algn="l"/>
                <a:tab pos="3619500" algn="l"/>
                <a:tab pos="4343400" algn="l"/>
              </a:tabLst>
            </a:pPr>
            <a:r>
              <a:rPr lang="en-GB" sz="2400">
                <a:ea typeface="Arial Unicode MS" panose="020B0604020202020204" charset="-122"/>
              </a:rPr>
              <a:t>Fig 5-2a &amp; Fig 5-4</a:t>
            </a:r>
            <a:endParaRPr lang="en-GB" sz="2400">
              <a:ea typeface="Arial Unicode MS" panose="020B0604020202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8913" name="Text Box 38912"/>
          <p:cNvSpPr txBox="1"/>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en-US"/>
          </a:p>
        </p:txBody>
      </p:sp>
      <p:sp>
        <p:nvSpPr>
          <p:cNvPr id="38914" name="Text Placeholder 38913"/>
          <p:cNvSpPr txBox="1"/>
          <p:nvPr>
            <p:ph type="body"/>
          </p:nvPr>
        </p:nvSpPr>
        <p:spPr>
          <a:xfrm>
            <a:off x="914400" y="4343400"/>
            <a:ext cx="5029200" cy="4114800"/>
          </a:xfrm>
          <a:prstGeom prst="rect">
            <a:avLst/>
          </a:prstGeom>
          <a:noFill/>
          <a:ln w="9525">
            <a:noFill/>
          </a:ln>
        </p:spPr>
        <p:txBody>
          <a:bodyPr wrap="square" lIns="90000" tIns="46800" rIns="90000" bIns="46800" anchor="t" anchorCtr="0"/>
          <a:p>
            <a:pPr lvl="0" defTabSz="457200" eaLnBrk="1" hangingPunct="0">
              <a:spcBef>
                <a:spcPts val="450"/>
              </a:spcBef>
              <a:spcAft>
                <a:spcPct val="0"/>
              </a:spcAft>
              <a:buClr>
                <a:srgbClr val="000000"/>
              </a:buClr>
              <a:buSzPct val="45000"/>
              <a:buFont typeface="Wingdings" panose="05000000000000000000" pitchFamily="2" charset="2"/>
              <a:buNone/>
              <a:tabLst>
                <a:tab pos="723900" algn="l"/>
                <a:tab pos="1447800" algn="l"/>
                <a:tab pos="2171700" algn="l"/>
                <a:tab pos="2895600" algn="l"/>
                <a:tab pos="3619500" algn="l"/>
                <a:tab pos="4343400" algn="l"/>
              </a:tabLst>
            </a:pPr>
            <a:r>
              <a:rPr lang="en-GB" sz="2400">
                <a:ea typeface="Arial Unicode MS" panose="020B0604020202020204" charset="-122"/>
              </a:rPr>
              <a:t>Fig 5-2a &amp; Fig 5-4</a:t>
            </a:r>
            <a:endParaRPr lang="en-GB" sz="2400">
              <a:ea typeface="Arial Unicode MS" panose="020B0604020202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9937" name="Text Box 39936"/>
          <p:cNvSpPr txBox="1"/>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en-US"/>
          </a:p>
        </p:txBody>
      </p:sp>
      <p:sp>
        <p:nvSpPr>
          <p:cNvPr id="39938" name="Text Placeholder 39937"/>
          <p:cNvSpPr txBox="1"/>
          <p:nvPr>
            <p:ph type="body"/>
          </p:nvPr>
        </p:nvSpPr>
        <p:spPr>
          <a:xfrm>
            <a:off x="914400" y="4343400"/>
            <a:ext cx="5029200" cy="4114800"/>
          </a:xfrm>
          <a:prstGeom prst="rect">
            <a:avLst/>
          </a:prstGeom>
          <a:noFill/>
          <a:ln w="9525">
            <a:noFill/>
          </a:ln>
        </p:spPr>
        <p:txBody>
          <a:bodyPr wrap="square" lIns="90000" tIns="46800" rIns="90000" bIns="46800" anchor="t" anchorCtr="0"/>
          <a:p>
            <a:pPr lvl="0" defTabSz="457200" eaLnBrk="1" hangingPunct="0">
              <a:spcBef>
                <a:spcPts val="450"/>
              </a:spcBef>
              <a:spcAft>
                <a:spcPct val="0"/>
              </a:spcAft>
              <a:buClr>
                <a:srgbClr val="000000"/>
              </a:buClr>
              <a:buSzPct val="45000"/>
              <a:buFont typeface="Wingdings" panose="05000000000000000000" pitchFamily="2" charset="2"/>
              <a:buNone/>
              <a:tabLst>
                <a:tab pos="723900" algn="l"/>
                <a:tab pos="1447800" algn="l"/>
                <a:tab pos="2171700" algn="l"/>
                <a:tab pos="2895600" algn="l"/>
                <a:tab pos="3619500" algn="l"/>
                <a:tab pos="4343400" algn="l"/>
              </a:tabLst>
            </a:pPr>
            <a:r>
              <a:rPr lang="en-GB" sz="2400">
                <a:ea typeface="Arial Unicode MS" panose="020B0604020202020204" charset="-122"/>
              </a:rPr>
              <a:t>Fig 5-5 circuit and load line w/signals</a:t>
            </a:r>
            <a:endParaRPr lang="en-GB" sz="2400">
              <a:ea typeface="Arial Unicode MS" panose="020B0604020202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961" name="Slide Image Placeholder 40960"/>
          <p:cNvSpPr txBox="1"/>
          <p:nvPr>
            <p:ph type="sldImg"/>
          </p:nvPr>
        </p:nvSpPr>
        <p:spPr>
          <a:xfrm>
            <a:off x="1190625" y="877888"/>
            <a:ext cx="4475163" cy="3165475"/>
          </a:xfrm>
          <a:prstGeom prst="rect">
            <a:avLst/>
          </a:prstGeom>
          <a:solidFill>
            <a:srgbClr val="FFFFFF"/>
          </a:solidFill>
          <a:ln w="9525" cap="flat" cmpd="sng">
            <a:solidFill>
              <a:srgbClr val="000000"/>
            </a:solidFill>
            <a:prstDash val="solid"/>
            <a:miter/>
            <a:headEnd type="none" w="med" len="med"/>
            <a:tailEnd type="none" w="med" len="med"/>
          </a:ln>
        </p:spPr>
      </p:sp>
      <p:sp>
        <p:nvSpPr>
          <p:cNvPr id="40962" name="Text Placeholder 40961"/>
          <p:cNvSpPr txBox="1"/>
          <p:nvPr>
            <p:ph type="body" idx="1"/>
          </p:nvPr>
        </p:nvSpPr>
        <p:spPr>
          <a:xfrm>
            <a:off x="1060450" y="4349750"/>
            <a:ext cx="4741863" cy="3513138"/>
          </a:xfrm>
          <a:prstGeom prst="rect">
            <a:avLst/>
          </a:prstGeom>
          <a:noFill/>
          <a:ln w="9525">
            <a:noFill/>
          </a:ln>
        </p:spPr>
        <p:txBody>
          <a:bodyPr wrap="none" anchor="ctr" anchorCtr="0"/>
          <a:p>
            <a:pPr lvl="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1985" name="Text Box 41984"/>
          <p:cNvSpPr txBox="1"/>
          <p:nvPr/>
        </p:nvSpPr>
        <p:spPr>
          <a:xfrm>
            <a:off x="1143000" y="685800"/>
            <a:ext cx="4572000" cy="3429000"/>
          </a:xfrm>
          <a:prstGeom prst="rect">
            <a:avLst/>
          </a:prstGeom>
          <a:solidFill>
            <a:srgbClr val="FFFFFF"/>
          </a:solidFill>
          <a:ln w="9525" cap="flat" cmpd="sng">
            <a:solidFill>
              <a:srgbClr val="000000"/>
            </a:solidFill>
            <a:prstDash val="solid"/>
            <a:miter/>
            <a:headEnd type="none" w="med" len="med"/>
            <a:tailEnd type="none" w="med" len="med"/>
          </a:ln>
        </p:spPr>
        <p:txBody>
          <a:bodyPr/>
          <a:p>
            <a:endParaRPr lang="en-US"/>
          </a:p>
        </p:txBody>
      </p:sp>
      <p:sp>
        <p:nvSpPr>
          <p:cNvPr id="41986" name="Text Placeholder 41985"/>
          <p:cNvSpPr txBox="1"/>
          <p:nvPr>
            <p:ph type="body"/>
          </p:nvPr>
        </p:nvSpPr>
        <p:spPr>
          <a:xfrm>
            <a:off x="914400" y="4343400"/>
            <a:ext cx="5029200" cy="4114800"/>
          </a:xfrm>
          <a:prstGeom prst="rect">
            <a:avLst/>
          </a:prstGeom>
          <a:noFill/>
          <a:ln w="9525">
            <a:noFill/>
          </a:ln>
        </p:spPr>
        <p:txBody>
          <a:bodyPr wrap="square" lIns="90000" tIns="46800" rIns="90000" bIns="46800" anchor="t" anchorCtr="0"/>
          <a:p>
            <a:pPr lvl="0" defTabSz="457200" eaLnBrk="1" hangingPunct="0">
              <a:spcBef>
                <a:spcPts val="450"/>
              </a:spcBef>
              <a:spcAft>
                <a:spcPct val="0"/>
              </a:spcAft>
              <a:buClr>
                <a:srgbClr val="000000"/>
              </a:buClr>
              <a:buSzPct val="45000"/>
              <a:buFont typeface="Wingdings" panose="05000000000000000000" pitchFamily="2" charset="2"/>
              <a:buNone/>
              <a:tabLst>
                <a:tab pos="723900" algn="l"/>
                <a:tab pos="1447800" algn="l"/>
                <a:tab pos="2171700" algn="l"/>
                <a:tab pos="2895600" algn="l"/>
                <a:tab pos="3619500" algn="l"/>
                <a:tab pos="4343400" algn="l"/>
              </a:tabLst>
            </a:pPr>
            <a:r>
              <a:rPr lang="en-GB" sz="2400">
                <a:ea typeface="Arial Unicode MS" panose="020B0604020202020204" charset="-122"/>
              </a:rPr>
              <a:t>Fig 5-9 Voltage-Div. Bias</a:t>
            </a:r>
            <a:endParaRPr lang="en-GB" sz="2400">
              <a:ea typeface="Arial Unicode MS" panose="020B0604020202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5" name="Footer Placeholder 4"/>
          <p:cNvSpPr>
            <a:spLocks noGrp="1"/>
          </p:cNvSpPr>
          <p:nvPr>
            <p:ph type="ftr" sz="quarter" idx="11"/>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6" name="Slide Number Placeholder 5"/>
          <p:cNvSpPr>
            <a:spLocks noGrp="1"/>
          </p:cNvSpPr>
          <p:nvPr>
            <p:ph type="sldNum" sz="quarter" idx="12"/>
          </p:nvPr>
        </p:nvSpPr>
        <p:spPr/>
        <p:txBody>
          <a:bodyPr/>
          <a:lstStyle/>
          <a:p>
            <a:pPr lvl="0" rtl="0" eaLnBrk="1" latinLnBrk="0" hangingPunct="1">
              <a:lnSpc>
                <a:spcPct val="100000"/>
              </a:lnSpc>
              <a:spcBef>
                <a:spcPct val="0"/>
              </a:spcBef>
              <a:spcAft>
                <a:spcPct val="0"/>
              </a:spcAft>
              <a:buNone/>
            </a:pPr>
            <a:fld id="{9A0DB2DC-4C9A-4742-B13C-FB6460FD3503}" type="slidenum">
              <a:rPr lang="en-US" altLang="en-US" baseline="0" dirty="0">
                <a:sym typeface="Arial" panose="020B0604020202020204" pitchFamily="34" charset="0"/>
              </a:rPr>
            </a:fld>
            <a:endParaRPr lang="en-US" altLang="en-US" baseline="0" dirty="0">
              <a:latin typeface="Arial" panose="020B0604020202020204" pitchFamily="34" charset="0"/>
              <a:sym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5" name="Footer Placeholder 4"/>
          <p:cNvSpPr>
            <a:spLocks noGrp="1"/>
          </p:cNvSpPr>
          <p:nvPr>
            <p:ph type="ftr" sz="quarter" idx="11"/>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6" name="Slide Number Placeholder 5"/>
          <p:cNvSpPr>
            <a:spLocks noGrp="1"/>
          </p:cNvSpPr>
          <p:nvPr>
            <p:ph type="sldNum" sz="quarter" idx="12"/>
          </p:nvPr>
        </p:nvSpPr>
        <p:spPr/>
        <p:txBody>
          <a:bodyPr/>
          <a:lstStyle/>
          <a:p>
            <a:pPr lvl="0" rtl="0" eaLnBrk="1" latinLnBrk="0" hangingPunct="1">
              <a:lnSpc>
                <a:spcPct val="100000"/>
              </a:lnSpc>
              <a:spcBef>
                <a:spcPct val="0"/>
              </a:spcBef>
              <a:spcAft>
                <a:spcPct val="0"/>
              </a:spcAft>
              <a:buNone/>
            </a:pPr>
            <a:fld id="{9A0DB2DC-4C9A-4742-B13C-FB6460FD3503}" type="slidenum">
              <a:rPr lang="en-US" altLang="en-US" baseline="0" dirty="0">
                <a:sym typeface="Arial" panose="020B0604020202020204" pitchFamily="34" charset="0"/>
              </a:rPr>
            </a:fld>
            <a:endParaRPr lang="en-US" altLang="en-US" baseline="0" dirty="0">
              <a:latin typeface="Arial" panose="020B0604020202020204" pitchFamily="34" charset="0"/>
              <a:sym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5" name="Footer Placeholder 4"/>
          <p:cNvSpPr>
            <a:spLocks noGrp="1"/>
          </p:cNvSpPr>
          <p:nvPr>
            <p:ph type="ftr" sz="quarter" idx="11"/>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6" name="Slide Number Placeholder 5"/>
          <p:cNvSpPr>
            <a:spLocks noGrp="1"/>
          </p:cNvSpPr>
          <p:nvPr>
            <p:ph type="sldNum" sz="quarter" idx="12"/>
          </p:nvPr>
        </p:nvSpPr>
        <p:spPr/>
        <p:txBody>
          <a:bodyPr/>
          <a:lstStyle/>
          <a:p>
            <a:pPr lvl="0" rtl="0" eaLnBrk="1" latinLnBrk="0" hangingPunct="1">
              <a:lnSpc>
                <a:spcPct val="100000"/>
              </a:lnSpc>
              <a:spcBef>
                <a:spcPct val="0"/>
              </a:spcBef>
              <a:spcAft>
                <a:spcPct val="0"/>
              </a:spcAft>
              <a:buNone/>
            </a:pPr>
            <a:fld id="{9A0DB2DC-4C9A-4742-B13C-FB6460FD3503}" type="slidenum">
              <a:rPr lang="en-US" altLang="en-US" baseline="0" dirty="0">
                <a:sym typeface="Arial" panose="020B0604020202020204" pitchFamily="34" charset="0"/>
              </a:rPr>
            </a:fld>
            <a:endParaRPr lang="en-US" altLang="en-US" baseline="0" dirty="0">
              <a:latin typeface="Arial" panose="020B0604020202020204" pitchFamily="34" charset="0"/>
              <a:sym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5" name="Footer Placeholder 4"/>
          <p:cNvSpPr>
            <a:spLocks noGrp="1"/>
          </p:cNvSpPr>
          <p:nvPr>
            <p:ph type="ftr" sz="quarter" idx="11"/>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6" name="Slide Number Placeholder 5"/>
          <p:cNvSpPr>
            <a:spLocks noGrp="1"/>
          </p:cNvSpPr>
          <p:nvPr>
            <p:ph type="sldNum" sz="quarter" idx="12"/>
          </p:nvPr>
        </p:nvSpPr>
        <p:spPr/>
        <p:txBody>
          <a:bodyPr/>
          <a:lstStyle/>
          <a:p>
            <a:pPr lvl="0" rtl="0" eaLnBrk="1" latinLnBrk="0" hangingPunct="1">
              <a:lnSpc>
                <a:spcPct val="100000"/>
              </a:lnSpc>
              <a:spcBef>
                <a:spcPct val="0"/>
              </a:spcBef>
              <a:spcAft>
                <a:spcPct val="0"/>
              </a:spcAft>
              <a:buNone/>
            </a:pPr>
            <a:fld id="{9A0DB2DC-4C9A-4742-B13C-FB6460FD3503}" type="slidenum">
              <a:rPr lang="en-US" altLang="en-US" baseline="0" dirty="0">
                <a:sym typeface="Arial" panose="020B0604020202020204" pitchFamily="34" charset="0"/>
              </a:rPr>
            </a:fld>
            <a:endParaRPr lang="en-US" altLang="en-US" baseline="0" dirty="0">
              <a:latin typeface="Arial" panose="020B0604020202020204" pitchFamily="34" charset="0"/>
              <a:sym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5" name="Footer Placeholder 4"/>
          <p:cNvSpPr>
            <a:spLocks noGrp="1"/>
          </p:cNvSpPr>
          <p:nvPr>
            <p:ph type="ftr" sz="quarter" idx="11"/>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6" name="Slide Number Placeholder 5"/>
          <p:cNvSpPr>
            <a:spLocks noGrp="1"/>
          </p:cNvSpPr>
          <p:nvPr>
            <p:ph type="sldNum" sz="quarter" idx="12"/>
          </p:nvPr>
        </p:nvSpPr>
        <p:spPr/>
        <p:txBody>
          <a:bodyPr/>
          <a:lstStyle/>
          <a:p>
            <a:pPr lvl="0" rtl="0" eaLnBrk="1" latinLnBrk="0" hangingPunct="1">
              <a:lnSpc>
                <a:spcPct val="100000"/>
              </a:lnSpc>
              <a:spcBef>
                <a:spcPct val="0"/>
              </a:spcBef>
              <a:spcAft>
                <a:spcPct val="0"/>
              </a:spcAft>
              <a:buNone/>
            </a:pPr>
            <a:fld id="{9A0DB2DC-4C9A-4742-B13C-FB6460FD3503}" type="slidenum">
              <a:rPr lang="en-US" altLang="en-US" baseline="0" dirty="0">
                <a:sym typeface="Arial" panose="020B0604020202020204" pitchFamily="34" charset="0"/>
              </a:rPr>
            </a:fld>
            <a:endParaRPr lang="en-US" altLang="en-US" baseline="0" dirty="0">
              <a:latin typeface="Arial" panose="020B0604020202020204" pitchFamily="34" charset="0"/>
              <a:sym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5" name="Footer Placeholder 4"/>
          <p:cNvSpPr>
            <a:spLocks noGrp="1"/>
          </p:cNvSpPr>
          <p:nvPr>
            <p:ph type="ftr" sz="quarter" idx="11"/>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6" name="Slide Number Placeholder 5"/>
          <p:cNvSpPr>
            <a:spLocks noGrp="1"/>
          </p:cNvSpPr>
          <p:nvPr>
            <p:ph type="sldNum" sz="quarter" idx="12"/>
          </p:nvPr>
        </p:nvSpPr>
        <p:spPr/>
        <p:txBody>
          <a:bodyPr/>
          <a:lstStyle/>
          <a:p>
            <a:pPr lvl="0" rtl="0" eaLnBrk="1" latinLnBrk="0" hangingPunct="1">
              <a:lnSpc>
                <a:spcPct val="100000"/>
              </a:lnSpc>
              <a:spcBef>
                <a:spcPct val="0"/>
              </a:spcBef>
              <a:spcAft>
                <a:spcPct val="0"/>
              </a:spcAft>
              <a:buNone/>
            </a:pPr>
            <a:fld id="{9A0DB2DC-4C9A-4742-B13C-FB6460FD3503}" type="slidenum">
              <a:rPr lang="en-US" altLang="en-US" baseline="0" dirty="0">
                <a:sym typeface="Arial" panose="020B0604020202020204" pitchFamily="34" charset="0"/>
              </a:rPr>
            </a:fld>
            <a:endParaRPr lang="en-US" altLang="en-US" baseline="0" dirty="0">
              <a:latin typeface="Arial" panose="020B0604020202020204" pitchFamily="34" charset="0"/>
              <a:sym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6" name="Footer Placeholder 5"/>
          <p:cNvSpPr>
            <a:spLocks noGrp="1"/>
          </p:cNvSpPr>
          <p:nvPr>
            <p:ph type="ftr" sz="quarter" idx="11"/>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7" name="Slide Number Placeholder 6"/>
          <p:cNvSpPr>
            <a:spLocks noGrp="1"/>
          </p:cNvSpPr>
          <p:nvPr>
            <p:ph type="sldNum" sz="quarter" idx="12"/>
          </p:nvPr>
        </p:nvSpPr>
        <p:spPr/>
        <p:txBody>
          <a:bodyPr/>
          <a:lstStyle/>
          <a:p>
            <a:pPr lvl="0" rtl="0" eaLnBrk="1" latinLnBrk="0" hangingPunct="1">
              <a:lnSpc>
                <a:spcPct val="100000"/>
              </a:lnSpc>
              <a:spcBef>
                <a:spcPct val="0"/>
              </a:spcBef>
              <a:spcAft>
                <a:spcPct val="0"/>
              </a:spcAft>
              <a:buNone/>
            </a:pPr>
            <a:fld id="{9A0DB2DC-4C9A-4742-B13C-FB6460FD3503}" type="slidenum">
              <a:rPr lang="en-US" altLang="en-US" baseline="0" dirty="0">
                <a:sym typeface="Arial" panose="020B0604020202020204" pitchFamily="34" charset="0"/>
              </a:rPr>
            </a:fld>
            <a:endParaRPr lang="en-US" altLang="en-US" baseline="0" dirty="0">
              <a:latin typeface="Arial" panose="020B0604020202020204" pitchFamily="34" charset="0"/>
              <a:sym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8" name="Footer Placeholder 7"/>
          <p:cNvSpPr>
            <a:spLocks noGrp="1"/>
          </p:cNvSpPr>
          <p:nvPr>
            <p:ph type="ftr" sz="quarter" idx="11"/>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9" name="Slide Number Placeholder 8"/>
          <p:cNvSpPr>
            <a:spLocks noGrp="1"/>
          </p:cNvSpPr>
          <p:nvPr>
            <p:ph type="sldNum" sz="quarter" idx="12"/>
          </p:nvPr>
        </p:nvSpPr>
        <p:spPr/>
        <p:txBody>
          <a:bodyPr/>
          <a:lstStyle/>
          <a:p>
            <a:pPr lvl="0" rtl="0" eaLnBrk="1" latinLnBrk="0" hangingPunct="1">
              <a:lnSpc>
                <a:spcPct val="100000"/>
              </a:lnSpc>
              <a:spcBef>
                <a:spcPct val="0"/>
              </a:spcBef>
              <a:spcAft>
                <a:spcPct val="0"/>
              </a:spcAft>
              <a:buNone/>
            </a:pPr>
            <a:fld id="{9A0DB2DC-4C9A-4742-B13C-FB6460FD3503}" type="slidenum">
              <a:rPr lang="en-US" altLang="en-US" baseline="0" dirty="0">
                <a:sym typeface="Arial" panose="020B0604020202020204" pitchFamily="34" charset="0"/>
              </a:rPr>
            </a:fld>
            <a:endParaRPr lang="en-US" altLang="en-US" baseline="0" dirty="0">
              <a:latin typeface="Arial" panose="020B0604020202020204" pitchFamily="34" charset="0"/>
              <a:sym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4" name="Footer Placeholder 3"/>
          <p:cNvSpPr>
            <a:spLocks noGrp="1"/>
          </p:cNvSpPr>
          <p:nvPr>
            <p:ph type="ftr" sz="quarter" idx="11"/>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5" name="Slide Number Placeholder 4"/>
          <p:cNvSpPr>
            <a:spLocks noGrp="1"/>
          </p:cNvSpPr>
          <p:nvPr>
            <p:ph type="sldNum" sz="quarter" idx="12"/>
          </p:nvPr>
        </p:nvSpPr>
        <p:spPr/>
        <p:txBody>
          <a:bodyPr/>
          <a:lstStyle/>
          <a:p>
            <a:pPr lvl="0" rtl="0" eaLnBrk="1" latinLnBrk="0" hangingPunct="1">
              <a:lnSpc>
                <a:spcPct val="100000"/>
              </a:lnSpc>
              <a:spcBef>
                <a:spcPct val="0"/>
              </a:spcBef>
              <a:spcAft>
                <a:spcPct val="0"/>
              </a:spcAft>
              <a:buNone/>
            </a:pPr>
            <a:fld id="{9A0DB2DC-4C9A-4742-B13C-FB6460FD3503}" type="slidenum">
              <a:rPr lang="en-US" altLang="en-US" baseline="0" dirty="0">
                <a:sym typeface="Arial" panose="020B0604020202020204" pitchFamily="34" charset="0"/>
              </a:rPr>
            </a:fld>
            <a:endParaRPr lang="en-US" altLang="en-US" baseline="0" dirty="0">
              <a:latin typeface="Arial" panose="020B0604020202020204" pitchFamily="34" charset="0"/>
              <a:sym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3" name="Footer Placeholder 2"/>
          <p:cNvSpPr>
            <a:spLocks noGrp="1"/>
          </p:cNvSpPr>
          <p:nvPr>
            <p:ph type="ftr" sz="quarter" idx="11"/>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4" name="Slide Number Placeholder 3"/>
          <p:cNvSpPr>
            <a:spLocks noGrp="1"/>
          </p:cNvSpPr>
          <p:nvPr>
            <p:ph type="sldNum" sz="quarter" idx="12"/>
          </p:nvPr>
        </p:nvSpPr>
        <p:spPr/>
        <p:txBody>
          <a:bodyPr/>
          <a:lstStyle/>
          <a:p>
            <a:pPr lvl="0" rtl="0" eaLnBrk="1" latinLnBrk="0" hangingPunct="1">
              <a:lnSpc>
                <a:spcPct val="100000"/>
              </a:lnSpc>
              <a:spcBef>
                <a:spcPct val="0"/>
              </a:spcBef>
              <a:spcAft>
                <a:spcPct val="0"/>
              </a:spcAft>
              <a:buNone/>
            </a:pPr>
            <a:fld id="{9A0DB2DC-4C9A-4742-B13C-FB6460FD3503}" type="slidenum">
              <a:rPr lang="en-US" altLang="en-US" baseline="0" dirty="0">
                <a:sym typeface="Arial" panose="020B0604020202020204" pitchFamily="34" charset="0"/>
              </a:rPr>
            </a:fld>
            <a:endParaRPr lang="en-US" altLang="en-US" baseline="0" dirty="0">
              <a:latin typeface="Arial" panose="020B0604020202020204" pitchFamily="34" charset="0"/>
              <a:sym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6" name="Footer Placeholder 5"/>
          <p:cNvSpPr>
            <a:spLocks noGrp="1"/>
          </p:cNvSpPr>
          <p:nvPr>
            <p:ph type="ftr" sz="quarter" idx="11"/>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7" name="Slide Number Placeholder 6"/>
          <p:cNvSpPr>
            <a:spLocks noGrp="1"/>
          </p:cNvSpPr>
          <p:nvPr>
            <p:ph type="sldNum" sz="quarter" idx="12"/>
          </p:nvPr>
        </p:nvSpPr>
        <p:spPr/>
        <p:txBody>
          <a:bodyPr/>
          <a:lstStyle/>
          <a:p>
            <a:pPr lvl="0" rtl="0" eaLnBrk="1" latinLnBrk="0" hangingPunct="1">
              <a:lnSpc>
                <a:spcPct val="100000"/>
              </a:lnSpc>
              <a:spcBef>
                <a:spcPct val="0"/>
              </a:spcBef>
              <a:spcAft>
                <a:spcPct val="0"/>
              </a:spcAft>
              <a:buNone/>
            </a:pPr>
            <a:fld id="{9A0DB2DC-4C9A-4742-B13C-FB6460FD3503}" type="slidenum">
              <a:rPr lang="en-US" altLang="en-US" baseline="0" dirty="0">
                <a:sym typeface="Arial" panose="020B0604020202020204" pitchFamily="34" charset="0"/>
              </a:rPr>
            </a:fld>
            <a:endParaRPr lang="en-US" altLang="en-US" baseline="0" dirty="0">
              <a:latin typeface="Arial" panose="020B0604020202020204" pitchFamily="34" charset="0"/>
              <a:sym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5" name="Footer Placeholder 4"/>
          <p:cNvSpPr>
            <a:spLocks noGrp="1"/>
          </p:cNvSpPr>
          <p:nvPr>
            <p:ph type="ftr" sz="quarter" idx="11"/>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6" name="Slide Number Placeholder 5"/>
          <p:cNvSpPr>
            <a:spLocks noGrp="1"/>
          </p:cNvSpPr>
          <p:nvPr>
            <p:ph type="sldNum" sz="quarter" idx="12"/>
          </p:nvPr>
        </p:nvSpPr>
        <p:spPr/>
        <p:txBody>
          <a:bodyPr/>
          <a:lstStyle/>
          <a:p>
            <a:pPr lvl="0" rtl="0" eaLnBrk="1" latinLnBrk="0" hangingPunct="1">
              <a:lnSpc>
                <a:spcPct val="100000"/>
              </a:lnSpc>
              <a:spcBef>
                <a:spcPct val="0"/>
              </a:spcBef>
              <a:spcAft>
                <a:spcPct val="0"/>
              </a:spcAft>
              <a:buNone/>
            </a:pPr>
            <a:fld id="{9A0DB2DC-4C9A-4742-B13C-FB6460FD3503}" type="slidenum">
              <a:rPr lang="en-US" altLang="en-US" baseline="0" dirty="0">
                <a:sym typeface="Arial" panose="020B0604020202020204" pitchFamily="34" charset="0"/>
              </a:rPr>
            </a:fld>
            <a:endParaRPr lang="en-US" altLang="en-US" baseline="0" dirty="0">
              <a:latin typeface="Arial" panose="020B0604020202020204" pitchFamily="34" charset="0"/>
              <a:sym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6" name="Footer Placeholder 5"/>
          <p:cNvSpPr>
            <a:spLocks noGrp="1"/>
          </p:cNvSpPr>
          <p:nvPr>
            <p:ph type="ftr" sz="quarter" idx="11"/>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7" name="Slide Number Placeholder 6"/>
          <p:cNvSpPr>
            <a:spLocks noGrp="1"/>
          </p:cNvSpPr>
          <p:nvPr>
            <p:ph type="sldNum" sz="quarter" idx="12"/>
          </p:nvPr>
        </p:nvSpPr>
        <p:spPr/>
        <p:txBody>
          <a:bodyPr/>
          <a:lstStyle/>
          <a:p>
            <a:pPr lvl="0" rtl="0" eaLnBrk="1" latinLnBrk="0" hangingPunct="1">
              <a:lnSpc>
                <a:spcPct val="100000"/>
              </a:lnSpc>
              <a:spcBef>
                <a:spcPct val="0"/>
              </a:spcBef>
              <a:spcAft>
                <a:spcPct val="0"/>
              </a:spcAft>
              <a:buNone/>
            </a:pPr>
            <a:fld id="{9A0DB2DC-4C9A-4742-B13C-FB6460FD3503}" type="slidenum">
              <a:rPr lang="en-US" altLang="en-US" baseline="0" dirty="0">
                <a:sym typeface="Arial" panose="020B0604020202020204" pitchFamily="34" charset="0"/>
              </a:rPr>
            </a:fld>
            <a:endParaRPr lang="en-US" altLang="en-US" baseline="0" dirty="0">
              <a:latin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5" name="Footer Placeholder 4"/>
          <p:cNvSpPr>
            <a:spLocks noGrp="1"/>
          </p:cNvSpPr>
          <p:nvPr>
            <p:ph type="ftr" sz="quarter" idx="11"/>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6" name="Slide Number Placeholder 5"/>
          <p:cNvSpPr>
            <a:spLocks noGrp="1"/>
          </p:cNvSpPr>
          <p:nvPr>
            <p:ph type="sldNum" sz="quarter" idx="12"/>
          </p:nvPr>
        </p:nvSpPr>
        <p:spPr/>
        <p:txBody>
          <a:bodyPr/>
          <a:lstStyle/>
          <a:p>
            <a:pPr lvl="0" rtl="0" eaLnBrk="1" latinLnBrk="0" hangingPunct="1">
              <a:lnSpc>
                <a:spcPct val="100000"/>
              </a:lnSpc>
              <a:spcBef>
                <a:spcPct val="0"/>
              </a:spcBef>
              <a:spcAft>
                <a:spcPct val="0"/>
              </a:spcAft>
              <a:buNone/>
            </a:pPr>
            <a:fld id="{9A0DB2DC-4C9A-4742-B13C-FB6460FD3503}" type="slidenum">
              <a:rPr lang="en-US" altLang="en-US" baseline="0" dirty="0">
                <a:sym typeface="Arial" panose="020B0604020202020204" pitchFamily="34" charset="0"/>
              </a:rPr>
            </a:fld>
            <a:endParaRPr lang="en-US" altLang="en-US" baseline="0" dirty="0">
              <a:latin typeface="Arial" panose="020B0604020202020204" pitchFamily="34" charset="0"/>
              <a:sym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5" name="Footer Placeholder 4"/>
          <p:cNvSpPr>
            <a:spLocks noGrp="1"/>
          </p:cNvSpPr>
          <p:nvPr>
            <p:ph type="ftr" sz="quarter" idx="11"/>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6" name="Slide Number Placeholder 5"/>
          <p:cNvSpPr>
            <a:spLocks noGrp="1"/>
          </p:cNvSpPr>
          <p:nvPr>
            <p:ph type="sldNum" sz="quarter" idx="12"/>
          </p:nvPr>
        </p:nvSpPr>
        <p:spPr/>
        <p:txBody>
          <a:bodyPr/>
          <a:lstStyle/>
          <a:p>
            <a:pPr lvl="0" rtl="0" eaLnBrk="1" latinLnBrk="0" hangingPunct="1">
              <a:lnSpc>
                <a:spcPct val="100000"/>
              </a:lnSpc>
              <a:spcBef>
                <a:spcPct val="0"/>
              </a:spcBef>
              <a:spcAft>
                <a:spcPct val="0"/>
              </a:spcAft>
              <a:buNone/>
            </a:pPr>
            <a:fld id="{9A0DB2DC-4C9A-4742-B13C-FB6460FD3503}" type="slidenum">
              <a:rPr lang="en-US" altLang="en-US" baseline="0" dirty="0">
                <a:sym typeface="Arial" panose="020B0604020202020204" pitchFamily="34" charset="0"/>
              </a:rPr>
            </a:fld>
            <a:endParaRPr lang="en-US" altLang="en-US" baseline="0" dirty="0">
              <a:latin typeface="Arial" panose="020B0604020202020204" pitchFamily="34" charset="0"/>
              <a:sym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5" name="Footer Placeholder 4"/>
          <p:cNvSpPr>
            <a:spLocks noGrp="1"/>
          </p:cNvSpPr>
          <p:nvPr>
            <p:ph type="ftr" sz="quarter" idx="11"/>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6" name="Slide Number Placeholder 5"/>
          <p:cNvSpPr>
            <a:spLocks noGrp="1"/>
          </p:cNvSpPr>
          <p:nvPr>
            <p:ph type="sldNum" sz="quarter" idx="12"/>
          </p:nvPr>
        </p:nvSpPr>
        <p:spPr/>
        <p:txBody>
          <a:bodyPr/>
          <a:lstStyle/>
          <a:p>
            <a:pPr lvl="0" rtl="0" eaLnBrk="1" latinLnBrk="0" hangingPunct="1">
              <a:lnSpc>
                <a:spcPct val="100000"/>
              </a:lnSpc>
              <a:spcBef>
                <a:spcPct val="0"/>
              </a:spcBef>
              <a:spcAft>
                <a:spcPct val="0"/>
              </a:spcAft>
              <a:buNone/>
            </a:pPr>
            <a:fld id="{9A0DB2DC-4C9A-4742-B13C-FB6460FD3503}" type="slidenum">
              <a:rPr lang="en-US" altLang="en-US" baseline="0" dirty="0">
                <a:sym typeface="Arial" panose="020B0604020202020204" pitchFamily="34" charset="0"/>
              </a:rPr>
            </a:fld>
            <a:endParaRPr lang="en-US" altLang="en-US" baseline="0" dirty="0">
              <a:latin typeface="Arial" panose="020B0604020202020204" pitchFamily="34" charset="0"/>
              <a:sym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6" name="Footer Placeholder 5"/>
          <p:cNvSpPr>
            <a:spLocks noGrp="1"/>
          </p:cNvSpPr>
          <p:nvPr>
            <p:ph type="ftr" sz="quarter" idx="11"/>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7" name="Slide Number Placeholder 6"/>
          <p:cNvSpPr>
            <a:spLocks noGrp="1"/>
          </p:cNvSpPr>
          <p:nvPr>
            <p:ph type="sldNum" sz="quarter" idx="12"/>
          </p:nvPr>
        </p:nvSpPr>
        <p:spPr/>
        <p:txBody>
          <a:bodyPr/>
          <a:lstStyle/>
          <a:p>
            <a:pPr lvl="0" rtl="0" eaLnBrk="1" latinLnBrk="0" hangingPunct="1">
              <a:lnSpc>
                <a:spcPct val="100000"/>
              </a:lnSpc>
              <a:spcBef>
                <a:spcPct val="0"/>
              </a:spcBef>
              <a:spcAft>
                <a:spcPct val="0"/>
              </a:spcAft>
              <a:buNone/>
            </a:pPr>
            <a:fld id="{9A0DB2DC-4C9A-4742-B13C-FB6460FD3503}" type="slidenum">
              <a:rPr lang="en-US" altLang="en-US" baseline="0" dirty="0">
                <a:sym typeface="Arial" panose="020B0604020202020204" pitchFamily="34" charset="0"/>
              </a:rPr>
            </a:fld>
            <a:endParaRPr lang="en-US" altLang="en-US" baseline="0" dirty="0">
              <a:latin typeface="Arial" panose="020B0604020202020204" pitchFamily="34" charset="0"/>
              <a:sym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8" name="Footer Placeholder 7"/>
          <p:cNvSpPr>
            <a:spLocks noGrp="1"/>
          </p:cNvSpPr>
          <p:nvPr>
            <p:ph type="ftr" sz="quarter" idx="11"/>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9" name="Slide Number Placeholder 8"/>
          <p:cNvSpPr>
            <a:spLocks noGrp="1"/>
          </p:cNvSpPr>
          <p:nvPr>
            <p:ph type="sldNum" sz="quarter" idx="12"/>
          </p:nvPr>
        </p:nvSpPr>
        <p:spPr/>
        <p:txBody>
          <a:bodyPr/>
          <a:lstStyle/>
          <a:p>
            <a:pPr lvl="0" rtl="0" eaLnBrk="1" latinLnBrk="0" hangingPunct="1">
              <a:lnSpc>
                <a:spcPct val="100000"/>
              </a:lnSpc>
              <a:spcBef>
                <a:spcPct val="0"/>
              </a:spcBef>
              <a:spcAft>
                <a:spcPct val="0"/>
              </a:spcAft>
              <a:buNone/>
            </a:pPr>
            <a:fld id="{9A0DB2DC-4C9A-4742-B13C-FB6460FD3503}" type="slidenum">
              <a:rPr lang="en-US" altLang="en-US" baseline="0" dirty="0">
                <a:sym typeface="Arial" panose="020B0604020202020204" pitchFamily="34" charset="0"/>
              </a:rPr>
            </a:fld>
            <a:endParaRPr lang="en-US" altLang="en-US" baseline="0" dirty="0">
              <a:latin typeface="Arial" panose="020B0604020202020204" pitchFamily="34" charset="0"/>
              <a:sym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4" name="Footer Placeholder 3"/>
          <p:cNvSpPr>
            <a:spLocks noGrp="1"/>
          </p:cNvSpPr>
          <p:nvPr>
            <p:ph type="ftr" sz="quarter" idx="11"/>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5" name="Slide Number Placeholder 4"/>
          <p:cNvSpPr>
            <a:spLocks noGrp="1"/>
          </p:cNvSpPr>
          <p:nvPr>
            <p:ph type="sldNum" sz="quarter" idx="12"/>
          </p:nvPr>
        </p:nvSpPr>
        <p:spPr/>
        <p:txBody>
          <a:bodyPr/>
          <a:lstStyle/>
          <a:p>
            <a:pPr lvl="0" rtl="0" eaLnBrk="1" latinLnBrk="0" hangingPunct="1">
              <a:lnSpc>
                <a:spcPct val="100000"/>
              </a:lnSpc>
              <a:spcBef>
                <a:spcPct val="0"/>
              </a:spcBef>
              <a:spcAft>
                <a:spcPct val="0"/>
              </a:spcAft>
              <a:buNone/>
            </a:pPr>
            <a:fld id="{9A0DB2DC-4C9A-4742-B13C-FB6460FD3503}" type="slidenum">
              <a:rPr lang="en-US" altLang="en-US" baseline="0" dirty="0">
                <a:sym typeface="Arial" panose="020B0604020202020204" pitchFamily="34" charset="0"/>
              </a:rPr>
            </a:fld>
            <a:endParaRPr lang="en-US" altLang="en-US" baseline="0" dirty="0">
              <a:latin typeface="Arial" panose="020B0604020202020204" pitchFamily="34" charset="0"/>
              <a:sym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3" name="Footer Placeholder 2"/>
          <p:cNvSpPr>
            <a:spLocks noGrp="1"/>
          </p:cNvSpPr>
          <p:nvPr>
            <p:ph type="ftr" sz="quarter" idx="11"/>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4" name="Slide Number Placeholder 3"/>
          <p:cNvSpPr>
            <a:spLocks noGrp="1"/>
          </p:cNvSpPr>
          <p:nvPr>
            <p:ph type="sldNum" sz="quarter" idx="12"/>
          </p:nvPr>
        </p:nvSpPr>
        <p:spPr/>
        <p:txBody>
          <a:bodyPr/>
          <a:lstStyle/>
          <a:p>
            <a:pPr lvl="0" rtl="0" eaLnBrk="1" latinLnBrk="0" hangingPunct="1">
              <a:lnSpc>
                <a:spcPct val="100000"/>
              </a:lnSpc>
              <a:spcBef>
                <a:spcPct val="0"/>
              </a:spcBef>
              <a:spcAft>
                <a:spcPct val="0"/>
              </a:spcAft>
              <a:buNone/>
            </a:pPr>
            <a:fld id="{9A0DB2DC-4C9A-4742-B13C-FB6460FD3503}" type="slidenum">
              <a:rPr lang="en-US" altLang="en-US" baseline="0" dirty="0">
                <a:sym typeface="Arial" panose="020B0604020202020204" pitchFamily="34" charset="0"/>
              </a:rPr>
            </a:fld>
            <a:endParaRPr lang="en-US" altLang="en-US" baseline="0" dirty="0">
              <a:latin typeface="Arial" panose="020B0604020202020204" pitchFamily="34" charset="0"/>
              <a:sym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6" name="Footer Placeholder 5"/>
          <p:cNvSpPr>
            <a:spLocks noGrp="1"/>
          </p:cNvSpPr>
          <p:nvPr>
            <p:ph type="ftr" sz="quarter" idx="11"/>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7" name="Slide Number Placeholder 6"/>
          <p:cNvSpPr>
            <a:spLocks noGrp="1"/>
          </p:cNvSpPr>
          <p:nvPr>
            <p:ph type="sldNum" sz="quarter" idx="12"/>
          </p:nvPr>
        </p:nvSpPr>
        <p:spPr/>
        <p:txBody>
          <a:bodyPr/>
          <a:lstStyle/>
          <a:p>
            <a:pPr lvl="0" rtl="0" eaLnBrk="1" latinLnBrk="0" hangingPunct="1">
              <a:lnSpc>
                <a:spcPct val="100000"/>
              </a:lnSpc>
              <a:spcBef>
                <a:spcPct val="0"/>
              </a:spcBef>
              <a:spcAft>
                <a:spcPct val="0"/>
              </a:spcAft>
              <a:buNone/>
            </a:pPr>
            <a:fld id="{9A0DB2DC-4C9A-4742-B13C-FB6460FD3503}" type="slidenum">
              <a:rPr lang="en-US" altLang="en-US" baseline="0" dirty="0">
                <a:sym typeface="Arial" panose="020B0604020202020204" pitchFamily="34" charset="0"/>
              </a:rPr>
            </a:fld>
            <a:endParaRPr lang="en-US" altLang="en-US" baseline="0" dirty="0">
              <a:latin typeface="Arial" panose="020B0604020202020204" pitchFamily="34" charset="0"/>
              <a:sym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6" name="Footer Placeholder 5"/>
          <p:cNvSpPr>
            <a:spLocks noGrp="1"/>
          </p:cNvSpPr>
          <p:nvPr>
            <p:ph type="ftr" sz="quarter" idx="11"/>
          </p:nvPr>
        </p:nvSpPr>
        <p:spPr/>
        <p:txBody>
          <a:body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7" name="Slide Number Placeholder 6"/>
          <p:cNvSpPr>
            <a:spLocks noGrp="1"/>
          </p:cNvSpPr>
          <p:nvPr>
            <p:ph type="sldNum" sz="quarter" idx="12"/>
          </p:nvPr>
        </p:nvSpPr>
        <p:spPr/>
        <p:txBody>
          <a:bodyPr/>
          <a:lstStyle/>
          <a:p>
            <a:pPr lvl="0" rtl="0" eaLnBrk="1" latinLnBrk="0" hangingPunct="1">
              <a:lnSpc>
                <a:spcPct val="100000"/>
              </a:lnSpc>
              <a:spcBef>
                <a:spcPct val="0"/>
              </a:spcBef>
              <a:spcAft>
                <a:spcPct val="0"/>
              </a:spcAft>
              <a:buNone/>
            </a:pPr>
            <a:fld id="{9A0DB2DC-4C9A-4742-B13C-FB6460FD3503}" type="slidenum">
              <a:rPr lang="en-US" altLang="en-US" baseline="0" dirty="0">
                <a:sym typeface="Arial" panose="020B0604020202020204" pitchFamily="34" charset="0"/>
              </a:rPr>
            </a:fld>
            <a:endParaRPr lang="en-US" altLang="en-US" baseline="0" dirty="0">
              <a:latin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48576" name="Title Placeholder 1"/>
          <p:cNvSpPr/>
          <p:nvPr>
            <p:ph type="title"/>
          </p:nvPr>
        </p:nvSpPr>
        <p:spPr>
          <a:xfrm>
            <a:off x="457200" y="274638"/>
            <a:ext cx="8229600" cy="1143000"/>
          </a:xfrm>
          <a:prstGeom prst="rect">
            <a:avLst/>
          </a:prstGeom>
          <a:noFill/>
          <a:ln w="9525">
            <a:noFill/>
          </a:ln>
        </p:spPr>
        <p:txBody>
          <a:bodyPr vert="horz" lIns="91440" tIns="45720" rIns="91440" bIns="45720" anchor="ctr" anchorCtr="0"/>
          <a:p>
            <a:pPr lvl="0"/>
            <a:r>
              <a:rPr lang="en-US" altLang="en-US" dirty="0"/>
              <a:t>Click to edit Master title style</a:t>
            </a:r>
            <a:endParaRPr lang="en-US" altLang="en-US" dirty="0"/>
          </a:p>
        </p:txBody>
      </p:sp>
      <p:sp>
        <p:nvSpPr>
          <p:cNvPr id="1048577" name="Text Placeholder 2"/>
          <p:cNvSpPr/>
          <p:nvPr>
            <p:ph type="body" idx="1"/>
          </p:nvPr>
        </p:nvSpPr>
        <p:spPr>
          <a:xfrm>
            <a:off x="457200" y="1600200"/>
            <a:ext cx="8229600" cy="4525963"/>
          </a:xfrm>
          <a:prstGeom prst="rect">
            <a:avLst/>
          </a:prstGeom>
          <a:noFill/>
          <a:ln w="9525">
            <a:noFill/>
          </a:ln>
        </p:spPr>
        <p:txBody>
          <a:bodyPr vert="horz" lIns="91440" tIns="45720" rIns="91440" bIns="45720" anchor="t" anchorCtr="0"/>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048578" name="Date Placeholder 3"/>
          <p:cNvSpPr/>
          <p:nvPr>
            <p:ph type="dt" sz="half" idx="2"/>
          </p:nvPr>
        </p:nvSpPr>
        <p:spPr>
          <a:xfrm>
            <a:off x="457200" y="6356350"/>
            <a:ext cx="2133600" cy="365125"/>
          </a:xfrm>
          <a:prstGeom prst="rect">
            <a:avLst/>
          </a:prstGeom>
          <a:noFill/>
          <a:ln w="9525">
            <a:noFill/>
          </a:ln>
        </p:spPr>
        <p:txBody>
          <a:bodyPr vert="horz" lIns="91440" tIns="45720" rIns="91440" bIns="45720" anchor="ctr" anchorCtr="0"/>
          <a:lstStyle>
            <a:lvl1pPr marL="0" indent="0" algn="l" fontAlgn="base">
              <a:buFontTx/>
              <a:defRPr sz="1200" b="1" i="1">
                <a:solidFill>
                  <a:srgbClr val="898989"/>
                </a:solidFill>
                <a:latin typeface="Calibri" panose="020F0502020204030204" pitchFamily="34" charset="0"/>
              </a:defRPr>
            </a:lvl1p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1048579" name="Footer Placeholder 4"/>
          <p:cNvSpPr/>
          <p:nvPr>
            <p:ph type="ftr" sz="quarter" idx="3"/>
          </p:nvPr>
        </p:nvSpPr>
        <p:spPr>
          <a:xfrm>
            <a:off x="3124200" y="6356350"/>
            <a:ext cx="2895600" cy="365125"/>
          </a:xfrm>
          <a:prstGeom prst="rect">
            <a:avLst/>
          </a:prstGeom>
          <a:noFill/>
          <a:ln w="9525">
            <a:noFill/>
          </a:ln>
        </p:spPr>
        <p:txBody>
          <a:bodyPr vert="horz" lIns="91440" tIns="45720" rIns="91440" bIns="45720" anchor="ctr" anchorCtr="0"/>
          <a:lstStyle>
            <a:lvl1pPr marL="0" indent="0" algn="ctr" fontAlgn="base">
              <a:buFontTx/>
              <a:defRPr sz="1200" b="1" i="1">
                <a:solidFill>
                  <a:srgbClr val="898989"/>
                </a:solidFill>
                <a:latin typeface="Calibri" panose="020F0502020204030204" pitchFamily="34" charset="0"/>
              </a:defRPr>
            </a:lvl1p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1048580" name="Slide Number Placeholder 5"/>
          <p:cNvSpPr/>
          <p:nvPr>
            <p:ph type="sldNum" sz="quarter" idx="4"/>
          </p:nvPr>
        </p:nvSpPr>
        <p:spPr>
          <a:xfrm>
            <a:off x="6553200" y="6356350"/>
            <a:ext cx="2133600" cy="365125"/>
          </a:xfrm>
          <a:prstGeom prst="rect">
            <a:avLst/>
          </a:prstGeom>
          <a:noFill/>
          <a:ln w="9525">
            <a:noFill/>
          </a:ln>
        </p:spPr>
        <p:txBody>
          <a:bodyPr vert="horz" lIns="91440" tIns="45720" rIns="91440" bIns="45720" anchor="ctr" anchorCtr="0"/>
          <a:lstStyle>
            <a:lvl1pPr marL="0" indent="0" algn="r" fontAlgn="base">
              <a:buFontTx/>
              <a:defRPr sz="1200" b="1" i="1">
                <a:solidFill>
                  <a:srgbClr val="898989"/>
                </a:solidFill>
                <a:latin typeface="Calibri" panose="020F0502020204030204" pitchFamily="34" charset="0"/>
              </a:defRPr>
            </a:lvl1pPr>
          </a:lstStyle>
          <a:p>
            <a:pPr lvl="0" rtl="0" eaLnBrk="1" latinLnBrk="0" hangingPunct="1">
              <a:lnSpc>
                <a:spcPct val="100000"/>
              </a:lnSpc>
              <a:spcBef>
                <a:spcPct val="0"/>
              </a:spcBef>
              <a:spcAft>
                <a:spcPct val="0"/>
              </a:spcAft>
              <a:buNone/>
            </a:pPr>
            <a:fld id="{9A0DB2DC-4C9A-4742-B13C-FB6460FD3503}" type="slidenum">
              <a:rPr lang="en-US" altLang="en-US" baseline="0" dirty="0">
                <a:sym typeface="Arial" panose="020B0604020202020204" pitchFamily="34" charset="0"/>
              </a:rPr>
            </a:fld>
            <a:endParaRPr lang="en-US" altLang="en-US" baseline="0" dirty="0">
              <a:latin typeface="Arial" panose="020B0604020202020204" pitchFamily="34" charset="0"/>
              <a:sym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1" hangingPunct="1">
        <a:spcBef>
          <a:spcPct val="0"/>
        </a:spcBef>
        <a:spcAft>
          <a:spcPct val="0"/>
        </a:spcAft>
        <a:buNone/>
        <a:defRPr sz="4400" b="0" kern="1200">
          <a:solidFill>
            <a:srgbClr val="000000"/>
          </a:solidFill>
          <a:latin typeface="+mj-lt"/>
          <a:ea typeface="+mj-ea"/>
          <a:cs typeface="+mj-cs"/>
        </a:defRPr>
      </a:lvl1pPr>
      <a:lvl2pPr marL="0" lvl="1" indent="0" algn="ctr" defTabSz="914400" eaLnBrk="1" fontAlgn="base" latinLnBrk="1" hangingPunct="1">
        <a:spcBef>
          <a:spcPct val="0"/>
        </a:spcBef>
        <a:spcAft>
          <a:spcPct val="0"/>
        </a:spcAft>
        <a:buNone/>
        <a:defRPr sz="4400" b="0" kern="1200">
          <a:solidFill>
            <a:srgbClr val="000000"/>
          </a:solidFill>
          <a:latin typeface="Calibri" panose="020F0502020204030204" pitchFamily="34" charset="0"/>
          <a:ea typeface="+mj-ea"/>
          <a:cs typeface="+mj-cs"/>
        </a:defRPr>
      </a:lvl2pPr>
      <a:lvl3pPr marL="0" lvl="2" indent="0" algn="ctr" defTabSz="914400" eaLnBrk="1" fontAlgn="base" latinLnBrk="1" hangingPunct="1">
        <a:spcBef>
          <a:spcPct val="0"/>
        </a:spcBef>
        <a:spcAft>
          <a:spcPct val="0"/>
        </a:spcAft>
        <a:buNone/>
        <a:defRPr sz="4400" b="0" kern="1200">
          <a:solidFill>
            <a:srgbClr val="000000"/>
          </a:solidFill>
          <a:latin typeface="Calibri" panose="020F0502020204030204" pitchFamily="34" charset="0"/>
          <a:ea typeface="+mj-ea"/>
          <a:cs typeface="+mj-cs"/>
        </a:defRPr>
      </a:lvl3pPr>
      <a:lvl4pPr marL="0" lvl="3" indent="0" algn="ctr" defTabSz="914400" eaLnBrk="1" fontAlgn="base" latinLnBrk="1" hangingPunct="1">
        <a:spcBef>
          <a:spcPct val="0"/>
        </a:spcBef>
        <a:spcAft>
          <a:spcPct val="0"/>
        </a:spcAft>
        <a:buNone/>
        <a:defRPr sz="4400" b="0" kern="1200">
          <a:solidFill>
            <a:srgbClr val="000000"/>
          </a:solidFill>
          <a:latin typeface="Calibri" panose="020F0502020204030204" pitchFamily="34" charset="0"/>
          <a:ea typeface="+mj-ea"/>
          <a:cs typeface="+mj-cs"/>
        </a:defRPr>
      </a:lvl4pPr>
      <a:lvl5pPr marL="0" lvl="4" indent="0" algn="ctr" defTabSz="914400" eaLnBrk="1" fontAlgn="base" latinLnBrk="1" hangingPunct="1">
        <a:spcBef>
          <a:spcPct val="0"/>
        </a:spcBef>
        <a:spcAft>
          <a:spcPct val="0"/>
        </a:spcAft>
        <a:buNone/>
        <a:defRPr sz="4400" b="0" kern="1200">
          <a:solidFill>
            <a:srgbClr val="000000"/>
          </a:solidFill>
          <a:latin typeface="Calibri" panose="020F0502020204030204" pitchFamily="34" charset="0"/>
          <a:ea typeface="+mj-ea"/>
          <a:cs typeface="+mj-cs"/>
        </a:defRPr>
      </a:lvl5pPr>
    </p:titleStyle>
    <p:bodyStyle>
      <a:lvl1pPr marL="342900" lvl="0" indent="-342900" algn="l" defTabSz="914400" eaLnBrk="1" fontAlgn="base" latinLnBrk="1" hangingPunct="1">
        <a:spcBef>
          <a:spcPct val="20000"/>
        </a:spcBef>
        <a:spcAft>
          <a:spcPct val="0"/>
        </a:spcAft>
        <a:buFont typeface="Arial" panose="020B0604020202020204" pitchFamily="34" charset="0"/>
        <a:buChar char="•"/>
        <a:defRPr sz="3200" b="0" kern="1200">
          <a:solidFill>
            <a:srgbClr val="000000"/>
          </a:solidFill>
          <a:latin typeface="+mn-lt"/>
          <a:ea typeface="+mn-ea"/>
          <a:cs typeface="+mn-cs"/>
        </a:defRPr>
      </a:lvl1pPr>
      <a:lvl2pPr marL="742950" lvl="1" indent="-285750" algn="l" defTabSz="914400" eaLnBrk="1" fontAlgn="base" latinLnBrk="1" hangingPunct="1">
        <a:spcBef>
          <a:spcPct val="20000"/>
        </a:spcBef>
        <a:spcAft>
          <a:spcPct val="0"/>
        </a:spcAft>
        <a:buFont typeface="Arial" panose="020B0604020202020204" pitchFamily="34" charset="0"/>
        <a:buChar char="–"/>
        <a:defRPr sz="2800" b="0" kern="1200">
          <a:solidFill>
            <a:srgbClr val="000000"/>
          </a:solidFill>
          <a:latin typeface="Calibri" panose="020F0502020204030204"/>
          <a:ea typeface="Calibri" panose="020F0502020204030204"/>
          <a:cs typeface="+mn-cs"/>
        </a:defRPr>
      </a:lvl2pPr>
      <a:lvl3pPr marL="1143000" lvl="2" indent="-228600" algn="l" defTabSz="914400" eaLnBrk="1" fontAlgn="base" latinLnBrk="1" hangingPunct="1">
        <a:spcBef>
          <a:spcPct val="20000"/>
        </a:spcBef>
        <a:spcAft>
          <a:spcPct val="0"/>
        </a:spcAft>
        <a:buFont typeface="Arial" panose="020B0604020202020204" pitchFamily="34" charset="0"/>
        <a:buChar char="•"/>
        <a:defRPr sz="2400" b="0" kern="1200">
          <a:solidFill>
            <a:srgbClr val="000000"/>
          </a:solidFill>
          <a:latin typeface="Calibri" panose="020F0502020204030204"/>
          <a:ea typeface="Calibri" panose="020F0502020204030204"/>
          <a:cs typeface="+mn-cs"/>
        </a:defRPr>
      </a:lvl3pPr>
      <a:lvl4pPr marL="1600200" lvl="3" indent="-228600" algn="l" defTabSz="914400" eaLnBrk="1" fontAlgn="base" latinLnBrk="1" hangingPunct="1">
        <a:spcBef>
          <a:spcPct val="20000"/>
        </a:spcBef>
        <a:spcAft>
          <a:spcPct val="0"/>
        </a:spcAft>
        <a:buFont typeface="Arial" panose="020B0604020202020204" pitchFamily="34" charset="0"/>
        <a:buChar char="–"/>
        <a:defRPr sz="2000" b="0" kern="1200">
          <a:solidFill>
            <a:srgbClr val="000000"/>
          </a:solidFill>
          <a:latin typeface="Calibri" panose="020F0502020204030204"/>
          <a:ea typeface="Calibri" panose="020F0502020204030204"/>
          <a:cs typeface="+mn-cs"/>
        </a:defRPr>
      </a:lvl4pPr>
      <a:lvl5pPr marL="2057400" lvl="4" indent="-228600" algn="l" defTabSz="914400" eaLnBrk="1" fontAlgn="base" latinLnBrk="1" hangingPunct="1">
        <a:spcBef>
          <a:spcPct val="20000"/>
        </a:spcBef>
        <a:spcAft>
          <a:spcPct val="0"/>
        </a:spcAft>
        <a:buFont typeface="Arial" panose="020B0604020202020204" pitchFamily="34" charset="0"/>
        <a:buChar char="»"/>
        <a:defRPr sz="2000" b="0" kern="1200">
          <a:solidFill>
            <a:srgbClr val="000000"/>
          </a:solidFill>
          <a:latin typeface="Calibri" panose="020F0502020204030204"/>
          <a:ea typeface="Calibri" panose="020F0502020204030204"/>
          <a:cs typeface="+mn-cs"/>
        </a:defRPr>
      </a:lvl5pPr>
      <a:lvl6pPr marL="2514600" lvl="5" indent="-228600" algn="l" defTabSz="914400" eaLnBrk="1" fontAlgn="base" latinLnBrk="1" hangingPunct="1">
        <a:spcBef>
          <a:spcPct val="20000"/>
        </a:spcBef>
        <a:spcAft>
          <a:spcPct val="0"/>
        </a:spcAft>
        <a:buFont typeface="Arial" panose="020B0604020202020204" pitchFamily="34" charset="0"/>
        <a:buChar char="»"/>
        <a:defRPr sz="2000" b="0" kern="1200">
          <a:solidFill>
            <a:srgbClr val="000000"/>
          </a:solidFill>
          <a:latin typeface="Calibri" panose="020F0502020204030204"/>
          <a:ea typeface="Calibri" panose="020F0502020204030204"/>
          <a:cs typeface="+mn-cs"/>
        </a:defRPr>
      </a:lvl6pPr>
      <a:lvl7pPr marL="2971800" lvl="6" indent="-228600" algn="l" defTabSz="914400" eaLnBrk="1" fontAlgn="base" latinLnBrk="1" hangingPunct="1">
        <a:spcBef>
          <a:spcPct val="20000"/>
        </a:spcBef>
        <a:spcAft>
          <a:spcPct val="0"/>
        </a:spcAft>
        <a:buFont typeface="Arial" panose="020B0604020202020204" pitchFamily="34" charset="0"/>
        <a:buChar char="»"/>
        <a:defRPr sz="2000" b="0" kern="1200">
          <a:solidFill>
            <a:srgbClr val="000000"/>
          </a:solidFill>
          <a:latin typeface="Calibri" panose="020F0502020204030204"/>
          <a:ea typeface="Calibri" panose="020F0502020204030204"/>
          <a:cs typeface="+mn-cs"/>
        </a:defRPr>
      </a:lvl7pPr>
      <a:lvl8pPr marL="3429000" lvl="7" indent="-228600" algn="l" defTabSz="914400" eaLnBrk="1" fontAlgn="base" latinLnBrk="1" hangingPunct="1">
        <a:spcBef>
          <a:spcPct val="20000"/>
        </a:spcBef>
        <a:spcAft>
          <a:spcPct val="0"/>
        </a:spcAft>
        <a:buFont typeface="Arial" panose="020B0604020202020204" pitchFamily="34" charset="0"/>
        <a:buChar char="»"/>
        <a:defRPr sz="2000" b="0" kern="1200">
          <a:solidFill>
            <a:srgbClr val="000000"/>
          </a:solidFill>
          <a:latin typeface="Calibri" panose="020F0502020204030204"/>
          <a:ea typeface="Calibri" panose="020F0502020204030204"/>
          <a:cs typeface="+mn-cs"/>
        </a:defRPr>
      </a:lvl8pPr>
      <a:lvl9pPr marL="3886200" lvl="8" indent="-228600" algn="l" defTabSz="914400" eaLnBrk="1" fontAlgn="base" latinLnBrk="1" hangingPunct="1">
        <a:spcBef>
          <a:spcPct val="20000"/>
        </a:spcBef>
        <a:spcAft>
          <a:spcPct val="0"/>
        </a:spcAft>
        <a:buFont typeface="Arial" panose="020B0604020202020204" pitchFamily="34" charset="0"/>
        <a:buChar char="»"/>
        <a:defRPr sz="2000" b="0" kern="1200">
          <a:solidFill>
            <a:srgbClr val="000000"/>
          </a:solidFill>
          <a:latin typeface="Calibri" panose="020F0502020204030204"/>
          <a:ea typeface="Calibri" panose="020F0502020204030204"/>
          <a:cs typeface="+mn-cs"/>
        </a:defRPr>
      </a:lvl9pPr>
    </p:bodyStyle>
    <p:otherStyle>
      <a:lvl1pPr marL="0" lvl="0" indent="0" algn="l" defTabSz="914400" eaLnBrk="1" fontAlgn="base" latinLnBrk="0" hangingPunct="1">
        <a:buNone/>
        <a:defRPr sz="1800" b="0" kern="1200">
          <a:solidFill>
            <a:srgbClr val="000000"/>
          </a:solidFill>
          <a:latin typeface="+mn-lt"/>
          <a:ea typeface="+mn-ea"/>
          <a:cs typeface="+mn-cs"/>
        </a:defRPr>
      </a:lvl1pPr>
      <a:lvl2pPr marL="457200" lvl="1" indent="-457200" algn="l" defTabSz="914400" eaLnBrk="1" fontAlgn="base" latinLnBrk="0" hangingPunct="1">
        <a:buNone/>
        <a:defRPr sz="1800" b="0" kern="1200">
          <a:solidFill>
            <a:srgbClr val="000000"/>
          </a:solidFill>
          <a:latin typeface="Calibri" panose="020F0502020204030204"/>
          <a:ea typeface="Calibri" panose="020F0502020204030204"/>
          <a:cs typeface="+mn-cs"/>
        </a:defRPr>
      </a:lvl2pPr>
      <a:lvl3pPr marL="914400" lvl="2" indent="-914400" algn="l" defTabSz="914400" eaLnBrk="1" fontAlgn="base" latinLnBrk="0" hangingPunct="1">
        <a:buNone/>
        <a:defRPr sz="1800" b="0" kern="1200">
          <a:solidFill>
            <a:srgbClr val="000000"/>
          </a:solidFill>
          <a:latin typeface="Calibri" panose="020F0502020204030204"/>
          <a:ea typeface="Calibri" panose="020F0502020204030204"/>
          <a:cs typeface="+mn-cs"/>
        </a:defRPr>
      </a:lvl3pPr>
      <a:lvl4pPr marL="1371600" lvl="3" indent="-1371600" algn="l" defTabSz="914400" eaLnBrk="1" fontAlgn="base" latinLnBrk="0" hangingPunct="1">
        <a:buNone/>
        <a:defRPr sz="1800" b="0" kern="1200">
          <a:solidFill>
            <a:srgbClr val="000000"/>
          </a:solidFill>
          <a:latin typeface="Calibri" panose="020F0502020204030204"/>
          <a:ea typeface="Calibri" panose="020F0502020204030204"/>
          <a:cs typeface="+mn-cs"/>
        </a:defRPr>
      </a:lvl4pPr>
      <a:lvl5pPr marL="1828800" lvl="4" indent="-1828800" algn="l" defTabSz="914400" eaLnBrk="1" fontAlgn="base" latinLnBrk="0" hangingPunct="1">
        <a:buNone/>
        <a:defRPr sz="1800" b="0" kern="1200">
          <a:solidFill>
            <a:srgbClr val="000000"/>
          </a:solidFill>
          <a:latin typeface="Calibri" panose="020F0502020204030204"/>
          <a:ea typeface="Calibri" panose="020F0502020204030204"/>
          <a:cs typeface="+mn-cs"/>
        </a:defRPr>
      </a:lvl5pPr>
      <a:lvl6pPr marL="2286000" lvl="5" indent="-1828800" algn="l" defTabSz="914400" eaLnBrk="1" fontAlgn="base" latinLnBrk="0" hangingPunct="1">
        <a:buNone/>
        <a:defRPr sz="1800" b="0" kern="1200">
          <a:solidFill>
            <a:srgbClr val="000000"/>
          </a:solidFill>
          <a:latin typeface="Calibri" panose="020F0502020204030204"/>
          <a:ea typeface="Calibri" panose="020F0502020204030204"/>
          <a:cs typeface="+mn-cs"/>
        </a:defRPr>
      </a:lvl6pPr>
      <a:lvl7pPr marL="2743200" lvl="6" indent="-1828800" algn="l" defTabSz="914400" eaLnBrk="1" fontAlgn="base" latinLnBrk="0" hangingPunct="1">
        <a:buNone/>
        <a:defRPr sz="1800" b="0" kern="1200">
          <a:solidFill>
            <a:srgbClr val="000000"/>
          </a:solidFill>
          <a:latin typeface="Calibri" panose="020F0502020204030204"/>
          <a:ea typeface="Calibri" panose="020F0502020204030204"/>
          <a:cs typeface="+mn-cs"/>
        </a:defRPr>
      </a:lvl7pPr>
      <a:lvl8pPr marL="3200400" lvl="7" indent="-1828800" algn="l" defTabSz="914400" eaLnBrk="1" fontAlgn="base" latinLnBrk="0" hangingPunct="1">
        <a:buNone/>
        <a:defRPr sz="1800" b="0" kern="1200">
          <a:solidFill>
            <a:srgbClr val="000000"/>
          </a:solidFill>
          <a:latin typeface="Calibri" panose="020F0502020204030204"/>
          <a:ea typeface="Calibri" panose="020F0502020204030204"/>
          <a:cs typeface="+mn-cs"/>
        </a:defRPr>
      </a:lvl8pPr>
      <a:lvl9pPr marL="3657600" lvl="8" indent="-1828800" algn="l" defTabSz="914400" eaLnBrk="1" fontAlgn="base" latinLnBrk="0" hangingPunct="1">
        <a:buNone/>
        <a:defRPr sz="1800" b="0" kern="1200">
          <a:solidFill>
            <a:srgbClr val="000000"/>
          </a:solidFill>
          <a:latin typeface="Calibri" panose="020F0502020204030204"/>
          <a:ea typeface="Calibri" panose="020F0502020204030204"/>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51905" name="Title Placeholder 1"/>
          <p:cNvSpPr/>
          <p:nvPr>
            <p:ph type="title"/>
          </p:nvPr>
        </p:nvSpPr>
        <p:spPr>
          <a:xfrm>
            <a:off x="457200" y="274638"/>
            <a:ext cx="8229600" cy="1143000"/>
          </a:xfrm>
          <a:prstGeom prst="rect">
            <a:avLst/>
          </a:prstGeom>
          <a:noFill/>
          <a:ln w="9525">
            <a:noFill/>
          </a:ln>
        </p:spPr>
        <p:txBody>
          <a:bodyPr vert="horz" lIns="91440" tIns="45720" rIns="91440" bIns="45720" anchor="ctr" anchorCtr="0"/>
          <a:p>
            <a:pPr lvl="0"/>
            <a:r>
              <a:rPr lang="en-US" altLang="en-US" dirty="0"/>
              <a:t>Click to edit Master title style</a:t>
            </a:r>
            <a:endParaRPr lang="en-US" altLang="en-US" dirty="0"/>
          </a:p>
        </p:txBody>
      </p:sp>
      <p:sp>
        <p:nvSpPr>
          <p:cNvPr id="1051907" name="Text Placeholder 2"/>
          <p:cNvSpPr/>
          <p:nvPr>
            <p:ph type="body" idx="1"/>
          </p:nvPr>
        </p:nvSpPr>
        <p:spPr>
          <a:xfrm>
            <a:off x="457200" y="1600200"/>
            <a:ext cx="8229600" cy="4525963"/>
          </a:xfrm>
          <a:prstGeom prst="rect">
            <a:avLst/>
          </a:prstGeom>
          <a:noFill/>
          <a:ln w="9525">
            <a:noFill/>
          </a:ln>
        </p:spPr>
        <p:txBody>
          <a:bodyPr vert="horz" lIns="91440" tIns="45720" rIns="91440" bIns="45720" anchor="t" anchorCtr="0"/>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051909" name="Date Placeholder 3"/>
          <p:cNvSpPr/>
          <p:nvPr>
            <p:ph type="dt" sz="half" idx="2"/>
          </p:nvPr>
        </p:nvSpPr>
        <p:spPr>
          <a:xfrm>
            <a:off x="457200" y="6356350"/>
            <a:ext cx="2133600" cy="365125"/>
          </a:xfrm>
          <a:prstGeom prst="rect">
            <a:avLst/>
          </a:prstGeom>
          <a:noFill/>
          <a:ln w="9525">
            <a:noFill/>
          </a:ln>
        </p:spPr>
        <p:txBody>
          <a:bodyPr vert="horz" lIns="91440" tIns="45720" rIns="91440" bIns="45720" anchor="ctr" anchorCtr="0"/>
          <a:lstStyle>
            <a:lvl1pPr marL="0" indent="0" algn="l" fontAlgn="base">
              <a:buFontTx/>
              <a:defRPr sz="1200" b="1" i="1">
                <a:solidFill>
                  <a:srgbClr val="898989"/>
                </a:solidFill>
                <a:latin typeface="Calibri" panose="020F0502020204030204" pitchFamily="34" charset="0"/>
              </a:defRPr>
            </a:lvl1p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1051911" name="Footer Placeholder 4"/>
          <p:cNvSpPr/>
          <p:nvPr>
            <p:ph type="ftr" sz="quarter" idx="3"/>
          </p:nvPr>
        </p:nvSpPr>
        <p:spPr>
          <a:xfrm>
            <a:off x="3124200" y="6356350"/>
            <a:ext cx="2895600" cy="365125"/>
          </a:xfrm>
          <a:prstGeom prst="rect">
            <a:avLst/>
          </a:prstGeom>
          <a:noFill/>
          <a:ln w="9525">
            <a:noFill/>
          </a:ln>
        </p:spPr>
        <p:txBody>
          <a:bodyPr vert="horz" lIns="91440" tIns="45720" rIns="91440" bIns="45720" anchor="ctr" anchorCtr="0"/>
          <a:lstStyle>
            <a:lvl1pPr marL="0" indent="0" algn="ctr" fontAlgn="base">
              <a:buFontTx/>
              <a:defRPr sz="1200" b="1" i="1">
                <a:solidFill>
                  <a:srgbClr val="898989"/>
                </a:solidFill>
                <a:latin typeface="Calibri" panose="020F0502020204030204" pitchFamily="34" charset="0"/>
              </a:defRPr>
            </a:lvl1pPr>
          </a:lstStyle>
          <a:p>
            <a:pPr lvl="0" rtl="0" eaLnBrk="1" latinLnBrk="0" hangingPunct="1">
              <a:lnSpc>
                <a:spcPct val="100000"/>
              </a:lnSpc>
              <a:spcBef>
                <a:spcPct val="0"/>
              </a:spcBef>
              <a:spcAft>
                <a:spcPct val="0"/>
              </a:spcAft>
              <a:buNone/>
            </a:pPr>
            <a:endParaRPr lang="en-US" altLang="en-US" baseline="0" dirty="0">
              <a:sym typeface="Arial" panose="020B0604020202020204" pitchFamily="34" charset="0"/>
            </a:endParaRPr>
          </a:p>
        </p:txBody>
      </p:sp>
      <p:sp>
        <p:nvSpPr>
          <p:cNvPr id="1051913" name="Slide Number Placeholder 5"/>
          <p:cNvSpPr/>
          <p:nvPr>
            <p:ph type="sldNum" sz="quarter" idx="4"/>
          </p:nvPr>
        </p:nvSpPr>
        <p:spPr>
          <a:xfrm>
            <a:off x="6553200" y="6356350"/>
            <a:ext cx="2133600" cy="365125"/>
          </a:xfrm>
          <a:prstGeom prst="rect">
            <a:avLst/>
          </a:prstGeom>
          <a:noFill/>
          <a:ln w="9525">
            <a:noFill/>
          </a:ln>
        </p:spPr>
        <p:txBody>
          <a:bodyPr vert="horz" lIns="91440" tIns="45720" rIns="91440" bIns="45720" anchor="ctr" anchorCtr="0"/>
          <a:lstStyle>
            <a:lvl1pPr marL="0" indent="0" algn="r" fontAlgn="base">
              <a:buFontTx/>
              <a:defRPr sz="1200" b="1" i="1">
                <a:solidFill>
                  <a:srgbClr val="898989"/>
                </a:solidFill>
                <a:latin typeface="Calibri" panose="020F0502020204030204" pitchFamily="34" charset="0"/>
              </a:defRPr>
            </a:lvl1pPr>
          </a:lstStyle>
          <a:p>
            <a:pPr lvl="0" rtl="0" eaLnBrk="1" latinLnBrk="0" hangingPunct="1">
              <a:lnSpc>
                <a:spcPct val="100000"/>
              </a:lnSpc>
              <a:spcBef>
                <a:spcPct val="0"/>
              </a:spcBef>
              <a:spcAft>
                <a:spcPct val="0"/>
              </a:spcAft>
              <a:buNone/>
            </a:pPr>
            <a:fld id="{9A0DB2DC-4C9A-4742-B13C-FB6460FD3503}" type="slidenum">
              <a:rPr lang="en-US" altLang="en-US" baseline="0" dirty="0">
                <a:sym typeface="Arial" panose="020B0604020202020204" pitchFamily="34" charset="0"/>
              </a:rPr>
            </a:fld>
            <a:endParaRPr lang="en-US" altLang="en-US" baseline="0" dirty="0">
              <a:latin typeface="Arial" panose="020B0604020202020204" pitchFamily="34" charset="0"/>
              <a:sym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1" hangingPunct="1">
        <a:spcBef>
          <a:spcPct val="0"/>
        </a:spcBef>
        <a:spcAft>
          <a:spcPct val="0"/>
        </a:spcAft>
        <a:buNone/>
        <a:defRPr sz="4400" b="0" kern="1200">
          <a:solidFill>
            <a:srgbClr val="000000"/>
          </a:solidFill>
          <a:latin typeface="+mj-lt"/>
          <a:ea typeface="+mj-ea"/>
          <a:cs typeface="+mj-cs"/>
        </a:defRPr>
      </a:lvl1pPr>
      <a:lvl2pPr marL="0" lvl="1" indent="0" algn="ctr" defTabSz="914400" eaLnBrk="1" fontAlgn="base" latinLnBrk="1" hangingPunct="1">
        <a:spcBef>
          <a:spcPct val="0"/>
        </a:spcBef>
        <a:spcAft>
          <a:spcPct val="0"/>
        </a:spcAft>
        <a:buNone/>
        <a:defRPr sz="4400" b="0" kern="1200">
          <a:solidFill>
            <a:srgbClr val="000000"/>
          </a:solidFill>
          <a:latin typeface="Calibri" panose="020F0502020204030204" pitchFamily="34" charset="0"/>
          <a:ea typeface="+mj-ea"/>
          <a:cs typeface="+mj-cs"/>
        </a:defRPr>
      </a:lvl2pPr>
      <a:lvl3pPr marL="0" lvl="2" indent="0" algn="ctr" defTabSz="914400" eaLnBrk="1" fontAlgn="base" latinLnBrk="1" hangingPunct="1">
        <a:spcBef>
          <a:spcPct val="0"/>
        </a:spcBef>
        <a:spcAft>
          <a:spcPct val="0"/>
        </a:spcAft>
        <a:buNone/>
        <a:defRPr sz="4400" b="0" kern="1200">
          <a:solidFill>
            <a:srgbClr val="000000"/>
          </a:solidFill>
          <a:latin typeface="Calibri" panose="020F0502020204030204" pitchFamily="34" charset="0"/>
          <a:ea typeface="+mj-ea"/>
          <a:cs typeface="+mj-cs"/>
        </a:defRPr>
      </a:lvl3pPr>
      <a:lvl4pPr marL="0" lvl="3" indent="0" algn="ctr" defTabSz="914400" eaLnBrk="1" fontAlgn="base" latinLnBrk="1" hangingPunct="1">
        <a:spcBef>
          <a:spcPct val="0"/>
        </a:spcBef>
        <a:spcAft>
          <a:spcPct val="0"/>
        </a:spcAft>
        <a:buNone/>
        <a:defRPr sz="4400" b="0" kern="1200">
          <a:solidFill>
            <a:srgbClr val="000000"/>
          </a:solidFill>
          <a:latin typeface="Calibri" panose="020F0502020204030204" pitchFamily="34" charset="0"/>
          <a:ea typeface="+mj-ea"/>
          <a:cs typeface="+mj-cs"/>
        </a:defRPr>
      </a:lvl4pPr>
      <a:lvl5pPr marL="0" lvl="4" indent="0" algn="ctr" defTabSz="914400" eaLnBrk="1" fontAlgn="base" latinLnBrk="1" hangingPunct="1">
        <a:spcBef>
          <a:spcPct val="0"/>
        </a:spcBef>
        <a:spcAft>
          <a:spcPct val="0"/>
        </a:spcAft>
        <a:buNone/>
        <a:defRPr sz="4400" b="0" kern="1200">
          <a:solidFill>
            <a:srgbClr val="000000"/>
          </a:solidFill>
          <a:latin typeface="Calibri" panose="020F0502020204030204" pitchFamily="34" charset="0"/>
          <a:ea typeface="+mj-ea"/>
          <a:cs typeface="+mj-cs"/>
        </a:defRPr>
      </a:lvl5pPr>
    </p:titleStyle>
    <p:bodyStyle>
      <a:lvl1pPr marL="342900" lvl="0" indent="-342900" algn="l" defTabSz="914400" eaLnBrk="1" fontAlgn="base" latinLnBrk="1" hangingPunct="1">
        <a:spcBef>
          <a:spcPct val="20000"/>
        </a:spcBef>
        <a:spcAft>
          <a:spcPct val="0"/>
        </a:spcAft>
        <a:buFont typeface="Arial" panose="020B0604020202020204" pitchFamily="34" charset="0"/>
        <a:buChar char="•"/>
        <a:defRPr sz="3200" b="0" kern="1200">
          <a:solidFill>
            <a:srgbClr val="000000"/>
          </a:solidFill>
          <a:latin typeface="+mn-lt"/>
          <a:ea typeface="+mn-ea"/>
          <a:cs typeface="+mn-cs"/>
        </a:defRPr>
      </a:lvl1pPr>
      <a:lvl2pPr marL="742950" lvl="1" indent="-285750" algn="l" defTabSz="914400" eaLnBrk="1" fontAlgn="base" latinLnBrk="1" hangingPunct="1">
        <a:spcBef>
          <a:spcPct val="20000"/>
        </a:spcBef>
        <a:spcAft>
          <a:spcPct val="0"/>
        </a:spcAft>
        <a:buFont typeface="Arial" panose="020B0604020202020204" pitchFamily="34" charset="0"/>
        <a:buChar char="–"/>
        <a:defRPr sz="2800" b="0" kern="1200">
          <a:solidFill>
            <a:srgbClr val="000000"/>
          </a:solidFill>
          <a:latin typeface="Calibri" panose="020F0502020204030204"/>
          <a:ea typeface="Calibri" panose="020F0502020204030204"/>
          <a:cs typeface="+mn-cs"/>
        </a:defRPr>
      </a:lvl2pPr>
      <a:lvl3pPr marL="1143000" lvl="2" indent="-228600" algn="l" defTabSz="914400" eaLnBrk="1" fontAlgn="base" latinLnBrk="1" hangingPunct="1">
        <a:spcBef>
          <a:spcPct val="20000"/>
        </a:spcBef>
        <a:spcAft>
          <a:spcPct val="0"/>
        </a:spcAft>
        <a:buFont typeface="Arial" panose="020B0604020202020204" pitchFamily="34" charset="0"/>
        <a:buChar char="•"/>
        <a:defRPr sz="2400" b="0" kern="1200">
          <a:solidFill>
            <a:srgbClr val="000000"/>
          </a:solidFill>
          <a:latin typeface="Calibri" panose="020F0502020204030204"/>
          <a:ea typeface="Calibri" panose="020F0502020204030204"/>
          <a:cs typeface="+mn-cs"/>
        </a:defRPr>
      </a:lvl3pPr>
      <a:lvl4pPr marL="1600200" lvl="3" indent="-228600" algn="l" defTabSz="914400" eaLnBrk="1" fontAlgn="base" latinLnBrk="1" hangingPunct="1">
        <a:spcBef>
          <a:spcPct val="20000"/>
        </a:spcBef>
        <a:spcAft>
          <a:spcPct val="0"/>
        </a:spcAft>
        <a:buFont typeface="Arial" panose="020B0604020202020204" pitchFamily="34" charset="0"/>
        <a:buChar char="–"/>
        <a:defRPr sz="2000" b="0" kern="1200">
          <a:solidFill>
            <a:srgbClr val="000000"/>
          </a:solidFill>
          <a:latin typeface="Calibri" panose="020F0502020204030204"/>
          <a:ea typeface="Calibri" panose="020F0502020204030204"/>
          <a:cs typeface="+mn-cs"/>
        </a:defRPr>
      </a:lvl4pPr>
      <a:lvl5pPr marL="2057400" lvl="4" indent="-228600" algn="l" defTabSz="914400" eaLnBrk="1" fontAlgn="base" latinLnBrk="1" hangingPunct="1">
        <a:spcBef>
          <a:spcPct val="20000"/>
        </a:spcBef>
        <a:spcAft>
          <a:spcPct val="0"/>
        </a:spcAft>
        <a:buFont typeface="Arial" panose="020B0604020202020204" pitchFamily="34" charset="0"/>
        <a:buChar char="»"/>
        <a:defRPr sz="2000" b="0" kern="1200">
          <a:solidFill>
            <a:srgbClr val="000000"/>
          </a:solidFill>
          <a:latin typeface="Calibri" panose="020F0502020204030204"/>
          <a:ea typeface="Calibri" panose="020F0502020204030204"/>
          <a:cs typeface="+mn-cs"/>
        </a:defRPr>
      </a:lvl5pPr>
      <a:lvl6pPr marL="2514600" lvl="5" indent="-228600" algn="l" defTabSz="914400" eaLnBrk="1" fontAlgn="base" latinLnBrk="1" hangingPunct="1">
        <a:spcBef>
          <a:spcPct val="20000"/>
        </a:spcBef>
        <a:spcAft>
          <a:spcPct val="0"/>
        </a:spcAft>
        <a:buFont typeface="Arial" panose="020B0604020202020204" pitchFamily="34" charset="0"/>
        <a:buChar char="»"/>
        <a:defRPr sz="2000" b="0" kern="1200">
          <a:solidFill>
            <a:srgbClr val="000000"/>
          </a:solidFill>
          <a:latin typeface="Calibri" panose="020F0502020204030204"/>
          <a:ea typeface="Calibri" panose="020F0502020204030204"/>
          <a:cs typeface="+mn-cs"/>
        </a:defRPr>
      </a:lvl6pPr>
      <a:lvl7pPr marL="2971800" lvl="6" indent="-228600" algn="l" defTabSz="914400" eaLnBrk="1" fontAlgn="base" latinLnBrk="1" hangingPunct="1">
        <a:spcBef>
          <a:spcPct val="20000"/>
        </a:spcBef>
        <a:spcAft>
          <a:spcPct val="0"/>
        </a:spcAft>
        <a:buFont typeface="Arial" panose="020B0604020202020204" pitchFamily="34" charset="0"/>
        <a:buChar char="»"/>
        <a:defRPr sz="2000" b="0" kern="1200">
          <a:solidFill>
            <a:srgbClr val="000000"/>
          </a:solidFill>
          <a:latin typeface="Calibri" panose="020F0502020204030204"/>
          <a:ea typeface="Calibri" panose="020F0502020204030204"/>
          <a:cs typeface="+mn-cs"/>
        </a:defRPr>
      </a:lvl7pPr>
      <a:lvl8pPr marL="3429000" lvl="7" indent="-228600" algn="l" defTabSz="914400" eaLnBrk="1" fontAlgn="base" latinLnBrk="1" hangingPunct="1">
        <a:spcBef>
          <a:spcPct val="20000"/>
        </a:spcBef>
        <a:spcAft>
          <a:spcPct val="0"/>
        </a:spcAft>
        <a:buFont typeface="Arial" panose="020B0604020202020204" pitchFamily="34" charset="0"/>
        <a:buChar char="»"/>
        <a:defRPr sz="2000" b="0" kern="1200">
          <a:solidFill>
            <a:srgbClr val="000000"/>
          </a:solidFill>
          <a:latin typeface="Calibri" panose="020F0502020204030204"/>
          <a:ea typeface="Calibri" panose="020F0502020204030204"/>
          <a:cs typeface="+mn-cs"/>
        </a:defRPr>
      </a:lvl8pPr>
      <a:lvl9pPr marL="3886200" lvl="8" indent="-228600" algn="l" defTabSz="914400" eaLnBrk="1" fontAlgn="base" latinLnBrk="1" hangingPunct="1">
        <a:spcBef>
          <a:spcPct val="20000"/>
        </a:spcBef>
        <a:spcAft>
          <a:spcPct val="0"/>
        </a:spcAft>
        <a:buFont typeface="Arial" panose="020B0604020202020204" pitchFamily="34" charset="0"/>
        <a:buChar char="»"/>
        <a:defRPr sz="2000" b="0" kern="1200">
          <a:solidFill>
            <a:srgbClr val="000000"/>
          </a:solidFill>
          <a:latin typeface="Calibri" panose="020F0502020204030204"/>
          <a:ea typeface="Calibri" panose="020F0502020204030204"/>
          <a:cs typeface="+mn-cs"/>
        </a:defRPr>
      </a:lvl9pPr>
    </p:bodyStyle>
    <p:otherStyle>
      <a:lvl1pPr marL="0" lvl="0" indent="0" algn="l" defTabSz="914400" eaLnBrk="1" fontAlgn="base" latinLnBrk="0" hangingPunct="1">
        <a:buNone/>
        <a:defRPr sz="1800" b="0" kern="1200">
          <a:solidFill>
            <a:srgbClr val="000000"/>
          </a:solidFill>
          <a:latin typeface="+mn-lt"/>
          <a:ea typeface="+mn-ea"/>
          <a:cs typeface="+mn-cs"/>
        </a:defRPr>
      </a:lvl1pPr>
      <a:lvl2pPr marL="457200" lvl="1" indent="-457200" algn="l" defTabSz="914400" eaLnBrk="1" fontAlgn="base" latinLnBrk="0" hangingPunct="1">
        <a:buNone/>
        <a:defRPr sz="1800" b="0" kern="1200">
          <a:solidFill>
            <a:srgbClr val="000000"/>
          </a:solidFill>
          <a:latin typeface="Calibri" panose="020F0502020204030204"/>
          <a:ea typeface="Calibri" panose="020F0502020204030204"/>
          <a:cs typeface="+mn-cs"/>
        </a:defRPr>
      </a:lvl2pPr>
      <a:lvl3pPr marL="914400" lvl="2" indent="-914400" algn="l" defTabSz="914400" eaLnBrk="1" fontAlgn="base" latinLnBrk="0" hangingPunct="1">
        <a:buNone/>
        <a:defRPr sz="1800" b="0" kern="1200">
          <a:solidFill>
            <a:srgbClr val="000000"/>
          </a:solidFill>
          <a:latin typeface="Calibri" panose="020F0502020204030204"/>
          <a:ea typeface="Calibri" panose="020F0502020204030204"/>
          <a:cs typeface="+mn-cs"/>
        </a:defRPr>
      </a:lvl3pPr>
      <a:lvl4pPr marL="1371600" lvl="3" indent="-1371600" algn="l" defTabSz="914400" eaLnBrk="1" fontAlgn="base" latinLnBrk="0" hangingPunct="1">
        <a:buNone/>
        <a:defRPr sz="1800" b="0" kern="1200">
          <a:solidFill>
            <a:srgbClr val="000000"/>
          </a:solidFill>
          <a:latin typeface="Calibri" panose="020F0502020204030204"/>
          <a:ea typeface="Calibri" panose="020F0502020204030204"/>
          <a:cs typeface="+mn-cs"/>
        </a:defRPr>
      </a:lvl4pPr>
      <a:lvl5pPr marL="1828800" lvl="4" indent="-1828800" algn="l" defTabSz="914400" eaLnBrk="1" fontAlgn="base" latinLnBrk="0" hangingPunct="1">
        <a:buNone/>
        <a:defRPr sz="1800" b="0" kern="1200">
          <a:solidFill>
            <a:srgbClr val="000000"/>
          </a:solidFill>
          <a:latin typeface="Calibri" panose="020F0502020204030204"/>
          <a:ea typeface="Calibri" panose="020F0502020204030204"/>
          <a:cs typeface="+mn-cs"/>
        </a:defRPr>
      </a:lvl5pPr>
      <a:lvl6pPr marL="2286000" lvl="5" indent="-1828800" algn="l" defTabSz="914400" eaLnBrk="1" fontAlgn="base" latinLnBrk="0" hangingPunct="1">
        <a:buNone/>
        <a:defRPr sz="1800" b="0" kern="1200">
          <a:solidFill>
            <a:srgbClr val="000000"/>
          </a:solidFill>
          <a:latin typeface="Calibri" panose="020F0502020204030204"/>
          <a:ea typeface="Calibri" panose="020F0502020204030204"/>
          <a:cs typeface="+mn-cs"/>
        </a:defRPr>
      </a:lvl6pPr>
      <a:lvl7pPr marL="2743200" lvl="6" indent="-1828800" algn="l" defTabSz="914400" eaLnBrk="1" fontAlgn="base" latinLnBrk="0" hangingPunct="1">
        <a:buNone/>
        <a:defRPr sz="1800" b="0" kern="1200">
          <a:solidFill>
            <a:srgbClr val="000000"/>
          </a:solidFill>
          <a:latin typeface="Calibri" panose="020F0502020204030204"/>
          <a:ea typeface="Calibri" panose="020F0502020204030204"/>
          <a:cs typeface="+mn-cs"/>
        </a:defRPr>
      </a:lvl7pPr>
      <a:lvl8pPr marL="3200400" lvl="7" indent="-1828800" algn="l" defTabSz="914400" eaLnBrk="1" fontAlgn="base" latinLnBrk="0" hangingPunct="1">
        <a:buNone/>
        <a:defRPr sz="1800" b="0" kern="1200">
          <a:solidFill>
            <a:srgbClr val="000000"/>
          </a:solidFill>
          <a:latin typeface="Calibri" panose="020F0502020204030204"/>
          <a:ea typeface="Calibri" panose="020F0502020204030204"/>
          <a:cs typeface="+mn-cs"/>
        </a:defRPr>
      </a:lvl8pPr>
      <a:lvl9pPr marL="3657600" lvl="8" indent="-1828800" algn="l" defTabSz="914400" eaLnBrk="1" fontAlgn="base" latinLnBrk="0" hangingPunct="1">
        <a:buNone/>
        <a:defRPr sz="1800" b="0" kern="1200">
          <a:solidFill>
            <a:srgbClr val="000000"/>
          </a:solidFill>
          <a:latin typeface="Calibri" panose="020F0502020204030204"/>
          <a:ea typeface="Calibri" panose="020F0502020204030204"/>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6.wmf"/><Relationship Id="rId7" Type="http://schemas.openxmlformats.org/officeDocument/2006/relationships/oleObject" Target="../embeddings/oleObject4.bin"/><Relationship Id="rId6" Type="http://schemas.openxmlformats.org/officeDocument/2006/relationships/image" Target="../media/image15.wmf"/><Relationship Id="rId5" Type="http://schemas.openxmlformats.org/officeDocument/2006/relationships/oleObject" Target="../embeddings/oleObject3.bin"/><Relationship Id="rId4" Type="http://schemas.openxmlformats.org/officeDocument/2006/relationships/image" Target="../media/image14.png"/><Relationship Id="rId3" Type="http://schemas.openxmlformats.org/officeDocument/2006/relationships/oleObject" Target="../embeddings/oleObject2.bin"/><Relationship Id="rId2" Type="http://schemas.openxmlformats.org/officeDocument/2006/relationships/image" Target="../media/image13.wmf"/><Relationship Id="rId12" Type="http://schemas.openxmlformats.org/officeDocument/2006/relationships/vmlDrawing" Target="../drawings/vmlDrawing1.vml"/><Relationship Id="rId11" Type="http://schemas.openxmlformats.org/officeDocument/2006/relationships/slideLayout" Target="../slideLayouts/slideLayout7.xml"/><Relationship Id="rId10" Type="http://schemas.openxmlformats.org/officeDocument/2006/relationships/image" Target="../media/image17.wmf"/><Relationship Id="rId1"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1.wmf"/><Relationship Id="rId7" Type="http://schemas.openxmlformats.org/officeDocument/2006/relationships/oleObject" Target="../embeddings/oleObject9.bin"/><Relationship Id="rId6" Type="http://schemas.openxmlformats.org/officeDocument/2006/relationships/image" Target="../media/image20.wmf"/><Relationship Id="rId5" Type="http://schemas.openxmlformats.org/officeDocument/2006/relationships/oleObject" Target="../embeddings/oleObject8.bin"/><Relationship Id="rId4" Type="http://schemas.openxmlformats.org/officeDocument/2006/relationships/image" Target="../media/image19.wmf"/><Relationship Id="rId3" Type="http://schemas.openxmlformats.org/officeDocument/2006/relationships/oleObject" Target="../embeddings/oleObject7.bin"/><Relationship Id="rId2" Type="http://schemas.openxmlformats.org/officeDocument/2006/relationships/image" Target="../media/image18.wmf"/><Relationship Id="rId10" Type="http://schemas.openxmlformats.org/officeDocument/2006/relationships/vmlDrawing" Target="../drawings/vmlDrawing2.vml"/><Relationship Id="rId1"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25.wmf"/><Relationship Id="rId7" Type="http://schemas.openxmlformats.org/officeDocument/2006/relationships/oleObject" Target="../embeddings/oleObject13.bin"/><Relationship Id="rId6" Type="http://schemas.openxmlformats.org/officeDocument/2006/relationships/image" Target="../media/image24.png"/><Relationship Id="rId5" Type="http://schemas.openxmlformats.org/officeDocument/2006/relationships/oleObject" Target="../embeddings/oleObject12.bin"/><Relationship Id="rId4" Type="http://schemas.openxmlformats.org/officeDocument/2006/relationships/image" Target="../media/image23.png"/><Relationship Id="rId3" Type="http://schemas.openxmlformats.org/officeDocument/2006/relationships/oleObject" Target="../embeddings/oleObject11.bin"/><Relationship Id="rId2" Type="http://schemas.openxmlformats.org/officeDocument/2006/relationships/image" Target="../media/image22.png"/><Relationship Id="rId12" Type="http://schemas.openxmlformats.org/officeDocument/2006/relationships/vmlDrawing" Target="../drawings/vmlDrawing3.vml"/><Relationship Id="rId11" Type="http://schemas.openxmlformats.org/officeDocument/2006/relationships/slideLayout" Target="../slideLayouts/slideLayout7.xml"/><Relationship Id="rId10" Type="http://schemas.openxmlformats.org/officeDocument/2006/relationships/image" Target="../media/image14.png"/><Relationship Id="rId1" Type="http://schemas.openxmlformats.org/officeDocument/2006/relationships/oleObject" Target="../embeddings/oleObject10.bin"/></Relationships>
</file>

<file path=ppt/slides/_rels/slide26.xml.rels><?xml version="1.0" encoding="UTF-8" standalone="yes"?>
<Relationships xmlns="http://schemas.openxmlformats.org/package/2006/relationships"><Relationship Id="rId9" Type="http://schemas.openxmlformats.org/officeDocument/2006/relationships/image" Target="../media/image29.wmf"/><Relationship Id="rId8" Type="http://schemas.openxmlformats.org/officeDocument/2006/relationships/oleObject" Target="../embeddings/oleObject18.bin"/><Relationship Id="rId7" Type="http://schemas.openxmlformats.org/officeDocument/2006/relationships/image" Target="../media/image28.wmf"/><Relationship Id="rId6" Type="http://schemas.openxmlformats.org/officeDocument/2006/relationships/image" Target="../media/image14.png"/><Relationship Id="rId5" Type="http://schemas.openxmlformats.org/officeDocument/2006/relationships/oleObject" Target="../embeddings/oleObject17.bin"/><Relationship Id="rId4" Type="http://schemas.openxmlformats.org/officeDocument/2006/relationships/image" Target="../media/image27.png"/><Relationship Id="rId3" Type="http://schemas.openxmlformats.org/officeDocument/2006/relationships/oleObject" Target="../embeddings/oleObject16.bin"/><Relationship Id="rId2" Type="http://schemas.openxmlformats.org/officeDocument/2006/relationships/image" Target="../media/image26.png"/><Relationship Id="rId11" Type="http://schemas.openxmlformats.org/officeDocument/2006/relationships/vmlDrawing" Target="../drawings/vmlDrawing4.vml"/><Relationship Id="rId10" Type="http://schemas.openxmlformats.org/officeDocument/2006/relationships/slideLayout" Target="../slideLayouts/slideLayout7.xml"/><Relationship Id="rId1" Type="http://schemas.openxmlformats.org/officeDocument/2006/relationships/oleObject" Target="../embeddings/oleObject15.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image" Target="../media/image30.jpeg"/></Relationships>
</file>

<file path=ppt/slides/_rels/slide29.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18.xml"/><Relationship Id="rId6" Type="http://schemas.openxmlformats.org/officeDocument/2006/relationships/image" Target="../media/image33.wmf"/><Relationship Id="rId5" Type="http://schemas.openxmlformats.org/officeDocument/2006/relationships/oleObject" Target="../embeddings/oleObject21.bin"/><Relationship Id="rId4" Type="http://schemas.openxmlformats.org/officeDocument/2006/relationships/image" Target="../media/image32.wmf"/><Relationship Id="rId3" Type="http://schemas.openxmlformats.org/officeDocument/2006/relationships/oleObject" Target="../embeddings/oleObject20.bin"/><Relationship Id="rId2" Type="http://schemas.openxmlformats.org/officeDocument/2006/relationships/image" Target="../media/image31.wmf"/><Relationship Id="rId1" Type="http://schemas.openxmlformats.org/officeDocument/2006/relationships/oleObject" Target="../embeddings/oleObject19.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36.wmf"/><Relationship Id="rId3" Type="http://schemas.openxmlformats.org/officeDocument/2006/relationships/oleObject" Target="../embeddings/oleObject23.bin"/><Relationship Id="rId2" Type="http://schemas.openxmlformats.org/officeDocument/2006/relationships/image" Target="../media/image35.wmf"/><Relationship Id="rId1" Type="http://schemas.openxmlformats.org/officeDocument/2006/relationships/oleObject" Target="../embeddings/oleObject2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6.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6.xml"/><Relationship Id="rId2" Type="http://schemas.openxmlformats.org/officeDocument/2006/relationships/image" Target="../media/image5.jpe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image" Target="../media/image5.jpe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Title 3072"/>
          <p:cNvSpPr>
            <a:spLocks noGrp="1"/>
          </p:cNvSpPr>
          <p:nvPr>
            <p:ph type="title"/>
          </p:nvPr>
        </p:nvSpPr>
        <p:spPr>
          <a:xfrm>
            <a:off x="685800" y="1682750"/>
            <a:ext cx="7772400" cy="3109913"/>
          </a:xfrm>
        </p:spPr>
        <p:txBody>
          <a:bodyPr wrap="square" lIns="90000" tIns="46800" rIns="90000" bIns="46800" anchor="ctr" anchorCtr="0"/>
          <a:p>
            <a:pPr defTabSz="457200">
              <a:lnSpc>
                <a:spcPct val="100000"/>
              </a:lnSpc>
              <a:buClr>
                <a:srgbClr val="000000"/>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Lst>
            </a:pPr>
            <a:r>
              <a:rPr lang="en-GB" sz="6600"/>
              <a:t>Transistor Bias Circuits</a:t>
            </a:r>
            <a:endParaRPr lang="en-GB" sz="660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Title 12288"/>
          <p:cNvSpPr>
            <a:spLocks noGrp="1"/>
          </p:cNvSpPr>
          <p:nvPr>
            <p:ph type="title"/>
          </p:nvPr>
        </p:nvSpPr>
        <p:spPr>
          <a:xfrm>
            <a:off x="685800" y="304800"/>
            <a:ext cx="7772400" cy="1143000"/>
          </a:xfrm>
        </p:spPr>
        <p:txBody>
          <a:bodyPr wrap="square" lIns="90000" tIns="46800" rIns="90000" bIns="46800" anchor="ctr" anchorCtr="0"/>
          <a:p>
            <a:pPr defTabSz="457200">
              <a:lnSpc>
                <a:spcPct val="100000"/>
              </a:lnSpc>
              <a:buClr>
                <a:srgbClr val="000000"/>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Lst>
            </a:pPr>
            <a:r>
              <a:rPr lang="en-GB"/>
              <a:t>Voltage-Divider Bias</a:t>
            </a:r>
            <a:endParaRPr lang="en-GB"/>
          </a:p>
        </p:txBody>
      </p:sp>
      <p:sp>
        <p:nvSpPr>
          <p:cNvPr id="12290" name="Text Box 12289"/>
          <p:cNvSpPr txBox="1"/>
          <p:nvPr/>
        </p:nvSpPr>
        <p:spPr>
          <a:xfrm>
            <a:off x="207645" y="1358265"/>
            <a:ext cx="8782050" cy="1569720"/>
          </a:xfrm>
          <a:prstGeom prst="rect">
            <a:avLst/>
          </a:prstGeom>
          <a:noFill/>
          <a:ln w="9525">
            <a:noFill/>
          </a:ln>
        </p:spPr>
        <p:txBody>
          <a:bodyPr wrap="square" lIns="90000" tIns="46800" rIns="90000" bIns="46800" anchor="t" anchorCtr="0">
            <a:spAutoFit/>
          </a:bodyPr>
          <a:p>
            <a:pPr defTabSz="457200">
              <a:spcBef>
                <a:spcPts val="1315"/>
              </a:spcBef>
              <a:buSzPct val="100000"/>
              <a:buFont typeface="Tahoma" panose="020B060403050404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Tahoma" panose="020B0604030504040204" pitchFamily="34" charset="0"/>
              </a:rPr>
              <a:t>Voltage-divider bias is the most widely used type of bias circuit. Only one power supply is needed and voltage-divider bias is more stable(independent) than other bias types. For this reason it will be the primary focus for study. </a:t>
            </a:r>
            <a:endParaRPr lang="en-GB" sz="2400">
              <a:solidFill>
                <a:srgbClr val="000000"/>
              </a:solidFill>
              <a:latin typeface="Tahoma" panose="020B0604030504040204" pitchFamily="34" charset="0"/>
            </a:endParaRPr>
          </a:p>
        </p:txBody>
      </p:sp>
      <p:pic>
        <p:nvPicPr>
          <p:cNvPr id="12291" name="Picture 12290"/>
          <p:cNvPicPr>
            <a:picLocks noChangeAspect="1"/>
          </p:cNvPicPr>
          <p:nvPr/>
        </p:nvPicPr>
        <p:blipFill>
          <a:blip r:embed="rId1"/>
          <a:stretch>
            <a:fillRect/>
          </a:stretch>
        </p:blipFill>
        <p:spPr>
          <a:xfrm>
            <a:off x="971550" y="2925445"/>
            <a:ext cx="7010400" cy="388620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Title 13312"/>
          <p:cNvSpPr>
            <a:spLocks noGrp="1"/>
          </p:cNvSpPr>
          <p:nvPr>
            <p:ph type="title"/>
          </p:nvPr>
        </p:nvSpPr>
        <p:spPr>
          <a:xfrm>
            <a:off x="457200" y="274638"/>
            <a:ext cx="8229600" cy="1143000"/>
          </a:xfrm>
        </p:spPr>
        <p:txBody>
          <a:bodyPr wrap="square" lIns="90000" tIns="46800" rIns="90000" bIns="46800" anchor="ctr" anchorCtr="0"/>
          <a:p>
            <a:pPr defTabSz="457200">
              <a:lnSpc>
                <a:spcPct val="100000"/>
              </a:lnSpc>
              <a:buClr>
                <a:srgbClr val="000000"/>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t>Voltage-Divider Bias</a:t>
            </a:r>
            <a:endParaRPr lang="en-GB"/>
          </a:p>
        </p:txBody>
      </p:sp>
      <p:sp>
        <p:nvSpPr>
          <p:cNvPr id="13314" name="Text Box 13313"/>
          <p:cNvSpPr txBox="1"/>
          <p:nvPr/>
        </p:nvSpPr>
        <p:spPr>
          <a:xfrm>
            <a:off x="611505" y="1484948"/>
            <a:ext cx="3429000" cy="5263515"/>
          </a:xfrm>
          <a:prstGeom prst="rect">
            <a:avLst/>
          </a:prstGeom>
          <a:noFill/>
          <a:ln w="9525">
            <a:noFill/>
          </a:ln>
        </p:spPr>
        <p:txBody>
          <a:bodyPr wrap="square" lIns="90000" tIns="46800" rIns="90000" bIns="46800" anchor="t" anchorCtr="0">
            <a:spAutoFit/>
          </a:bodyPr>
          <a:p>
            <a:pPr defTabSz="457200">
              <a:spcBef>
                <a:spcPts val="1315"/>
              </a:spcBef>
              <a:buSzPct val="100000"/>
              <a:buFont typeface="Tahoma" panose="020B060403050404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Tahoma" panose="020B0604030504040204" pitchFamily="34" charset="0"/>
              </a:rPr>
              <a:t>Apply your knowledge of voltage-dividers to understand how R</a:t>
            </a:r>
            <a:r>
              <a:rPr lang="en-GB" sz="2400" baseline="-25000">
                <a:solidFill>
                  <a:srgbClr val="000000"/>
                </a:solidFill>
                <a:latin typeface="Tahoma" panose="020B0604030504040204" pitchFamily="34" charset="0"/>
              </a:rPr>
              <a:t>1</a:t>
            </a:r>
            <a:r>
              <a:rPr lang="en-GB" sz="2400">
                <a:solidFill>
                  <a:srgbClr val="000000"/>
                </a:solidFill>
                <a:latin typeface="Tahoma" panose="020B0604030504040204" pitchFamily="34" charset="0"/>
              </a:rPr>
              <a:t> and R</a:t>
            </a:r>
            <a:r>
              <a:rPr lang="en-GB" sz="2400" baseline="-25000">
                <a:solidFill>
                  <a:srgbClr val="000000"/>
                </a:solidFill>
                <a:latin typeface="Tahoma" panose="020B0604030504040204" pitchFamily="34" charset="0"/>
              </a:rPr>
              <a:t>2</a:t>
            </a:r>
            <a:r>
              <a:rPr lang="en-GB" sz="2400">
                <a:solidFill>
                  <a:srgbClr val="000000"/>
                </a:solidFill>
                <a:latin typeface="Tahoma" panose="020B0604030504040204" pitchFamily="34" charset="0"/>
              </a:rPr>
              <a:t> are used to provide the needed voltage to point A(base). The resistance to ground from the base is not significant enough to consider in most cases. Remember, the basic operation of the transistor has not changed. </a:t>
            </a:r>
            <a:endParaRPr lang="en-GB" sz="2400">
              <a:solidFill>
                <a:srgbClr val="000000"/>
              </a:solidFill>
              <a:latin typeface="Tahoma" panose="020B0604030504040204" pitchFamily="34" charset="0"/>
            </a:endParaRPr>
          </a:p>
        </p:txBody>
      </p:sp>
      <p:pic>
        <p:nvPicPr>
          <p:cNvPr id="13315" name="Picture 13314"/>
          <p:cNvPicPr>
            <a:picLocks noChangeAspect="1"/>
          </p:cNvPicPr>
          <p:nvPr/>
        </p:nvPicPr>
        <p:blipFill>
          <a:blip r:embed="rId1"/>
          <a:srcRect l="28333" r="30331"/>
          <a:stretch>
            <a:fillRect/>
          </a:stretch>
        </p:blipFill>
        <p:spPr>
          <a:xfrm>
            <a:off x="4572000" y="1557020"/>
            <a:ext cx="3238500" cy="522605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Title 14336"/>
          <p:cNvSpPr>
            <a:spLocks noGrp="1"/>
          </p:cNvSpPr>
          <p:nvPr>
            <p:ph type="title"/>
          </p:nvPr>
        </p:nvSpPr>
        <p:spPr>
          <a:xfrm>
            <a:off x="685800" y="152400"/>
            <a:ext cx="7772400" cy="1143000"/>
          </a:xfrm>
        </p:spPr>
        <p:txBody>
          <a:bodyPr wrap="square" lIns="90000" tIns="46800" rIns="90000" bIns="46800" anchor="ctr" anchorCtr="0"/>
          <a:p>
            <a:pPr defTabSz="457200">
              <a:lnSpc>
                <a:spcPct val="100000"/>
              </a:lnSpc>
              <a:buClr>
                <a:srgbClr val="000000"/>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Lst>
            </a:pPr>
            <a:r>
              <a:rPr lang="en-GB"/>
              <a:t>Voltage-Divider Bias</a:t>
            </a:r>
            <a:endParaRPr lang="en-GB"/>
          </a:p>
        </p:txBody>
      </p:sp>
      <p:sp>
        <p:nvSpPr>
          <p:cNvPr id="14338" name="Text Box 14337"/>
          <p:cNvSpPr txBox="1"/>
          <p:nvPr/>
        </p:nvSpPr>
        <p:spPr>
          <a:xfrm>
            <a:off x="533400" y="1082675"/>
            <a:ext cx="8153400" cy="2325688"/>
          </a:xfrm>
          <a:prstGeom prst="rect">
            <a:avLst/>
          </a:prstGeom>
          <a:noFill/>
          <a:ln w="9525">
            <a:noFill/>
          </a:ln>
        </p:spPr>
        <p:txBody>
          <a:bodyPr wrap="square" lIns="90000" tIns="46800" rIns="90000" bIns="46800" anchor="t" anchorCtr="0">
            <a:spAutoFit/>
          </a:bodyPr>
          <a:p>
            <a:pPr defTabSz="457200">
              <a:spcBef>
                <a:spcPts val="1375"/>
              </a:spcBef>
              <a:buSzPct val="100000"/>
              <a:buFont typeface="Tahoma" panose="020B060403050404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a:solidFill>
                  <a:srgbClr val="000000"/>
                </a:solidFill>
                <a:latin typeface="Tahoma" panose="020B0604030504040204" pitchFamily="34" charset="0"/>
              </a:rPr>
              <a:t>In the case where base to ground resistance(input resistance) is low enough to consider, we can determine it by the simplified equation </a:t>
            </a:r>
            <a:r>
              <a:rPr lang="en-GB" sz="2200" b="1">
                <a:solidFill>
                  <a:srgbClr val="000000"/>
                </a:solidFill>
                <a:latin typeface="Tahoma" panose="020B0604030504040204" pitchFamily="34" charset="0"/>
              </a:rPr>
              <a:t>R</a:t>
            </a:r>
            <a:r>
              <a:rPr lang="en-GB" sz="2200" b="1" baseline="-25000">
                <a:solidFill>
                  <a:srgbClr val="000000"/>
                </a:solidFill>
                <a:latin typeface="Tahoma" panose="020B0604030504040204" pitchFamily="34" charset="0"/>
              </a:rPr>
              <a:t>IN(base)</a:t>
            </a:r>
            <a:r>
              <a:rPr lang="en-GB" sz="2200" b="1">
                <a:solidFill>
                  <a:srgbClr val="000000"/>
                </a:solidFill>
                <a:latin typeface="Tahoma" panose="020B0604030504040204" pitchFamily="34" charset="0"/>
              </a:rPr>
              <a:t> = </a:t>
            </a:r>
            <a:r>
              <a:rPr lang="en-GB" sz="2200" b="1">
                <a:solidFill>
                  <a:srgbClr val="000000"/>
                </a:solidFill>
                <a:latin typeface="Symbol" panose="05050102010706020507" charset="2"/>
              </a:rPr>
              <a:t></a:t>
            </a:r>
            <a:r>
              <a:rPr lang="en-GB" sz="2200" b="1" baseline="-25000">
                <a:solidFill>
                  <a:srgbClr val="000000"/>
                </a:solidFill>
                <a:latin typeface="Tahoma" panose="020B0604030504040204" pitchFamily="34" charset="0"/>
              </a:rPr>
              <a:t>DC</a:t>
            </a:r>
            <a:r>
              <a:rPr lang="en-GB" sz="2200" b="1">
                <a:solidFill>
                  <a:srgbClr val="000000"/>
                </a:solidFill>
                <a:latin typeface="Tahoma" panose="020B0604030504040204" pitchFamily="34" charset="0"/>
              </a:rPr>
              <a:t>R</a:t>
            </a:r>
            <a:r>
              <a:rPr lang="en-GB" sz="2200" b="1" baseline="-25000">
                <a:solidFill>
                  <a:srgbClr val="000000"/>
                </a:solidFill>
                <a:latin typeface="Tahoma" panose="020B0604030504040204" pitchFamily="34" charset="0"/>
              </a:rPr>
              <a:t>E </a:t>
            </a:r>
            <a:endParaRPr lang="en-GB" sz="2200" b="1" baseline="-25000">
              <a:solidFill>
                <a:srgbClr val="000000"/>
              </a:solidFill>
              <a:latin typeface="Tahoma" panose="020B0604030504040204" pitchFamily="34" charset="0"/>
            </a:endParaRPr>
          </a:p>
          <a:p>
            <a:pPr defTabSz="457200">
              <a:spcBef>
                <a:spcPts val="1375"/>
              </a:spcBef>
              <a:buSzPct val="100000"/>
              <a:buFont typeface="Tahoma" panose="020B060403050404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a:solidFill>
                  <a:srgbClr val="000000"/>
                </a:solidFill>
                <a:latin typeface="Tahoma" panose="020B0604030504040204" pitchFamily="34" charset="0"/>
              </a:rPr>
              <a:t>We can view the voltage at point A of the circuit in two ways, with or without the input resistance(point A to ground) considered.</a:t>
            </a:r>
            <a:endParaRPr lang="en-GB" sz="2200">
              <a:solidFill>
                <a:srgbClr val="000000"/>
              </a:solidFill>
              <a:latin typeface="Tahoma" panose="020B0604030504040204" pitchFamily="34" charset="0"/>
            </a:endParaRPr>
          </a:p>
        </p:txBody>
      </p:sp>
      <p:pic>
        <p:nvPicPr>
          <p:cNvPr id="14339" name="Picture 14338"/>
          <p:cNvPicPr>
            <a:picLocks noChangeAspect="1"/>
          </p:cNvPicPr>
          <p:nvPr/>
        </p:nvPicPr>
        <p:blipFill>
          <a:blip r:embed="rId1"/>
          <a:stretch>
            <a:fillRect/>
          </a:stretch>
        </p:blipFill>
        <p:spPr>
          <a:xfrm>
            <a:off x="0" y="3429000"/>
            <a:ext cx="9144000" cy="342900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Title 15360"/>
          <p:cNvSpPr>
            <a:spLocks noGrp="1"/>
          </p:cNvSpPr>
          <p:nvPr>
            <p:ph type="title"/>
          </p:nvPr>
        </p:nvSpPr>
        <p:spPr>
          <a:xfrm>
            <a:off x="685800" y="304800"/>
            <a:ext cx="7772400" cy="1143000"/>
          </a:xfrm>
        </p:spPr>
        <p:txBody>
          <a:bodyPr wrap="square" lIns="90000" tIns="46800" rIns="90000" bIns="46800" anchor="ctr" anchorCtr="0"/>
          <a:p>
            <a:pPr defTabSz="457200">
              <a:lnSpc>
                <a:spcPct val="100000"/>
              </a:lnSpc>
              <a:buClr>
                <a:srgbClr val="000000"/>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Lst>
            </a:pPr>
            <a:r>
              <a:rPr lang="en-GB"/>
              <a:t>Voltage-Divider Bias</a:t>
            </a:r>
            <a:endParaRPr lang="en-GB"/>
          </a:p>
        </p:txBody>
      </p:sp>
      <p:sp>
        <p:nvSpPr>
          <p:cNvPr id="15362" name="Text Box 15361"/>
          <p:cNvSpPr txBox="1"/>
          <p:nvPr/>
        </p:nvSpPr>
        <p:spPr>
          <a:xfrm>
            <a:off x="128270" y="1219200"/>
            <a:ext cx="8787130" cy="1746250"/>
          </a:xfrm>
          <a:prstGeom prst="rect">
            <a:avLst/>
          </a:prstGeom>
          <a:noFill/>
          <a:ln w="9525">
            <a:noFill/>
          </a:ln>
        </p:spPr>
        <p:txBody>
          <a:bodyPr wrap="square" lIns="90000" tIns="46800" rIns="90000" bIns="46800" anchor="t" anchorCtr="0">
            <a:spAutoFit/>
          </a:bodyPr>
          <a:p>
            <a:pPr defTabSz="457200">
              <a:spcBef>
                <a:spcPts val="1375"/>
              </a:spcBef>
              <a:buSzPct val="100000"/>
              <a:buFont typeface="Tahoma" panose="020B060403050404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Tahoma" panose="020B0604030504040204" pitchFamily="34" charset="0"/>
              </a:rPr>
              <a:t>For this circuit we will not take the input resistance into consideration. Essentially we are determining the voltage across R2(V</a:t>
            </a:r>
            <a:r>
              <a:rPr lang="en-GB" sz="2400" baseline="-25000">
                <a:solidFill>
                  <a:srgbClr val="000000"/>
                </a:solidFill>
                <a:latin typeface="Tahoma" panose="020B0604030504040204" pitchFamily="34" charset="0"/>
              </a:rPr>
              <a:t>B</a:t>
            </a:r>
            <a:r>
              <a:rPr lang="en-GB" sz="2400">
                <a:solidFill>
                  <a:srgbClr val="000000"/>
                </a:solidFill>
                <a:latin typeface="Tahoma" panose="020B0604030504040204" pitchFamily="34" charset="0"/>
              </a:rPr>
              <a:t>) by the proportional method. </a:t>
            </a:r>
            <a:endParaRPr lang="en-GB" sz="2400">
              <a:solidFill>
                <a:srgbClr val="000000"/>
              </a:solidFill>
              <a:latin typeface="Tahoma" panose="020B0604030504040204" pitchFamily="34" charset="0"/>
            </a:endParaRPr>
          </a:p>
          <a:p>
            <a:pPr algn="ctr" defTabSz="457200">
              <a:spcBef>
                <a:spcPts val="1375"/>
              </a:spcBef>
              <a:buSzPct val="100000"/>
              <a:buFont typeface="Tahoma" panose="020B060403050404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b="1">
                <a:solidFill>
                  <a:srgbClr val="000000"/>
                </a:solidFill>
                <a:latin typeface="Tahoma" panose="020B0604030504040204" pitchFamily="34" charset="0"/>
              </a:rPr>
              <a:t>V</a:t>
            </a:r>
            <a:r>
              <a:rPr lang="en-GB" sz="2400" b="1" baseline="-25000">
                <a:solidFill>
                  <a:srgbClr val="000000"/>
                </a:solidFill>
                <a:latin typeface="Tahoma" panose="020B0604030504040204" pitchFamily="34" charset="0"/>
              </a:rPr>
              <a:t>B</a:t>
            </a:r>
            <a:r>
              <a:rPr lang="en-GB" sz="2400" b="1">
                <a:solidFill>
                  <a:srgbClr val="000000"/>
                </a:solidFill>
                <a:latin typeface="Tahoma" panose="020B0604030504040204" pitchFamily="34" charset="0"/>
              </a:rPr>
              <a:t> = (R</a:t>
            </a:r>
            <a:r>
              <a:rPr lang="en-GB" sz="2400" b="1" baseline="-25000">
                <a:solidFill>
                  <a:srgbClr val="000000"/>
                </a:solidFill>
                <a:latin typeface="Tahoma" panose="020B0604030504040204" pitchFamily="34" charset="0"/>
              </a:rPr>
              <a:t>2</a:t>
            </a:r>
            <a:r>
              <a:rPr lang="en-GB" sz="2400" b="1">
                <a:solidFill>
                  <a:srgbClr val="000000"/>
                </a:solidFill>
                <a:latin typeface="Tahoma" panose="020B0604030504040204" pitchFamily="34" charset="0"/>
              </a:rPr>
              <a:t>/(R</a:t>
            </a:r>
            <a:r>
              <a:rPr lang="en-GB" sz="2400" b="1" baseline="-25000">
                <a:solidFill>
                  <a:srgbClr val="000000"/>
                </a:solidFill>
                <a:latin typeface="Tahoma" panose="020B0604030504040204" pitchFamily="34" charset="0"/>
              </a:rPr>
              <a:t>1</a:t>
            </a:r>
            <a:r>
              <a:rPr lang="en-GB" sz="2400" b="1">
                <a:solidFill>
                  <a:srgbClr val="000000"/>
                </a:solidFill>
                <a:latin typeface="Tahoma" panose="020B0604030504040204" pitchFamily="34" charset="0"/>
              </a:rPr>
              <a:t> + R</a:t>
            </a:r>
            <a:r>
              <a:rPr lang="en-GB" sz="2400" b="1" baseline="-25000">
                <a:solidFill>
                  <a:srgbClr val="000000"/>
                </a:solidFill>
                <a:latin typeface="Tahoma" panose="020B0604030504040204" pitchFamily="34" charset="0"/>
              </a:rPr>
              <a:t>2</a:t>
            </a:r>
            <a:r>
              <a:rPr lang="en-GB" sz="2400" b="1">
                <a:solidFill>
                  <a:srgbClr val="000000"/>
                </a:solidFill>
                <a:latin typeface="Tahoma" panose="020B0604030504040204" pitchFamily="34" charset="0"/>
              </a:rPr>
              <a:t>))V</a:t>
            </a:r>
            <a:r>
              <a:rPr lang="en-GB" sz="2400" b="1" baseline="-25000">
                <a:solidFill>
                  <a:srgbClr val="000000"/>
                </a:solidFill>
                <a:latin typeface="Tahoma" panose="020B0604030504040204" pitchFamily="34" charset="0"/>
              </a:rPr>
              <a:t>CC</a:t>
            </a:r>
            <a:endParaRPr lang="en-GB" sz="2400" b="1" baseline="-25000">
              <a:solidFill>
                <a:srgbClr val="000000"/>
              </a:solidFill>
              <a:latin typeface="Tahoma" panose="020B0604030504040204" pitchFamily="34" charset="0"/>
            </a:endParaRPr>
          </a:p>
        </p:txBody>
      </p:sp>
      <p:pic>
        <p:nvPicPr>
          <p:cNvPr id="15363" name="Picture 15362"/>
          <p:cNvPicPr>
            <a:picLocks noChangeAspect="1"/>
          </p:cNvPicPr>
          <p:nvPr/>
        </p:nvPicPr>
        <p:blipFill>
          <a:blip r:embed="rId1"/>
          <a:stretch>
            <a:fillRect/>
          </a:stretch>
        </p:blipFill>
        <p:spPr>
          <a:xfrm>
            <a:off x="1600200" y="3115310"/>
            <a:ext cx="5562600" cy="3709988"/>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5" name="Picture 16384"/>
          <p:cNvPicPr>
            <a:picLocks noChangeAspect="1"/>
          </p:cNvPicPr>
          <p:nvPr/>
        </p:nvPicPr>
        <p:blipFill>
          <a:blip r:embed="rId1"/>
          <a:stretch>
            <a:fillRect/>
          </a:stretch>
        </p:blipFill>
        <p:spPr>
          <a:xfrm>
            <a:off x="4114800" y="1524000"/>
            <a:ext cx="5029200" cy="4343400"/>
          </a:xfrm>
          <a:prstGeom prst="rect">
            <a:avLst/>
          </a:prstGeom>
          <a:noFill/>
          <a:ln w="9525">
            <a:noFill/>
          </a:ln>
        </p:spPr>
      </p:pic>
      <p:sp>
        <p:nvSpPr>
          <p:cNvPr id="16386" name="Title 16385"/>
          <p:cNvSpPr>
            <a:spLocks noGrp="1"/>
          </p:cNvSpPr>
          <p:nvPr>
            <p:ph type="title"/>
          </p:nvPr>
        </p:nvSpPr>
        <p:spPr>
          <a:xfrm>
            <a:off x="533400" y="228600"/>
            <a:ext cx="7772400" cy="1143000"/>
          </a:xfrm>
        </p:spPr>
        <p:txBody>
          <a:bodyPr wrap="square" lIns="90000" tIns="46800" rIns="90000" bIns="46800" anchor="ctr" anchorCtr="0"/>
          <a:p>
            <a:pPr defTabSz="457200">
              <a:lnSpc>
                <a:spcPct val="100000"/>
              </a:lnSpc>
              <a:buClr>
                <a:srgbClr val="000000"/>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Lst>
            </a:pPr>
            <a:r>
              <a:rPr lang="en-GB"/>
              <a:t>Voltage-Divider Bias</a:t>
            </a:r>
            <a:endParaRPr lang="en-GB"/>
          </a:p>
        </p:txBody>
      </p:sp>
      <p:sp>
        <p:nvSpPr>
          <p:cNvPr id="16387" name="Text Box 16386"/>
          <p:cNvSpPr txBox="1"/>
          <p:nvPr/>
        </p:nvSpPr>
        <p:spPr>
          <a:xfrm>
            <a:off x="990600" y="2667000"/>
            <a:ext cx="4343400" cy="427038"/>
          </a:xfrm>
          <a:prstGeom prst="rect">
            <a:avLst/>
          </a:prstGeom>
          <a:noFill/>
          <a:ln w="9525">
            <a:noFill/>
          </a:ln>
        </p:spPr>
        <p:txBody>
          <a:bodyPr/>
          <a:p>
            <a:endParaRPr lang="en-US"/>
          </a:p>
        </p:txBody>
      </p:sp>
      <p:sp>
        <p:nvSpPr>
          <p:cNvPr id="16388" name="Rectangles 16387"/>
          <p:cNvSpPr/>
          <p:nvPr/>
        </p:nvSpPr>
        <p:spPr>
          <a:xfrm>
            <a:off x="304800" y="1935163"/>
            <a:ext cx="4953000" cy="4057650"/>
          </a:xfrm>
          <a:prstGeom prst="rect">
            <a:avLst/>
          </a:prstGeom>
          <a:noFill/>
          <a:ln w="9525">
            <a:noFill/>
          </a:ln>
        </p:spPr>
        <p:txBody>
          <a:bodyPr wrap="square" lIns="90000" tIns="46800" rIns="90000" bIns="46800" anchor="t" anchorCtr="0">
            <a:spAutoFit/>
          </a:bodyPr>
          <a:p>
            <a:pPr defTabSz="457200">
              <a:spcBef>
                <a:spcPts val="1315"/>
              </a:spcBef>
              <a:buSzPct val="100000"/>
              <a:buFont typeface="Tahoma" panose="020B060403050404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100">
                <a:solidFill>
                  <a:srgbClr val="000000"/>
                </a:solidFill>
                <a:latin typeface="Tahoma" panose="020B0604030504040204" pitchFamily="34" charset="0"/>
              </a:rPr>
              <a:t>We now take the known base voltage and subtract V</a:t>
            </a:r>
            <a:r>
              <a:rPr lang="en-GB" sz="2100" baseline="-25000">
                <a:solidFill>
                  <a:srgbClr val="000000"/>
                </a:solidFill>
                <a:latin typeface="Tahoma" panose="020B0604030504040204" pitchFamily="34" charset="0"/>
              </a:rPr>
              <a:t>BE</a:t>
            </a:r>
            <a:r>
              <a:rPr lang="en-GB" sz="2100">
                <a:solidFill>
                  <a:srgbClr val="000000"/>
                </a:solidFill>
                <a:latin typeface="Tahoma" panose="020B0604030504040204" pitchFamily="34" charset="0"/>
              </a:rPr>
              <a:t> to find out what is dropped across R</a:t>
            </a:r>
            <a:r>
              <a:rPr lang="en-GB" sz="2100" baseline="-25000">
                <a:solidFill>
                  <a:srgbClr val="000000"/>
                </a:solidFill>
                <a:latin typeface="Tahoma" panose="020B0604030504040204" pitchFamily="34" charset="0"/>
              </a:rPr>
              <a:t>E</a:t>
            </a:r>
            <a:r>
              <a:rPr lang="en-GB" sz="2100">
                <a:solidFill>
                  <a:srgbClr val="000000"/>
                </a:solidFill>
                <a:latin typeface="Tahoma" panose="020B0604030504040204" pitchFamily="34" charset="0"/>
              </a:rPr>
              <a:t>. Knowing the voltage across R</a:t>
            </a:r>
            <a:r>
              <a:rPr lang="en-GB" sz="2100" baseline="-25000">
                <a:solidFill>
                  <a:srgbClr val="000000"/>
                </a:solidFill>
                <a:latin typeface="Tahoma" panose="020B0604030504040204" pitchFamily="34" charset="0"/>
              </a:rPr>
              <a:t>E</a:t>
            </a:r>
            <a:r>
              <a:rPr lang="en-GB" sz="2100">
                <a:solidFill>
                  <a:srgbClr val="000000"/>
                </a:solidFill>
                <a:latin typeface="Tahoma" panose="020B0604030504040204" pitchFamily="34" charset="0"/>
              </a:rPr>
              <a:t> we can apply Ohm’s law to determine the current in the collector-emitter side of the circuit. Remember the current in the base-emitter circuit is much smaller, so much in fact we can for all practical purposes we say that I</a:t>
            </a:r>
            <a:r>
              <a:rPr lang="en-GB" sz="2100" baseline="-25000">
                <a:solidFill>
                  <a:srgbClr val="000000"/>
                </a:solidFill>
                <a:latin typeface="Tahoma" panose="020B0604030504040204" pitchFamily="34" charset="0"/>
              </a:rPr>
              <a:t>E</a:t>
            </a:r>
            <a:r>
              <a:rPr lang="en-GB" sz="2100">
                <a:solidFill>
                  <a:srgbClr val="000000"/>
                </a:solidFill>
                <a:latin typeface="Tahoma" panose="020B0604030504040204" pitchFamily="34" charset="0"/>
              </a:rPr>
              <a:t> approximately equals I</a:t>
            </a:r>
            <a:r>
              <a:rPr lang="en-GB" sz="2100" baseline="-25000">
                <a:solidFill>
                  <a:srgbClr val="000000"/>
                </a:solidFill>
                <a:latin typeface="Tahoma" panose="020B0604030504040204" pitchFamily="34" charset="0"/>
              </a:rPr>
              <a:t>C</a:t>
            </a:r>
            <a:r>
              <a:rPr lang="en-GB" sz="2100">
                <a:solidFill>
                  <a:srgbClr val="000000"/>
                </a:solidFill>
                <a:latin typeface="Tahoma" panose="020B0604030504040204" pitchFamily="34" charset="0"/>
              </a:rPr>
              <a:t>. </a:t>
            </a:r>
            <a:endParaRPr lang="en-GB" sz="2100">
              <a:solidFill>
                <a:srgbClr val="000000"/>
              </a:solidFill>
              <a:latin typeface="Tahoma" panose="020B0604030504040204" pitchFamily="34" charset="0"/>
            </a:endParaRPr>
          </a:p>
          <a:p>
            <a:pPr algn="ctr" defTabSz="457200">
              <a:spcBef>
                <a:spcPts val="1315"/>
              </a:spcBef>
              <a:buSzPct val="100000"/>
              <a:buFont typeface="Tahoma" panose="020B060403050404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100" b="1">
                <a:solidFill>
                  <a:srgbClr val="000000"/>
                </a:solidFill>
                <a:latin typeface="Tahoma" panose="020B0604030504040204" pitchFamily="34" charset="0"/>
              </a:rPr>
              <a:t>I</a:t>
            </a:r>
            <a:r>
              <a:rPr lang="en-GB" sz="2100" b="1" baseline="-25000">
                <a:solidFill>
                  <a:srgbClr val="000000"/>
                </a:solidFill>
                <a:latin typeface="Tahoma" panose="020B0604030504040204" pitchFamily="34" charset="0"/>
              </a:rPr>
              <a:t>E</a:t>
            </a:r>
            <a:r>
              <a:rPr lang="en-GB" sz="2100" b="1" baseline="-25000">
                <a:solidFill>
                  <a:srgbClr val="000000"/>
                </a:solidFill>
                <a:latin typeface="Tahoma" panose="020B0604030504040204" pitchFamily="34" charset="0"/>
                <a:cs typeface="Tahoma" panose="020B0604030504040204" pitchFamily="34" charset="0"/>
              </a:rPr>
              <a:t> </a:t>
            </a:r>
            <a:r>
              <a:rPr lang="en-GB" sz="2200" b="1" baseline="0">
                <a:solidFill>
                  <a:srgbClr val="000000"/>
                </a:solidFill>
                <a:latin typeface="Tahoma" panose="020B0604030504040204" pitchFamily="34" charset="0"/>
                <a:cs typeface="Tahoma" panose="020B0604030504040204" pitchFamily="34" charset="0"/>
              </a:rPr>
              <a:t>≌</a:t>
            </a:r>
            <a:r>
              <a:rPr lang="en-GB" sz="2100" b="1" baseline="-25000">
                <a:solidFill>
                  <a:srgbClr val="000000"/>
                </a:solidFill>
                <a:latin typeface="Tahoma" panose="020B0604030504040204" pitchFamily="34" charset="0"/>
                <a:cs typeface="Tahoma" panose="020B0604030504040204" pitchFamily="34" charset="0"/>
              </a:rPr>
              <a:t> </a:t>
            </a:r>
            <a:r>
              <a:rPr lang="en-GB" sz="2100" b="1">
                <a:solidFill>
                  <a:srgbClr val="000000"/>
                </a:solidFill>
                <a:latin typeface="Tahoma" panose="020B0604030504040204" pitchFamily="34" charset="0"/>
              </a:rPr>
              <a:t>I</a:t>
            </a:r>
            <a:r>
              <a:rPr lang="en-GB" sz="2100" b="1" baseline="-25000">
                <a:solidFill>
                  <a:srgbClr val="000000"/>
                </a:solidFill>
                <a:latin typeface="Tahoma" panose="020B0604030504040204" pitchFamily="34" charset="0"/>
              </a:rPr>
              <a:t>C</a:t>
            </a:r>
            <a:endParaRPr lang="en-GB" sz="2100" b="1" baseline="-25000">
              <a:solidFill>
                <a:srgbClr val="000000"/>
              </a:solidFill>
              <a:latin typeface="Tahoma" panose="020B0604030504040204" pitchFamily="34" charset="0"/>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Title 17408"/>
          <p:cNvSpPr>
            <a:spLocks noGrp="1"/>
          </p:cNvSpPr>
          <p:nvPr>
            <p:ph type="title"/>
          </p:nvPr>
        </p:nvSpPr>
        <p:spPr>
          <a:xfrm>
            <a:off x="685800" y="304800"/>
            <a:ext cx="7772400" cy="1143000"/>
          </a:xfrm>
        </p:spPr>
        <p:txBody>
          <a:bodyPr wrap="square" lIns="90000" tIns="46800" rIns="90000" bIns="46800" anchor="ctr" anchorCtr="0"/>
          <a:p>
            <a:pPr defTabSz="457200">
              <a:lnSpc>
                <a:spcPct val="100000"/>
              </a:lnSpc>
              <a:buClr>
                <a:srgbClr val="000000"/>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Lst>
            </a:pPr>
            <a:r>
              <a:rPr lang="en-GB" sz="5400"/>
              <a:t>Voltage-Divider Bias</a:t>
            </a:r>
            <a:endParaRPr lang="en-GB" sz="5400"/>
          </a:p>
        </p:txBody>
      </p:sp>
      <p:sp>
        <p:nvSpPr>
          <p:cNvPr id="17410" name="Text Box 17409"/>
          <p:cNvSpPr txBox="1"/>
          <p:nvPr/>
        </p:nvSpPr>
        <p:spPr>
          <a:xfrm>
            <a:off x="762000" y="1600200"/>
            <a:ext cx="7772400" cy="3017838"/>
          </a:xfrm>
          <a:prstGeom prst="rect">
            <a:avLst/>
          </a:prstGeom>
          <a:noFill/>
          <a:ln w="9525">
            <a:noFill/>
          </a:ln>
        </p:spPr>
        <p:txBody>
          <a:bodyPr wrap="square" lIns="90000" tIns="46800" rIns="90000" bIns="46800" anchor="t" anchorCtr="0">
            <a:spAutoFit/>
          </a:bodyPr>
          <a:p>
            <a:pPr defTabSz="457200">
              <a:spcBef>
                <a:spcPts val="2000"/>
              </a:spcBef>
              <a:buSzPct val="100000"/>
              <a:buFont typeface="Tahoma" panose="020B060403050404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a:solidFill>
                  <a:srgbClr val="000000"/>
                </a:solidFill>
                <a:latin typeface="Tahoma" panose="020B0604030504040204" pitchFamily="34" charset="0"/>
              </a:rPr>
              <a:t>Although we have used npn transistors for most of this discussion. There is basically no difference in it’s operation with exception to biasing polarities. Analysis for each part of the circuit is no different than npn transistors.</a:t>
            </a:r>
            <a:endParaRPr lang="en-GB" sz="3200">
              <a:solidFill>
                <a:srgbClr val="000000"/>
              </a:solidFill>
              <a:latin typeface="Tahoma" panose="020B0604030504040204" pitchFamily="34" charset="0"/>
            </a:endParaRP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Title 18432"/>
          <p:cNvSpPr>
            <a:spLocks noGrp="1"/>
          </p:cNvSpPr>
          <p:nvPr>
            <p:ph type="title"/>
          </p:nvPr>
        </p:nvSpPr>
        <p:spPr>
          <a:xfrm>
            <a:off x="685800" y="304800"/>
            <a:ext cx="7772400" cy="1143000"/>
          </a:xfrm>
        </p:spPr>
        <p:txBody>
          <a:bodyPr wrap="square" lIns="90000" tIns="46800" rIns="90000" bIns="46800" anchor="ctr" anchorCtr="0"/>
          <a:p>
            <a:pPr defTabSz="457200">
              <a:lnSpc>
                <a:spcPct val="100000"/>
              </a:lnSpc>
              <a:buClr>
                <a:srgbClr val="000000"/>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Lst>
            </a:pPr>
            <a:r>
              <a:rPr lang="en-GB"/>
              <a:t>Base Bias</a:t>
            </a:r>
            <a:endParaRPr lang="en-GB"/>
          </a:p>
        </p:txBody>
      </p:sp>
      <p:sp>
        <p:nvSpPr>
          <p:cNvPr id="18434" name="Text Box 18433"/>
          <p:cNvSpPr txBox="1"/>
          <p:nvPr/>
        </p:nvSpPr>
        <p:spPr>
          <a:xfrm>
            <a:off x="533400" y="1524000"/>
            <a:ext cx="7924800" cy="1435100"/>
          </a:xfrm>
          <a:prstGeom prst="rect">
            <a:avLst/>
          </a:prstGeom>
          <a:noFill/>
          <a:ln w="9525">
            <a:noFill/>
          </a:ln>
        </p:spPr>
        <p:txBody>
          <a:bodyPr wrap="square" lIns="90000" tIns="46800" rIns="90000" bIns="46800" anchor="t" anchorCtr="0">
            <a:spAutoFit/>
          </a:bodyPr>
          <a:p>
            <a:pPr defTabSz="457200">
              <a:spcBef>
                <a:spcPts val="1375"/>
              </a:spcBef>
              <a:buSzPct val="100000"/>
              <a:buFont typeface="Tahoma" panose="020B060403050404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a:solidFill>
                  <a:srgbClr val="000000"/>
                </a:solidFill>
                <a:latin typeface="Tahoma" panose="020B0604030504040204" pitchFamily="34" charset="0"/>
              </a:rPr>
              <a:t>We used base bias type circuit for the purpose of simplicity for the initial discussion of transistor circuits. This type of circuit is very unstable since it’s </a:t>
            </a:r>
            <a:r>
              <a:rPr lang="en-GB" sz="2200" b="1">
                <a:solidFill>
                  <a:srgbClr val="000000"/>
                </a:solidFill>
                <a:latin typeface="Symbol" panose="05050102010706020507" charset="2"/>
              </a:rPr>
              <a:t></a:t>
            </a:r>
            <a:r>
              <a:rPr lang="en-GB" sz="2200" b="1">
                <a:solidFill>
                  <a:srgbClr val="000000"/>
                </a:solidFill>
                <a:latin typeface="Tahoma" panose="020B0604030504040204" pitchFamily="34" charset="0"/>
              </a:rPr>
              <a:t> </a:t>
            </a:r>
            <a:r>
              <a:rPr lang="en-GB" sz="2200">
                <a:solidFill>
                  <a:srgbClr val="000000"/>
                </a:solidFill>
                <a:latin typeface="Tahoma" panose="020B0604030504040204" pitchFamily="34" charset="0"/>
              </a:rPr>
              <a:t>changes with temperature and collector current.  Try Exercise 5.6</a:t>
            </a:r>
            <a:endParaRPr lang="en-GB" sz="2200">
              <a:solidFill>
                <a:srgbClr val="000000"/>
              </a:solidFill>
              <a:latin typeface="Tahoma" panose="020B0604030504040204" pitchFamily="34" charset="0"/>
            </a:endParaRPr>
          </a:p>
        </p:txBody>
      </p:sp>
      <p:pic>
        <p:nvPicPr>
          <p:cNvPr id="18435" name="Picture 18434"/>
          <p:cNvPicPr>
            <a:picLocks noChangeAspect="1"/>
          </p:cNvPicPr>
          <p:nvPr/>
        </p:nvPicPr>
        <p:blipFill>
          <a:blip r:embed="rId1"/>
          <a:stretch>
            <a:fillRect/>
          </a:stretch>
        </p:blipFill>
        <p:spPr>
          <a:xfrm>
            <a:off x="1905000" y="3048000"/>
            <a:ext cx="5486400" cy="366077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7" name="Picture 19456"/>
          <p:cNvPicPr>
            <a:picLocks noChangeAspect="1"/>
          </p:cNvPicPr>
          <p:nvPr/>
        </p:nvPicPr>
        <p:blipFill>
          <a:blip r:embed="rId1"/>
          <a:stretch>
            <a:fillRect/>
          </a:stretch>
        </p:blipFill>
        <p:spPr>
          <a:xfrm>
            <a:off x="1905000" y="3048000"/>
            <a:ext cx="5486400" cy="3660775"/>
          </a:xfrm>
          <a:prstGeom prst="rect">
            <a:avLst/>
          </a:prstGeom>
          <a:noFill/>
          <a:ln w="9525">
            <a:noFill/>
          </a:ln>
        </p:spPr>
      </p:pic>
      <p:sp>
        <p:nvSpPr>
          <p:cNvPr id="19458" name="Title 19457"/>
          <p:cNvSpPr>
            <a:spLocks noGrp="1"/>
          </p:cNvSpPr>
          <p:nvPr>
            <p:ph type="title"/>
          </p:nvPr>
        </p:nvSpPr>
        <p:spPr>
          <a:xfrm>
            <a:off x="685800" y="76200"/>
            <a:ext cx="7772400" cy="1143000"/>
          </a:xfrm>
        </p:spPr>
        <p:txBody>
          <a:bodyPr wrap="square" lIns="90000" tIns="46800" rIns="90000" bIns="46800" anchor="ctr" anchorCtr="0"/>
          <a:p>
            <a:pPr defTabSz="457200">
              <a:lnSpc>
                <a:spcPct val="100000"/>
              </a:lnSpc>
              <a:buClr>
                <a:srgbClr val="000000"/>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Lst>
            </a:pPr>
            <a:r>
              <a:rPr lang="en-GB"/>
              <a:t>Example</a:t>
            </a:r>
            <a:endParaRPr lang="en-GB"/>
          </a:p>
        </p:txBody>
      </p:sp>
      <p:sp>
        <p:nvSpPr>
          <p:cNvPr id="19459" name="Text Box 19458"/>
          <p:cNvSpPr txBox="1"/>
          <p:nvPr/>
        </p:nvSpPr>
        <p:spPr>
          <a:xfrm>
            <a:off x="533400" y="942975"/>
            <a:ext cx="7924800" cy="2978150"/>
          </a:xfrm>
          <a:prstGeom prst="rect">
            <a:avLst/>
          </a:prstGeom>
          <a:noFill/>
          <a:ln w="9525">
            <a:noFill/>
          </a:ln>
        </p:spPr>
        <p:txBody>
          <a:bodyPr wrap="square" lIns="90000" tIns="46800" rIns="90000" bIns="46800" anchor="t" anchorCtr="0">
            <a:spAutoFit/>
          </a:bodyPr>
          <a:p>
            <a:pPr defTabSz="457200">
              <a:spcBef>
                <a:spcPts val="1375"/>
              </a:spcBef>
              <a:buSzPct val="100000"/>
              <a:buFont typeface="Tahoma" panose="020B060403050404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a:solidFill>
                  <a:srgbClr val="000000"/>
                </a:solidFill>
                <a:latin typeface="Tahoma" panose="020B0604030504040204" pitchFamily="34" charset="0"/>
              </a:rPr>
              <a:t>Assume that RB=240kohm, RC==2.2kohm, Vcc=12</a:t>
            </a:r>
            <a:endParaRPr lang="en-GB" sz="2200">
              <a:solidFill>
                <a:srgbClr val="000000"/>
              </a:solidFill>
              <a:latin typeface="Tahoma" panose="020B0604030504040204" pitchFamily="34" charset="0"/>
            </a:endParaRPr>
          </a:p>
          <a:p>
            <a:pPr defTabSz="457200">
              <a:spcBef>
                <a:spcPts val="1375"/>
              </a:spcBef>
              <a:buSzPct val="100000"/>
              <a:buFont typeface="Tahoma" panose="020B060403050404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a:solidFill>
                  <a:srgbClr val="000000"/>
                </a:solidFill>
                <a:latin typeface="Tahoma" panose="020B0604030504040204" pitchFamily="34" charset="0"/>
              </a:rPr>
              <a:t>IBQ=(Vcc-VBE)/RB = 47.08microA</a:t>
            </a:r>
            <a:endParaRPr lang="en-GB" sz="2200">
              <a:solidFill>
                <a:srgbClr val="000000"/>
              </a:solidFill>
              <a:latin typeface="Tahoma" panose="020B0604030504040204" pitchFamily="34" charset="0"/>
            </a:endParaRPr>
          </a:p>
          <a:p>
            <a:pPr defTabSz="457200">
              <a:spcBef>
                <a:spcPts val="1375"/>
              </a:spcBef>
              <a:buSzPct val="100000"/>
              <a:buFont typeface="Tahoma" panose="020B060403050404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a:solidFill>
                  <a:srgbClr val="000000"/>
                </a:solidFill>
                <a:latin typeface="Tahoma" panose="020B0604030504040204" pitchFamily="34" charset="0"/>
              </a:rPr>
              <a:t>ICQ=ß IBQ = 2.35mA</a:t>
            </a:r>
            <a:endParaRPr lang="en-GB" sz="2200">
              <a:solidFill>
                <a:srgbClr val="000000"/>
              </a:solidFill>
              <a:latin typeface="Tahoma" panose="020B0604030504040204" pitchFamily="34" charset="0"/>
            </a:endParaRPr>
          </a:p>
          <a:p>
            <a:pPr defTabSz="457200">
              <a:spcBef>
                <a:spcPts val="1375"/>
              </a:spcBef>
              <a:buSzPct val="100000"/>
              <a:buFont typeface="Tahoma" panose="020B060403050404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a:solidFill>
                  <a:srgbClr val="000000"/>
                </a:solidFill>
                <a:latin typeface="Tahoma" panose="020B0604030504040204" pitchFamily="34" charset="0"/>
              </a:rPr>
              <a:t>VCEQ=Vcc-ICQRC=6.83V</a:t>
            </a:r>
            <a:endParaRPr lang="en-GB" sz="2200">
              <a:solidFill>
                <a:srgbClr val="000000"/>
              </a:solidFill>
              <a:latin typeface="Tahoma" panose="020B0604030504040204" pitchFamily="34" charset="0"/>
            </a:endParaRPr>
          </a:p>
          <a:p>
            <a:pPr defTabSz="457200">
              <a:spcBef>
                <a:spcPts val="1375"/>
              </a:spcBef>
              <a:buSzPct val="100000"/>
              <a:buFont typeface="Tahoma" panose="020B060403050404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a:solidFill>
                  <a:srgbClr val="000000"/>
                </a:solidFill>
                <a:latin typeface="Tahoma" panose="020B0604030504040204" pitchFamily="34" charset="0"/>
              </a:rPr>
              <a:t>VB=VBE=0.7V</a:t>
            </a:r>
            <a:endParaRPr lang="en-GB" sz="2200">
              <a:solidFill>
                <a:srgbClr val="000000"/>
              </a:solidFill>
              <a:latin typeface="Tahoma" panose="020B0604030504040204" pitchFamily="34" charset="0"/>
            </a:endParaRPr>
          </a:p>
          <a:p>
            <a:pPr defTabSz="457200">
              <a:spcBef>
                <a:spcPts val="1375"/>
              </a:spcBef>
              <a:buSzPct val="100000"/>
              <a:buFont typeface="Tahoma" panose="020B060403050404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a:solidFill>
                  <a:srgbClr val="000000"/>
                </a:solidFill>
                <a:latin typeface="Tahoma" panose="020B0604030504040204" pitchFamily="34" charset="0"/>
              </a:rPr>
              <a:t>VC?  What is Ic(sat)?</a:t>
            </a:r>
            <a:endParaRPr lang="en-GB" sz="2200">
              <a:solidFill>
                <a:srgbClr val="000000"/>
              </a:solidFill>
              <a:latin typeface="Tahoma" panose="020B0604030504040204" pitchFamily="34" charset="0"/>
            </a:endParaRPr>
          </a:p>
        </p:txBody>
      </p:sp>
      <p:grpSp>
        <p:nvGrpSpPr>
          <p:cNvPr id="19460" name="Group 19459"/>
          <p:cNvGrpSpPr/>
          <p:nvPr/>
        </p:nvGrpSpPr>
        <p:grpSpPr>
          <a:xfrm>
            <a:off x="2514600" y="4191000"/>
            <a:ext cx="912813" cy="531813"/>
            <a:chOff x="1584" y="2640"/>
            <a:chExt cx="575" cy="335"/>
          </a:xfrm>
        </p:grpSpPr>
        <p:sp>
          <p:nvSpPr>
            <p:cNvPr id="19461" name="Straight Connector 19460"/>
            <p:cNvSpPr/>
            <p:nvPr/>
          </p:nvSpPr>
          <p:spPr>
            <a:xfrm flipH="1">
              <a:off x="1919" y="2832"/>
              <a:ext cx="242" cy="1"/>
            </a:xfrm>
            <a:prstGeom prst="line">
              <a:avLst/>
            </a:prstGeom>
            <a:ln w="9360" cap="flat" cmpd="sng">
              <a:solidFill>
                <a:srgbClr val="000000"/>
              </a:solidFill>
              <a:prstDash val="solid"/>
              <a:miter/>
              <a:headEnd type="none" w="med" len="med"/>
              <a:tailEnd type="none" w="med" len="med"/>
            </a:ln>
          </p:spPr>
        </p:sp>
        <p:sp>
          <p:nvSpPr>
            <p:cNvPr id="19462" name="Straight Connector 19461"/>
            <p:cNvSpPr/>
            <p:nvPr/>
          </p:nvSpPr>
          <p:spPr>
            <a:xfrm flipH="1">
              <a:off x="1583" y="2832"/>
              <a:ext cx="242" cy="1"/>
            </a:xfrm>
            <a:prstGeom prst="line">
              <a:avLst/>
            </a:prstGeom>
            <a:ln w="9360" cap="flat" cmpd="sng">
              <a:solidFill>
                <a:srgbClr val="000000"/>
              </a:solidFill>
              <a:prstDash val="solid"/>
              <a:miter/>
              <a:headEnd type="none" w="med" len="med"/>
              <a:tailEnd type="none" w="med" len="med"/>
            </a:ln>
          </p:spPr>
        </p:sp>
        <p:sp>
          <p:nvSpPr>
            <p:cNvPr id="19463" name="Straight Connector 19462"/>
            <p:cNvSpPr/>
            <p:nvPr/>
          </p:nvSpPr>
          <p:spPr>
            <a:xfrm>
              <a:off x="1824" y="2640"/>
              <a:ext cx="1" cy="336"/>
            </a:xfrm>
            <a:prstGeom prst="line">
              <a:avLst/>
            </a:prstGeom>
            <a:ln w="9360" cap="flat" cmpd="sng">
              <a:solidFill>
                <a:srgbClr val="000000"/>
              </a:solidFill>
              <a:prstDash val="solid"/>
              <a:miter/>
              <a:headEnd type="none" w="med" len="med"/>
              <a:tailEnd type="none" w="med" len="med"/>
            </a:ln>
          </p:spPr>
        </p:sp>
        <p:sp>
          <p:nvSpPr>
            <p:cNvPr id="19464" name="Straight Connector 19463"/>
            <p:cNvSpPr/>
            <p:nvPr/>
          </p:nvSpPr>
          <p:spPr>
            <a:xfrm>
              <a:off x="1920" y="2640"/>
              <a:ext cx="1" cy="336"/>
            </a:xfrm>
            <a:prstGeom prst="line">
              <a:avLst/>
            </a:prstGeom>
            <a:ln w="9360" cap="flat" cmpd="sng">
              <a:solidFill>
                <a:srgbClr val="000000"/>
              </a:solidFill>
              <a:prstDash val="solid"/>
              <a:miter/>
              <a:headEnd type="none" w="med" len="med"/>
              <a:tailEnd type="none" w="med" len="med"/>
            </a:ln>
          </p:spPr>
        </p:sp>
      </p:grpSp>
      <p:sp>
        <p:nvSpPr>
          <p:cNvPr id="19465" name="Straight Connector 19464"/>
          <p:cNvSpPr/>
          <p:nvPr/>
        </p:nvSpPr>
        <p:spPr>
          <a:xfrm flipH="1">
            <a:off x="6094413" y="4724400"/>
            <a:ext cx="384175" cy="1588"/>
          </a:xfrm>
          <a:prstGeom prst="line">
            <a:avLst/>
          </a:prstGeom>
          <a:ln w="9360" cap="flat" cmpd="sng">
            <a:solidFill>
              <a:srgbClr val="000000"/>
            </a:solidFill>
            <a:prstDash val="solid"/>
            <a:miter/>
            <a:headEnd type="none" w="med" len="med"/>
            <a:tailEnd type="none" w="med" len="med"/>
          </a:ln>
        </p:spPr>
      </p:sp>
      <p:sp>
        <p:nvSpPr>
          <p:cNvPr id="19466" name="Straight Connector 19465"/>
          <p:cNvSpPr/>
          <p:nvPr/>
        </p:nvSpPr>
        <p:spPr>
          <a:xfrm flipH="1">
            <a:off x="5027613" y="4724400"/>
            <a:ext cx="917575" cy="1588"/>
          </a:xfrm>
          <a:prstGeom prst="line">
            <a:avLst/>
          </a:prstGeom>
          <a:ln w="9360" cap="flat" cmpd="sng">
            <a:solidFill>
              <a:srgbClr val="000000"/>
            </a:solidFill>
            <a:prstDash val="solid"/>
            <a:miter/>
            <a:headEnd type="none" w="med" len="med"/>
            <a:tailEnd type="none" w="med" len="med"/>
          </a:ln>
        </p:spPr>
      </p:sp>
      <p:sp>
        <p:nvSpPr>
          <p:cNvPr id="19467" name="Straight Connector 19466"/>
          <p:cNvSpPr/>
          <p:nvPr/>
        </p:nvSpPr>
        <p:spPr>
          <a:xfrm>
            <a:off x="5943600" y="4419600"/>
            <a:ext cx="1588" cy="533400"/>
          </a:xfrm>
          <a:prstGeom prst="line">
            <a:avLst/>
          </a:prstGeom>
          <a:ln w="9360" cap="flat" cmpd="sng">
            <a:solidFill>
              <a:srgbClr val="000000"/>
            </a:solidFill>
            <a:prstDash val="solid"/>
            <a:miter/>
            <a:headEnd type="none" w="med" len="med"/>
            <a:tailEnd type="none" w="med" len="med"/>
          </a:ln>
        </p:spPr>
      </p:sp>
      <p:sp>
        <p:nvSpPr>
          <p:cNvPr id="19468" name="Straight Connector 19467"/>
          <p:cNvSpPr/>
          <p:nvPr/>
        </p:nvSpPr>
        <p:spPr>
          <a:xfrm>
            <a:off x="6096000" y="4419600"/>
            <a:ext cx="1588" cy="533400"/>
          </a:xfrm>
          <a:prstGeom prst="line">
            <a:avLst/>
          </a:prstGeom>
          <a:ln w="9360" cap="flat" cmpd="sng">
            <a:solidFill>
              <a:srgbClr val="000000"/>
            </a:solidFill>
            <a:prstDash val="solid"/>
            <a:miter/>
            <a:headEnd type="none" w="med" len="med"/>
            <a:tailEnd type="none" w="med" len="med"/>
          </a:ln>
        </p:spPr>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Title 20480"/>
          <p:cNvSpPr>
            <a:spLocks noGrp="1"/>
          </p:cNvSpPr>
          <p:nvPr>
            <p:ph type="title"/>
          </p:nvPr>
        </p:nvSpPr>
        <p:spPr>
          <a:xfrm>
            <a:off x="685800" y="-76200"/>
            <a:ext cx="7772400" cy="1143000"/>
          </a:xfrm>
        </p:spPr>
        <p:txBody>
          <a:bodyPr wrap="square" lIns="90000" tIns="46800" rIns="90000" bIns="46800" anchor="ctr" anchorCtr="0"/>
          <a:p>
            <a:pPr defTabSz="457200">
              <a:lnSpc>
                <a:spcPct val="100000"/>
              </a:lnSpc>
              <a:buClr>
                <a:srgbClr val="000000"/>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Lst>
            </a:pPr>
            <a:r>
              <a:rPr lang="en-GB"/>
              <a:t>Emitter Bias</a:t>
            </a:r>
            <a:endParaRPr lang="en-GB"/>
          </a:p>
        </p:txBody>
      </p:sp>
      <p:sp>
        <p:nvSpPr>
          <p:cNvPr id="20482" name="Text Box 20481"/>
          <p:cNvSpPr txBox="1"/>
          <p:nvPr/>
        </p:nvSpPr>
        <p:spPr>
          <a:xfrm>
            <a:off x="381000" y="838200"/>
            <a:ext cx="4343400" cy="3956050"/>
          </a:xfrm>
          <a:prstGeom prst="rect">
            <a:avLst/>
          </a:prstGeom>
          <a:noFill/>
          <a:ln w="9525">
            <a:noFill/>
          </a:ln>
        </p:spPr>
        <p:txBody>
          <a:bodyPr wrap="square" lIns="90000" tIns="46800" rIns="90000" bIns="46800" anchor="t" anchorCtr="0">
            <a:spAutoFit/>
          </a:bodyPr>
          <a:p>
            <a:pPr defTabSz="457200">
              <a:spcBef>
                <a:spcPts val="1375"/>
              </a:spcBef>
              <a:buSzPct val="100000"/>
              <a:buFont typeface="Tahoma" panose="020B060403050404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a:solidFill>
                  <a:srgbClr val="000000"/>
                </a:solidFill>
                <a:latin typeface="Tahoma" panose="020B0604030504040204" pitchFamily="34" charset="0"/>
              </a:rPr>
              <a:t>This type of circuit is independent of </a:t>
            </a:r>
            <a:r>
              <a:rPr lang="en-GB" sz="2200" b="1">
                <a:solidFill>
                  <a:srgbClr val="000000"/>
                </a:solidFill>
                <a:latin typeface="Symbol" panose="05050102010706020507" charset="2"/>
              </a:rPr>
              <a:t></a:t>
            </a:r>
            <a:r>
              <a:rPr lang="en-GB" sz="2200" b="1">
                <a:solidFill>
                  <a:srgbClr val="000000"/>
                </a:solidFill>
                <a:latin typeface="Tahoma" panose="020B0604030504040204" pitchFamily="34" charset="0"/>
              </a:rPr>
              <a:t> </a:t>
            </a:r>
            <a:r>
              <a:rPr lang="en-GB" sz="2200">
                <a:solidFill>
                  <a:srgbClr val="000000"/>
                </a:solidFill>
                <a:latin typeface="Tahoma" panose="020B0604030504040204" pitchFamily="34" charset="0"/>
              </a:rPr>
              <a:t>making it as stable as the voltage-divider type. The drawback is that it requires two power supplies. </a:t>
            </a:r>
            <a:endParaRPr lang="en-GB" sz="2200">
              <a:solidFill>
                <a:srgbClr val="000000"/>
              </a:solidFill>
              <a:latin typeface="Tahoma" panose="020B0604030504040204" pitchFamily="34" charset="0"/>
            </a:endParaRPr>
          </a:p>
          <a:p>
            <a:pPr defTabSz="457200">
              <a:spcBef>
                <a:spcPts val="1375"/>
              </a:spcBef>
              <a:buSzPct val="100000"/>
              <a:buFont typeface="Tahoma" panose="020B060403050404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a:solidFill>
                  <a:srgbClr val="000000"/>
                </a:solidFill>
                <a:latin typeface="Tahoma" panose="020B0604030504040204" pitchFamily="34" charset="0"/>
              </a:rPr>
              <a:t>Two key equations for analysis of this type of bias circuit are shown below. With these two currents known we can apply Ohm’s law and Kirchoff’s law to solve for the voltages. Try Exercise 5.7 </a:t>
            </a:r>
            <a:endParaRPr lang="en-GB" sz="2200">
              <a:solidFill>
                <a:srgbClr val="000000"/>
              </a:solidFill>
              <a:latin typeface="Tahoma" panose="020B0604030504040204" pitchFamily="34" charset="0"/>
            </a:endParaRPr>
          </a:p>
        </p:txBody>
      </p:sp>
      <p:sp>
        <p:nvSpPr>
          <p:cNvPr id="20483" name="Rectangles 20482"/>
          <p:cNvSpPr/>
          <p:nvPr/>
        </p:nvSpPr>
        <p:spPr>
          <a:xfrm>
            <a:off x="762000" y="5029200"/>
            <a:ext cx="4572000" cy="1587500"/>
          </a:xfrm>
          <a:prstGeom prst="rect">
            <a:avLst/>
          </a:prstGeom>
          <a:noFill/>
          <a:ln w="9525">
            <a:noFill/>
          </a:ln>
        </p:spPr>
        <p:txBody>
          <a:bodyPr wrap="square" lIns="90000" tIns="46800" rIns="90000" bIns="46800" anchor="t" anchorCtr="0">
            <a:spAutoFit/>
          </a:bodyPr>
          <a:p>
            <a:pPr defTabSz="457200">
              <a:spcBef>
                <a:spcPts val="1375"/>
              </a:spcBef>
              <a:buSzPct val="100000"/>
              <a:buFont typeface="Tahoma" panose="020B060403050404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b="1">
                <a:solidFill>
                  <a:srgbClr val="000000"/>
                </a:solidFill>
                <a:latin typeface="Tahoma" panose="020B0604030504040204" pitchFamily="34" charset="0"/>
              </a:rPr>
              <a:t>I</a:t>
            </a:r>
            <a:r>
              <a:rPr lang="en-GB" sz="2200" b="1" baseline="-25000">
                <a:solidFill>
                  <a:srgbClr val="000000"/>
                </a:solidFill>
                <a:latin typeface="Tahoma" panose="020B0604030504040204" pitchFamily="34" charset="0"/>
              </a:rPr>
              <a:t>C </a:t>
            </a:r>
            <a:r>
              <a:rPr lang="en-GB" sz="2200" b="1">
                <a:solidFill>
                  <a:srgbClr val="000000"/>
                </a:solidFill>
                <a:latin typeface="Tahoma" panose="020B0604030504040204" pitchFamily="34" charset="0"/>
              </a:rPr>
              <a:t>≌ I</a:t>
            </a:r>
            <a:r>
              <a:rPr lang="en-GB" sz="2200" b="1" baseline="-25000">
                <a:solidFill>
                  <a:srgbClr val="000000"/>
                </a:solidFill>
                <a:latin typeface="Tahoma" panose="020B0604030504040204" pitchFamily="34" charset="0"/>
              </a:rPr>
              <a:t>E  </a:t>
            </a:r>
            <a:r>
              <a:rPr lang="en-GB" sz="2200" b="1">
                <a:solidFill>
                  <a:srgbClr val="000000"/>
                </a:solidFill>
                <a:latin typeface="Tahoma" panose="020B0604030504040204" pitchFamily="34" charset="0"/>
              </a:rPr>
              <a:t>and I</a:t>
            </a:r>
            <a:r>
              <a:rPr lang="en-GB" sz="2200" b="1" baseline="-25000">
                <a:solidFill>
                  <a:srgbClr val="000000"/>
                </a:solidFill>
                <a:latin typeface="Tahoma" panose="020B0604030504040204" pitchFamily="34" charset="0"/>
              </a:rPr>
              <a:t>C</a:t>
            </a:r>
            <a:r>
              <a:rPr lang="en-GB" sz="2200" b="1">
                <a:solidFill>
                  <a:srgbClr val="000000"/>
                </a:solidFill>
                <a:latin typeface="Tahoma" panose="020B0604030504040204" pitchFamily="34" charset="0"/>
              </a:rPr>
              <a:t>= I</a:t>
            </a:r>
            <a:r>
              <a:rPr lang="en-GB" sz="2200" b="1" baseline="-25000">
                <a:solidFill>
                  <a:srgbClr val="000000"/>
                </a:solidFill>
                <a:latin typeface="Tahoma" panose="020B0604030504040204" pitchFamily="34" charset="0"/>
              </a:rPr>
              <a:t>B</a:t>
            </a:r>
            <a:r>
              <a:rPr lang="en-GB" sz="2200" b="1">
                <a:solidFill>
                  <a:srgbClr val="000000"/>
                </a:solidFill>
                <a:latin typeface="Tahoma" panose="020B0604030504040204" pitchFamily="34" charset="0"/>
              </a:rPr>
              <a:t>* </a:t>
            </a:r>
            <a:r>
              <a:rPr lang="en-GB" sz="2200" b="1">
                <a:solidFill>
                  <a:srgbClr val="000000"/>
                </a:solidFill>
                <a:latin typeface="Symbol" panose="05050102010706020507" charset="2"/>
              </a:rPr>
              <a:t></a:t>
            </a:r>
            <a:endParaRPr lang="en-GB" sz="2200" b="1">
              <a:solidFill>
                <a:srgbClr val="000000"/>
              </a:solidFill>
              <a:latin typeface="Symbol" panose="05050102010706020507" charset="2"/>
            </a:endParaRPr>
          </a:p>
          <a:p>
            <a:pPr defTabSz="457200">
              <a:spcBef>
                <a:spcPts val="1375"/>
              </a:spcBef>
              <a:buSzPct val="100000"/>
              <a:buFont typeface="Tahoma" panose="020B060403050404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b="1">
                <a:solidFill>
                  <a:srgbClr val="000000"/>
                </a:solidFill>
                <a:latin typeface="Tahoma" panose="020B0604030504040204" pitchFamily="34" charset="0"/>
              </a:rPr>
              <a:t>I</a:t>
            </a:r>
            <a:r>
              <a:rPr lang="en-GB" sz="2200" b="1" baseline="-25000">
                <a:solidFill>
                  <a:srgbClr val="000000"/>
                </a:solidFill>
                <a:latin typeface="Tahoma" panose="020B0604030504040204" pitchFamily="34" charset="0"/>
              </a:rPr>
              <a:t>B</a:t>
            </a:r>
            <a:r>
              <a:rPr lang="en-GB" sz="2200" b="1">
                <a:solidFill>
                  <a:srgbClr val="000000"/>
                </a:solidFill>
                <a:latin typeface="Tahoma" panose="020B0604030504040204" pitchFamily="34" charset="0"/>
              </a:rPr>
              <a:t> </a:t>
            </a:r>
            <a:r>
              <a:rPr lang="en-GB" sz="2200" b="1">
                <a:solidFill>
                  <a:srgbClr val="000000"/>
                </a:solidFill>
                <a:latin typeface="MS Mincho" pitchFamily="49" charset="0"/>
                <a:cs typeface="MS Mincho" pitchFamily="49" charset="0"/>
              </a:rPr>
              <a:t>≌</a:t>
            </a:r>
            <a:r>
              <a:rPr lang="en-GB" sz="2200" b="1">
                <a:solidFill>
                  <a:srgbClr val="000000"/>
                </a:solidFill>
                <a:latin typeface="Tahoma" panose="020B0604030504040204" pitchFamily="34" charset="0"/>
              </a:rPr>
              <a:t> I</a:t>
            </a:r>
            <a:r>
              <a:rPr lang="en-GB" sz="2200" b="1" baseline="-25000">
                <a:solidFill>
                  <a:srgbClr val="000000"/>
                </a:solidFill>
                <a:latin typeface="Tahoma" panose="020B0604030504040204" pitchFamily="34" charset="0"/>
              </a:rPr>
              <a:t>E</a:t>
            </a:r>
            <a:r>
              <a:rPr lang="en-GB" sz="2200" b="1">
                <a:solidFill>
                  <a:srgbClr val="000000"/>
                </a:solidFill>
                <a:latin typeface="Tahoma" panose="020B0604030504040204" pitchFamily="34" charset="0"/>
              </a:rPr>
              <a:t>/</a:t>
            </a:r>
            <a:r>
              <a:rPr lang="en-GB" sz="2200" b="1">
                <a:solidFill>
                  <a:srgbClr val="000000"/>
                </a:solidFill>
                <a:latin typeface="Symbol" panose="05050102010706020507" charset="2"/>
              </a:rPr>
              <a:t></a:t>
            </a:r>
            <a:r>
              <a:rPr lang="en-GB" sz="2200" b="1">
                <a:solidFill>
                  <a:srgbClr val="000000"/>
                </a:solidFill>
                <a:latin typeface="Tahoma" panose="020B0604030504040204" pitchFamily="34" charset="0"/>
              </a:rPr>
              <a:t> </a:t>
            </a:r>
            <a:endParaRPr lang="en-GB" sz="2200" b="1">
              <a:solidFill>
                <a:srgbClr val="000000"/>
              </a:solidFill>
              <a:latin typeface="Tahoma" panose="020B0604030504040204" pitchFamily="34" charset="0"/>
            </a:endParaRPr>
          </a:p>
          <a:p>
            <a:pPr defTabSz="457200">
              <a:spcBef>
                <a:spcPts val="1375"/>
              </a:spcBef>
              <a:buSzPct val="100000"/>
              <a:buFont typeface="Tahoma" panose="020B060403050404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b="1">
                <a:solidFill>
                  <a:srgbClr val="000000"/>
                </a:solidFill>
                <a:latin typeface="Tahoma" panose="020B0604030504040204" pitchFamily="34" charset="0"/>
              </a:rPr>
              <a:t>≌(-V</a:t>
            </a:r>
            <a:r>
              <a:rPr lang="en-GB" sz="2200" b="1" baseline="-25000">
                <a:solidFill>
                  <a:srgbClr val="000000"/>
                </a:solidFill>
                <a:latin typeface="Tahoma" panose="020B0604030504040204" pitchFamily="34" charset="0"/>
              </a:rPr>
              <a:t>EE</a:t>
            </a:r>
            <a:r>
              <a:rPr lang="en-GB" sz="2200" b="1">
                <a:solidFill>
                  <a:srgbClr val="000000"/>
                </a:solidFill>
                <a:latin typeface="Tahoma" panose="020B0604030504040204" pitchFamily="34" charset="0"/>
              </a:rPr>
              <a:t>-V</a:t>
            </a:r>
            <a:r>
              <a:rPr lang="en-GB" sz="2200" b="1" baseline="-25000">
                <a:solidFill>
                  <a:srgbClr val="000000"/>
                </a:solidFill>
                <a:latin typeface="Tahoma" panose="020B0604030504040204" pitchFamily="34" charset="0"/>
              </a:rPr>
              <a:t>BE</a:t>
            </a:r>
            <a:r>
              <a:rPr lang="en-GB" sz="2200" b="1">
                <a:solidFill>
                  <a:srgbClr val="000000"/>
                </a:solidFill>
                <a:latin typeface="Tahoma" panose="020B0604030504040204" pitchFamily="34" charset="0"/>
              </a:rPr>
              <a:t>)/(R</a:t>
            </a:r>
            <a:r>
              <a:rPr lang="en-GB" sz="2200" b="1" baseline="-25000">
                <a:solidFill>
                  <a:srgbClr val="000000"/>
                </a:solidFill>
                <a:latin typeface="Tahoma" panose="020B0604030504040204" pitchFamily="34" charset="0"/>
              </a:rPr>
              <a:t>E</a:t>
            </a:r>
            <a:r>
              <a:rPr lang="en-GB" sz="2200" b="1">
                <a:solidFill>
                  <a:srgbClr val="000000"/>
                </a:solidFill>
                <a:latin typeface="Tahoma" panose="020B0604030504040204" pitchFamily="34" charset="0"/>
              </a:rPr>
              <a:t> + R</a:t>
            </a:r>
            <a:r>
              <a:rPr lang="en-GB" sz="2200" b="1" baseline="-25000">
                <a:solidFill>
                  <a:srgbClr val="000000"/>
                </a:solidFill>
                <a:latin typeface="Tahoma" panose="020B0604030504040204" pitchFamily="34" charset="0"/>
              </a:rPr>
              <a:t>B</a:t>
            </a:r>
            <a:r>
              <a:rPr lang="en-GB" sz="2200" b="1">
                <a:solidFill>
                  <a:srgbClr val="000000"/>
                </a:solidFill>
                <a:latin typeface="Tahoma" panose="020B0604030504040204" pitchFamily="34" charset="0"/>
              </a:rPr>
              <a:t>/</a:t>
            </a:r>
            <a:r>
              <a:rPr lang="en-GB" sz="2200" b="1">
                <a:solidFill>
                  <a:srgbClr val="000000"/>
                </a:solidFill>
                <a:latin typeface="Symbol" panose="05050102010706020507" charset="2"/>
              </a:rPr>
              <a:t></a:t>
            </a:r>
            <a:r>
              <a:rPr lang="en-GB" sz="2200" b="1" baseline="-25000">
                <a:solidFill>
                  <a:srgbClr val="000000"/>
                </a:solidFill>
                <a:latin typeface="Tahoma" panose="020B0604030504040204" pitchFamily="34" charset="0"/>
              </a:rPr>
              <a:t>DC</a:t>
            </a:r>
            <a:r>
              <a:rPr lang="en-GB" sz="2200" b="1">
                <a:solidFill>
                  <a:srgbClr val="000000"/>
                </a:solidFill>
                <a:latin typeface="Tahoma" panose="020B0604030504040204" pitchFamily="34" charset="0"/>
              </a:rPr>
              <a:t>)‏</a:t>
            </a:r>
            <a:endParaRPr lang="en-GB" sz="2200" b="1">
              <a:solidFill>
                <a:srgbClr val="000000"/>
              </a:solidFill>
              <a:latin typeface="Tahoma" panose="020B0604030504040204" pitchFamily="34" charset="0"/>
            </a:endParaRPr>
          </a:p>
        </p:txBody>
      </p:sp>
      <p:pic>
        <p:nvPicPr>
          <p:cNvPr id="20484" name="Picture 20483"/>
          <p:cNvPicPr>
            <a:picLocks noChangeAspect="1"/>
          </p:cNvPicPr>
          <p:nvPr/>
        </p:nvPicPr>
        <p:blipFill>
          <a:blip r:embed="rId1"/>
          <a:stretch>
            <a:fillRect/>
          </a:stretch>
        </p:blipFill>
        <p:spPr>
          <a:xfrm>
            <a:off x="4724400" y="1066800"/>
            <a:ext cx="4244975" cy="541020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Title 21504"/>
          <p:cNvSpPr>
            <a:spLocks noGrp="1"/>
          </p:cNvSpPr>
          <p:nvPr>
            <p:ph type="title"/>
          </p:nvPr>
        </p:nvSpPr>
        <p:spPr>
          <a:xfrm>
            <a:off x="685800" y="152400"/>
            <a:ext cx="7772400" cy="1143000"/>
          </a:xfrm>
        </p:spPr>
        <p:txBody>
          <a:bodyPr wrap="square" lIns="90000" tIns="46800" rIns="90000" bIns="46800" anchor="ctr" anchorCtr="0"/>
          <a:p>
            <a:pPr defTabSz="457200">
              <a:lnSpc>
                <a:spcPct val="100000"/>
              </a:lnSpc>
              <a:buClr>
                <a:srgbClr val="000000"/>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Lst>
            </a:pPr>
            <a:r>
              <a:rPr lang="en-GB"/>
              <a:t>Collector-Feedback Bias</a:t>
            </a:r>
            <a:endParaRPr lang="en-GB"/>
          </a:p>
        </p:txBody>
      </p:sp>
      <p:sp>
        <p:nvSpPr>
          <p:cNvPr id="21506" name="Text Box 21505"/>
          <p:cNvSpPr txBox="1"/>
          <p:nvPr/>
        </p:nvSpPr>
        <p:spPr>
          <a:xfrm>
            <a:off x="304800" y="1371600"/>
            <a:ext cx="4191000" cy="3201988"/>
          </a:xfrm>
          <a:prstGeom prst="rect">
            <a:avLst/>
          </a:prstGeom>
          <a:noFill/>
          <a:ln w="9525">
            <a:noFill/>
          </a:ln>
        </p:spPr>
        <p:txBody>
          <a:bodyPr wrap="square" lIns="90000" tIns="46800" rIns="90000" bIns="46800" anchor="t" anchorCtr="0">
            <a:spAutoFit/>
          </a:bodyPr>
          <a:p>
            <a:pPr defTabSz="457200">
              <a:spcBef>
                <a:spcPts val="1375"/>
              </a:spcBef>
              <a:buSzPct val="100000"/>
              <a:buFont typeface="Tahoma" panose="020B060403050404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a:solidFill>
                  <a:srgbClr val="000000"/>
                </a:solidFill>
                <a:latin typeface="Tahoma" panose="020B0604030504040204" pitchFamily="34" charset="0"/>
              </a:rPr>
              <a:t>Collector-feedback bias is kept stable with  negative</a:t>
            </a:r>
            <a:r>
              <a:rPr lang="en-GB" sz="2200" b="1">
                <a:solidFill>
                  <a:srgbClr val="000000"/>
                </a:solidFill>
                <a:latin typeface="Tahoma" panose="020B0604030504040204" pitchFamily="34" charset="0"/>
              </a:rPr>
              <a:t> feedback</a:t>
            </a:r>
            <a:r>
              <a:rPr lang="en-GB" sz="2200">
                <a:solidFill>
                  <a:srgbClr val="000000"/>
                </a:solidFill>
                <a:latin typeface="Tahoma" panose="020B0604030504040204" pitchFamily="34" charset="0"/>
              </a:rPr>
              <a:t>, although it is not as stable as voltage-divider or emitter.</a:t>
            </a:r>
            <a:r>
              <a:rPr lang="en-GB" sz="2200" b="1">
                <a:solidFill>
                  <a:srgbClr val="000000"/>
                </a:solidFill>
                <a:latin typeface="Tahoma" panose="020B0604030504040204" pitchFamily="34" charset="0"/>
              </a:rPr>
              <a:t> </a:t>
            </a:r>
            <a:r>
              <a:rPr lang="en-GB" sz="2200">
                <a:solidFill>
                  <a:srgbClr val="000000"/>
                </a:solidFill>
                <a:latin typeface="Tahoma" panose="020B0604030504040204" pitchFamily="34" charset="0"/>
              </a:rPr>
              <a:t>With increases of </a:t>
            </a:r>
            <a:r>
              <a:rPr lang="en-GB" sz="2200" i="1">
                <a:solidFill>
                  <a:srgbClr val="000000"/>
                </a:solidFill>
                <a:latin typeface="Tahoma" panose="020B0604030504040204" pitchFamily="34" charset="0"/>
              </a:rPr>
              <a:t>I</a:t>
            </a:r>
            <a:r>
              <a:rPr lang="en-GB" sz="2200" baseline="-25000">
                <a:solidFill>
                  <a:srgbClr val="000000"/>
                </a:solidFill>
                <a:latin typeface="Tahoma" panose="020B0604030504040204" pitchFamily="34" charset="0"/>
              </a:rPr>
              <a:t>C,</a:t>
            </a:r>
            <a:r>
              <a:rPr lang="en-GB" sz="2200">
                <a:solidFill>
                  <a:srgbClr val="000000"/>
                </a:solidFill>
                <a:latin typeface="Tahoma" panose="020B0604030504040204" pitchFamily="34" charset="0"/>
              </a:rPr>
              <a:t> less voltage is applied to the base. With less </a:t>
            </a:r>
            <a:r>
              <a:rPr lang="en-GB" sz="2200" i="1">
                <a:solidFill>
                  <a:srgbClr val="000000"/>
                </a:solidFill>
                <a:latin typeface="Tahoma" panose="020B0604030504040204" pitchFamily="34" charset="0"/>
              </a:rPr>
              <a:t>I</a:t>
            </a:r>
            <a:r>
              <a:rPr lang="en-GB" sz="2200" baseline="-25000">
                <a:solidFill>
                  <a:srgbClr val="000000"/>
                </a:solidFill>
                <a:latin typeface="Tahoma" panose="020B0604030504040204" pitchFamily="34" charset="0"/>
              </a:rPr>
              <a:t>B ,</a:t>
            </a:r>
            <a:r>
              <a:rPr lang="en-GB" sz="2200" i="1">
                <a:solidFill>
                  <a:srgbClr val="000000"/>
                </a:solidFill>
                <a:latin typeface="Tahoma" panose="020B0604030504040204" pitchFamily="34" charset="0"/>
              </a:rPr>
              <a:t>I</a:t>
            </a:r>
            <a:r>
              <a:rPr lang="en-GB" sz="2200" baseline="-25000">
                <a:solidFill>
                  <a:srgbClr val="000000"/>
                </a:solidFill>
                <a:latin typeface="Tahoma" panose="020B0604030504040204" pitchFamily="34" charset="0"/>
              </a:rPr>
              <a:t>C  </a:t>
            </a:r>
            <a:r>
              <a:rPr lang="en-GB" sz="2200">
                <a:solidFill>
                  <a:srgbClr val="000000"/>
                </a:solidFill>
                <a:latin typeface="Tahoma" panose="020B0604030504040204" pitchFamily="34" charset="0"/>
              </a:rPr>
              <a:t>comes down as well. The two key formulas are shown below. Try Exercise 5.8</a:t>
            </a:r>
            <a:endParaRPr lang="en-GB" sz="2200">
              <a:solidFill>
                <a:srgbClr val="000000"/>
              </a:solidFill>
              <a:latin typeface="Tahoma" panose="020B0604030504040204" pitchFamily="34" charset="0"/>
            </a:endParaRPr>
          </a:p>
        </p:txBody>
      </p:sp>
      <p:sp>
        <p:nvSpPr>
          <p:cNvPr id="21507" name="Text Box 21506"/>
          <p:cNvSpPr txBox="1"/>
          <p:nvPr/>
        </p:nvSpPr>
        <p:spPr>
          <a:xfrm>
            <a:off x="762000" y="5105400"/>
            <a:ext cx="8382000" cy="1968500"/>
          </a:xfrm>
          <a:prstGeom prst="rect">
            <a:avLst/>
          </a:prstGeom>
          <a:noFill/>
          <a:ln w="9525">
            <a:noFill/>
          </a:ln>
        </p:spPr>
        <p:txBody>
          <a:bodyPr wrap="square" lIns="90000" tIns="46800" rIns="90000" bIns="46800" anchor="t" anchorCtr="0">
            <a:spAutoFit/>
          </a:bodyPr>
          <a:p>
            <a:pPr defTabSz="457200">
              <a:spcBef>
                <a:spcPts val="1375"/>
              </a:spcBef>
              <a:buSzPct val="100000"/>
              <a:buFont typeface="Tahoma" panose="020B060403050404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b="1" i="1">
                <a:solidFill>
                  <a:srgbClr val="000000"/>
                </a:solidFill>
                <a:latin typeface="Tahoma" panose="020B0604030504040204" pitchFamily="34" charset="0"/>
              </a:rPr>
              <a:t>I</a:t>
            </a:r>
            <a:r>
              <a:rPr lang="en-GB" sz="2200" b="1" baseline="-25000">
                <a:solidFill>
                  <a:srgbClr val="000000"/>
                </a:solidFill>
                <a:latin typeface="Tahoma" panose="020B0604030504040204" pitchFamily="34" charset="0"/>
              </a:rPr>
              <a:t>B</a:t>
            </a:r>
            <a:r>
              <a:rPr lang="en-GB" sz="2200" b="1">
                <a:solidFill>
                  <a:srgbClr val="000000"/>
                </a:solidFill>
                <a:latin typeface="Tahoma" panose="020B0604030504040204" pitchFamily="34" charset="0"/>
              </a:rPr>
              <a:t> = (</a:t>
            </a:r>
            <a:r>
              <a:rPr lang="en-GB" sz="2200" b="1" i="1">
                <a:solidFill>
                  <a:srgbClr val="000000"/>
                </a:solidFill>
                <a:latin typeface="Tahoma" panose="020B0604030504040204" pitchFamily="34" charset="0"/>
              </a:rPr>
              <a:t>V</a:t>
            </a:r>
            <a:r>
              <a:rPr lang="en-GB" sz="2200" b="1" baseline="-25000">
                <a:solidFill>
                  <a:srgbClr val="000000"/>
                </a:solidFill>
                <a:latin typeface="Tahoma" panose="020B0604030504040204" pitchFamily="34" charset="0"/>
              </a:rPr>
              <a:t>C</a:t>
            </a:r>
            <a:r>
              <a:rPr lang="en-GB" sz="2200" b="1">
                <a:solidFill>
                  <a:srgbClr val="000000"/>
                </a:solidFill>
                <a:latin typeface="Tahoma" panose="020B0604030504040204" pitchFamily="34" charset="0"/>
              </a:rPr>
              <a:t> – </a:t>
            </a:r>
            <a:r>
              <a:rPr lang="en-GB" sz="2200" b="1" i="1">
                <a:solidFill>
                  <a:srgbClr val="000000"/>
                </a:solidFill>
                <a:latin typeface="Tahoma" panose="020B0604030504040204" pitchFamily="34" charset="0"/>
              </a:rPr>
              <a:t>V</a:t>
            </a:r>
            <a:r>
              <a:rPr lang="en-GB" sz="2200" b="1" baseline="-25000">
                <a:solidFill>
                  <a:srgbClr val="000000"/>
                </a:solidFill>
                <a:latin typeface="Tahoma" panose="020B0604030504040204" pitchFamily="34" charset="0"/>
              </a:rPr>
              <a:t>BE</a:t>
            </a:r>
            <a:r>
              <a:rPr lang="en-GB" sz="2200" b="1">
                <a:solidFill>
                  <a:srgbClr val="000000"/>
                </a:solidFill>
                <a:latin typeface="Tahoma" panose="020B0604030504040204" pitchFamily="34" charset="0"/>
              </a:rPr>
              <a:t>)/</a:t>
            </a:r>
            <a:r>
              <a:rPr lang="en-GB" sz="2200" b="1" i="1">
                <a:solidFill>
                  <a:srgbClr val="000000"/>
                </a:solidFill>
                <a:latin typeface="Tahoma" panose="020B0604030504040204" pitchFamily="34" charset="0"/>
              </a:rPr>
              <a:t>R</a:t>
            </a:r>
            <a:r>
              <a:rPr lang="en-GB" sz="2200" b="1" baseline="-25000">
                <a:solidFill>
                  <a:srgbClr val="000000"/>
                </a:solidFill>
                <a:latin typeface="Tahoma" panose="020B0604030504040204" pitchFamily="34" charset="0"/>
              </a:rPr>
              <a:t>B</a:t>
            </a:r>
            <a:endParaRPr lang="en-GB" sz="2200" b="1" baseline="-25000">
              <a:solidFill>
                <a:srgbClr val="000000"/>
              </a:solidFill>
              <a:latin typeface="Tahoma" panose="020B0604030504040204" pitchFamily="34" charset="0"/>
            </a:endParaRPr>
          </a:p>
          <a:p>
            <a:pPr defTabSz="457200">
              <a:spcBef>
                <a:spcPts val="1375"/>
              </a:spcBef>
              <a:buSzPct val="100000"/>
              <a:buFont typeface="Tahoma" panose="020B060403050404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b="1" i="1">
                <a:solidFill>
                  <a:srgbClr val="000000"/>
                </a:solidFill>
                <a:latin typeface="Tahoma" panose="020B0604030504040204" pitchFamily="34" charset="0"/>
              </a:rPr>
              <a:t>I</a:t>
            </a:r>
            <a:r>
              <a:rPr lang="en-GB" sz="2200" b="1" baseline="-25000">
                <a:solidFill>
                  <a:srgbClr val="000000"/>
                </a:solidFill>
                <a:latin typeface="Tahoma" panose="020B0604030504040204" pitchFamily="34" charset="0"/>
              </a:rPr>
              <a:t>C </a:t>
            </a:r>
            <a:r>
              <a:rPr lang="en-GB" sz="2200" b="1">
                <a:solidFill>
                  <a:srgbClr val="000000"/>
                </a:solidFill>
                <a:latin typeface="Tahoma" panose="020B0604030504040204" pitchFamily="34" charset="0"/>
              </a:rPr>
              <a:t>= (</a:t>
            </a:r>
            <a:r>
              <a:rPr lang="en-GB" sz="2200" b="1" i="1">
                <a:solidFill>
                  <a:srgbClr val="000000"/>
                </a:solidFill>
                <a:latin typeface="Tahoma" panose="020B0604030504040204" pitchFamily="34" charset="0"/>
              </a:rPr>
              <a:t>V</a:t>
            </a:r>
            <a:r>
              <a:rPr lang="en-GB" sz="2200" b="1" baseline="-25000">
                <a:solidFill>
                  <a:srgbClr val="000000"/>
                </a:solidFill>
                <a:latin typeface="Tahoma" panose="020B0604030504040204" pitchFamily="34" charset="0"/>
              </a:rPr>
              <a:t>CC</a:t>
            </a:r>
            <a:r>
              <a:rPr lang="en-GB" sz="2200" b="1">
                <a:solidFill>
                  <a:srgbClr val="000000"/>
                </a:solidFill>
                <a:latin typeface="Tahoma" panose="020B0604030504040204" pitchFamily="34" charset="0"/>
              </a:rPr>
              <a:t> - </a:t>
            </a:r>
            <a:r>
              <a:rPr lang="en-GB" sz="2200" b="1" i="1">
                <a:solidFill>
                  <a:srgbClr val="000000"/>
                </a:solidFill>
                <a:latin typeface="Tahoma" panose="020B0604030504040204" pitchFamily="34" charset="0"/>
              </a:rPr>
              <a:t>V</a:t>
            </a:r>
            <a:r>
              <a:rPr lang="en-GB" sz="2200" b="1" baseline="-25000">
                <a:solidFill>
                  <a:srgbClr val="000000"/>
                </a:solidFill>
                <a:latin typeface="Tahoma" panose="020B0604030504040204" pitchFamily="34" charset="0"/>
              </a:rPr>
              <a:t>BE </a:t>
            </a:r>
            <a:r>
              <a:rPr lang="en-GB" sz="2200" b="1">
                <a:solidFill>
                  <a:srgbClr val="000000"/>
                </a:solidFill>
                <a:latin typeface="Tahoma" panose="020B0604030504040204" pitchFamily="34" charset="0"/>
              </a:rPr>
              <a:t>)/</a:t>
            </a:r>
            <a:r>
              <a:rPr lang="en-GB" sz="2200">
                <a:solidFill>
                  <a:srgbClr val="000000"/>
                </a:solidFill>
                <a:latin typeface="Tahoma" panose="020B0604030504040204" pitchFamily="34" charset="0"/>
              </a:rPr>
              <a:t> (</a:t>
            </a:r>
            <a:r>
              <a:rPr lang="en-GB" sz="2200" b="1" i="1">
                <a:solidFill>
                  <a:srgbClr val="000000"/>
                </a:solidFill>
                <a:latin typeface="Tahoma" panose="020B0604030504040204" pitchFamily="34" charset="0"/>
              </a:rPr>
              <a:t>R</a:t>
            </a:r>
            <a:r>
              <a:rPr lang="en-GB" sz="2200" b="1" baseline="-25000">
                <a:solidFill>
                  <a:srgbClr val="000000"/>
                </a:solidFill>
                <a:latin typeface="Tahoma" panose="020B0604030504040204" pitchFamily="34" charset="0"/>
              </a:rPr>
              <a:t>C</a:t>
            </a:r>
            <a:r>
              <a:rPr lang="en-GB" sz="2200" b="1">
                <a:solidFill>
                  <a:srgbClr val="000000"/>
                </a:solidFill>
                <a:latin typeface="Tahoma" panose="020B0604030504040204" pitchFamily="34" charset="0"/>
              </a:rPr>
              <a:t> + </a:t>
            </a:r>
            <a:r>
              <a:rPr lang="en-GB" sz="2200" b="1" i="1">
                <a:solidFill>
                  <a:srgbClr val="000000"/>
                </a:solidFill>
                <a:latin typeface="Tahoma" panose="020B0604030504040204" pitchFamily="34" charset="0"/>
              </a:rPr>
              <a:t>R</a:t>
            </a:r>
            <a:r>
              <a:rPr lang="en-GB" sz="2200" b="1" baseline="-25000">
                <a:solidFill>
                  <a:srgbClr val="000000"/>
                </a:solidFill>
                <a:latin typeface="Tahoma" panose="020B0604030504040204" pitchFamily="34" charset="0"/>
              </a:rPr>
              <a:t>B</a:t>
            </a:r>
            <a:r>
              <a:rPr lang="en-GB" sz="2200" b="1">
                <a:solidFill>
                  <a:srgbClr val="000000"/>
                </a:solidFill>
                <a:latin typeface="Tahoma" panose="020B0604030504040204" pitchFamily="34" charset="0"/>
              </a:rPr>
              <a:t>/</a:t>
            </a:r>
            <a:r>
              <a:rPr lang="en-GB" sz="2200" b="1">
                <a:solidFill>
                  <a:srgbClr val="000000"/>
                </a:solidFill>
                <a:latin typeface="Symbol" panose="05050102010706020507" charset="2"/>
              </a:rPr>
              <a:t></a:t>
            </a:r>
            <a:r>
              <a:rPr lang="en-GB" sz="2200" b="1" baseline="-25000">
                <a:solidFill>
                  <a:srgbClr val="000000"/>
                </a:solidFill>
                <a:latin typeface="Tahoma" panose="020B0604030504040204" pitchFamily="34" charset="0"/>
              </a:rPr>
              <a:t>DC </a:t>
            </a:r>
            <a:r>
              <a:rPr lang="en-GB" sz="2200" b="1">
                <a:solidFill>
                  <a:srgbClr val="000000"/>
                </a:solidFill>
                <a:latin typeface="Tahoma" panose="020B0604030504040204" pitchFamily="34" charset="0"/>
              </a:rPr>
              <a:t>) assuming I</a:t>
            </a:r>
            <a:r>
              <a:rPr lang="en-GB" sz="2200" b="1" baseline="-25000">
                <a:solidFill>
                  <a:srgbClr val="000000"/>
                </a:solidFill>
                <a:latin typeface="Tahoma" panose="020B0604030504040204" pitchFamily="34" charset="0"/>
              </a:rPr>
              <a:t>C</a:t>
            </a:r>
            <a:r>
              <a:rPr lang="en-GB" sz="2200" b="1">
                <a:solidFill>
                  <a:srgbClr val="000000"/>
                </a:solidFill>
                <a:latin typeface="Tahoma" panose="020B0604030504040204" pitchFamily="34" charset="0"/>
              </a:rPr>
              <a:t> is much bigger than I</a:t>
            </a:r>
            <a:r>
              <a:rPr lang="en-GB" sz="2200" b="1" baseline="-25000">
                <a:solidFill>
                  <a:srgbClr val="000000"/>
                </a:solidFill>
                <a:latin typeface="Tahoma" panose="020B0604030504040204" pitchFamily="34" charset="0"/>
              </a:rPr>
              <a:t>B</a:t>
            </a:r>
            <a:endParaRPr lang="en-GB" sz="2200" b="1" baseline="-25000">
              <a:solidFill>
                <a:srgbClr val="000000"/>
              </a:solidFill>
              <a:latin typeface="Tahoma" panose="020B0604030504040204" pitchFamily="34" charset="0"/>
            </a:endParaRPr>
          </a:p>
          <a:p>
            <a:pPr defTabSz="457200">
              <a:spcBef>
                <a:spcPts val="1375"/>
              </a:spcBef>
              <a:buSzPct val="100000"/>
              <a:buFont typeface="Tahoma" panose="020B060403050404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200" b="1" baseline="-25000">
              <a:solidFill>
                <a:srgbClr val="000000"/>
              </a:solidFill>
              <a:latin typeface="Tahoma" panose="020B0604030504040204" pitchFamily="34" charset="0"/>
            </a:endParaRPr>
          </a:p>
        </p:txBody>
      </p:sp>
      <p:pic>
        <p:nvPicPr>
          <p:cNvPr id="21508" name="Picture 21507"/>
          <p:cNvPicPr>
            <a:picLocks noChangeAspect="1"/>
          </p:cNvPicPr>
          <p:nvPr/>
        </p:nvPicPr>
        <p:blipFill>
          <a:blip r:embed="rId1"/>
          <a:stretch>
            <a:fillRect/>
          </a:stretch>
        </p:blipFill>
        <p:spPr>
          <a:xfrm>
            <a:off x="4419600" y="1371600"/>
            <a:ext cx="4724400" cy="3811588"/>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itle 4096"/>
          <p:cNvSpPr>
            <a:spLocks noGrp="1"/>
          </p:cNvSpPr>
          <p:nvPr>
            <p:ph type="title"/>
          </p:nvPr>
        </p:nvSpPr>
        <p:spPr>
          <a:xfrm>
            <a:off x="457200" y="274638"/>
            <a:ext cx="8229600" cy="1143000"/>
          </a:xfrm>
        </p:spPr>
        <p:txBody>
          <a:bodyPr wrap="square" lIns="90000" tIns="46800" rIns="90000" bIns="46800" anchor="ctr" anchorCtr="0"/>
          <a:p>
            <a:pPr defTabSz="457200">
              <a:lnSpc>
                <a:spcPct val="100000"/>
              </a:lnSpc>
              <a:buClr>
                <a:srgbClr val="000000"/>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t>Objectives</a:t>
            </a:r>
            <a:endParaRPr lang="en-GB"/>
          </a:p>
        </p:txBody>
      </p:sp>
      <p:sp>
        <p:nvSpPr>
          <p:cNvPr id="4098" name="Text Box 4097"/>
          <p:cNvSpPr txBox="1"/>
          <p:nvPr/>
        </p:nvSpPr>
        <p:spPr>
          <a:xfrm>
            <a:off x="1219200" y="2209800"/>
            <a:ext cx="7391400" cy="831215"/>
          </a:xfrm>
          <a:prstGeom prst="rect">
            <a:avLst/>
          </a:prstGeom>
          <a:noFill/>
          <a:ln w="9525">
            <a:noFill/>
          </a:ln>
        </p:spPr>
        <p:txBody>
          <a:bodyPr wrap="square" lIns="90000" tIns="46800" rIns="90000" bIns="46800" anchor="t" anchorCtr="0">
            <a:spAutoFit/>
          </a:bodyPr>
          <a:p>
            <a:pPr defTabSz="457200">
              <a:spcBef>
                <a:spcPts val="1375"/>
              </a:spcBef>
              <a:buSzPct val="10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Tahoma" panose="020B0604030504040204" pitchFamily="34" charset="0"/>
              </a:rPr>
              <a:t> Discuss the concept of dc biasing of a transistor for linear operation</a:t>
            </a:r>
            <a:endParaRPr lang="en-GB" sz="2400">
              <a:solidFill>
                <a:srgbClr val="000000"/>
              </a:solidFill>
              <a:latin typeface="Tahoma" panose="020B0604030504040204" pitchFamily="34" charset="0"/>
            </a:endParaRPr>
          </a:p>
        </p:txBody>
      </p:sp>
      <p:sp>
        <p:nvSpPr>
          <p:cNvPr id="4099" name="Text Box 4098"/>
          <p:cNvSpPr txBox="1"/>
          <p:nvPr/>
        </p:nvSpPr>
        <p:spPr>
          <a:xfrm>
            <a:off x="1219200" y="2971800"/>
            <a:ext cx="6934200" cy="831215"/>
          </a:xfrm>
          <a:prstGeom prst="rect">
            <a:avLst/>
          </a:prstGeom>
          <a:noFill/>
          <a:ln w="9525">
            <a:noFill/>
          </a:ln>
        </p:spPr>
        <p:txBody>
          <a:bodyPr wrap="square" lIns="90000" tIns="46800" rIns="90000" bIns="46800" anchor="t" anchorCtr="0">
            <a:spAutoFit/>
          </a:bodyPr>
          <a:p>
            <a:pPr defTabSz="457200">
              <a:spcBef>
                <a:spcPts val="1375"/>
              </a:spcBef>
              <a:buSzPct val="10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Tahoma" panose="020B0604030504040204" pitchFamily="34" charset="0"/>
              </a:rPr>
              <a:t> Analyze voltage-divider bias, base bias, and collector-feedback bias circuits.</a:t>
            </a:r>
            <a:endParaRPr lang="en-GB" sz="2400">
              <a:solidFill>
                <a:srgbClr val="000000"/>
              </a:solidFill>
              <a:latin typeface="Tahoma" panose="020B0604030504040204" pitchFamily="34" charset="0"/>
            </a:endParaRPr>
          </a:p>
        </p:txBody>
      </p:sp>
      <p:sp>
        <p:nvSpPr>
          <p:cNvPr id="4100" name="Text Box 4099"/>
          <p:cNvSpPr txBox="1"/>
          <p:nvPr/>
        </p:nvSpPr>
        <p:spPr>
          <a:xfrm>
            <a:off x="1219200" y="3825875"/>
            <a:ext cx="6705600" cy="831215"/>
          </a:xfrm>
          <a:prstGeom prst="rect">
            <a:avLst/>
          </a:prstGeom>
          <a:noFill/>
          <a:ln w="9525">
            <a:noFill/>
          </a:ln>
        </p:spPr>
        <p:txBody>
          <a:bodyPr wrap="square" lIns="90000" tIns="46800" rIns="90000" bIns="46800" anchor="t" anchorCtr="0">
            <a:spAutoFit/>
          </a:bodyPr>
          <a:p>
            <a:pPr defTabSz="457200">
              <a:spcBef>
                <a:spcPts val="1375"/>
              </a:spcBef>
              <a:buSzPct val="10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Tahoma" panose="020B0604030504040204" pitchFamily="34" charset="0"/>
              </a:rPr>
              <a:t> Basic troubleshooting for transistor bias circuits</a:t>
            </a:r>
            <a:endParaRPr lang="en-GB" sz="2400">
              <a:solidFill>
                <a:srgbClr val="000000"/>
              </a:solidFill>
              <a:latin typeface="Tahoma" panose="020B0604030504040204" pitchFamily="34" charset="0"/>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Title 30720"/>
          <p:cNvSpPr>
            <a:spLocks noGrp="1"/>
          </p:cNvSpPr>
          <p:nvPr>
            <p:ph type="title"/>
          </p:nvPr>
        </p:nvSpPr>
        <p:spPr>
          <a:xfrm>
            <a:off x="685800" y="228600"/>
            <a:ext cx="7772400" cy="1143000"/>
          </a:xfrm>
        </p:spPr>
        <p:txBody>
          <a:bodyPr wrap="square" lIns="90000" tIns="46800" rIns="90000" bIns="46800" anchor="ctr" anchorCtr="0"/>
          <a:p>
            <a:pPr defTabSz="457200">
              <a:lnSpc>
                <a:spcPct val="100000"/>
              </a:lnSpc>
              <a:buClr>
                <a:srgbClr val="000000"/>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Lst>
            </a:pPr>
            <a:r>
              <a:rPr lang="en-GB"/>
              <a:t>Summary</a:t>
            </a:r>
            <a:endParaRPr lang="en-GB"/>
          </a:p>
        </p:txBody>
      </p:sp>
      <p:sp>
        <p:nvSpPr>
          <p:cNvPr id="30722" name="Text Box 30721"/>
          <p:cNvSpPr txBox="1"/>
          <p:nvPr/>
        </p:nvSpPr>
        <p:spPr>
          <a:xfrm>
            <a:off x="838200" y="1752600"/>
            <a:ext cx="7924800" cy="763588"/>
          </a:xfrm>
          <a:prstGeom prst="rect">
            <a:avLst/>
          </a:prstGeom>
          <a:noFill/>
          <a:ln w="9525">
            <a:noFill/>
          </a:ln>
        </p:spPr>
        <p:txBody>
          <a:bodyPr wrap="square" lIns="90000" tIns="46800" rIns="90000" bIns="46800" anchor="t" anchorCtr="0">
            <a:spAutoFit/>
          </a:bodyPr>
          <a:p>
            <a:pPr defTabSz="457200">
              <a:spcBef>
                <a:spcPts val="1375"/>
              </a:spcBef>
              <a:buSzPct val="10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a:solidFill>
                  <a:srgbClr val="000000"/>
                </a:solidFill>
                <a:latin typeface="Tahoma" panose="020B0604030504040204" pitchFamily="34" charset="0"/>
              </a:rPr>
              <a:t> The purpose of biasing is to establish a stable operating point (Q-point).</a:t>
            </a:r>
            <a:endParaRPr lang="en-GB" sz="2200">
              <a:solidFill>
                <a:srgbClr val="000000"/>
              </a:solidFill>
              <a:latin typeface="Tahoma" panose="020B0604030504040204" pitchFamily="34" charset="0"/>
            </a:endParaRPr>
          </a:p>
        </p:txBody>
      </p:sp>
      <p:sp>
        <p:nvSpPr>
          <p:cNvPr id="30723" name="Text Box 30722"/>
          <p:cNvSpPr txBox="1"/>
          <p:nvPr/>
        </p:nvSpPr>
        <p:spPr>
          <a:xfrm>
            <a:off x="838200" y="2530475"/>
            <a:ext cx="7600950" cy="763588"/>
          </a:xfrm>
          <a:prstGeom prst="rect">
            <a:avLst/>
          </a:prstGeom>
          <a:noFill/>
          <a:ln w="9525">
            <a:noFill/>
          </a:ln>
        </p:spPr>
        <p:txBody>
          <a:bodyPr wrap="square" lIns="90000" tIns="46800" rIns="90000" bIns="46800" anchor="t" anchorCtr="0">
            <a:spAutoFit/>
          </a:bodyPr>
          <a:p>
            <a:pPr defTabSz="457200">
              <a:spcBef>
                <a:spcPts val="1375"/>
              </a:spcBef>
              <a:buSzPct val="10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a:solidFill>
                  <a:srgbClr val="000000"/>
                </a:solidFill>
                <a:latin typeface="Tahoma" panose="020B0604030504040204" pitchFamily="34" charset="0"/>
              </a:rPr>
              <a:t> The Q-point is the best point for operation of a transistor for a given collector current.</a:t>
            </a:r>
            <a:endParaRPr lang="en-GB" sz="2200">
              <a:solidFill>
                <a:srgbClr val="000000"/>
              </a:solidFill>
              <a:latin typeface="Tahoma" panose="020B0604030504040204" pitchFamily="34" charset="0"/>
            </a:endParaRPr>
          </a:p>
        </p:txBody>
      </p:sp>
      <p:sp>
        <p:nvSpPr>
          <p:cNvPr id="30724" name="Text Box 30723"/>
          <p:cNvSpPr txBox="1"/>
          <p:nvPr/>
        </p:nvSpPr>
        <p:spPr>
          <a:xfrm>
            <a:off x="838200" y="3276600"/>
            <a:ext cx="7523163" cy="763588"/>
          </a:xfrm>
          <a:prstGeom prst="rect">
            <a:avLst/>
          </a:prstGeom>
          <a:noFill/>
          <a:ln w="9525">
            <a:noFill/>
          </a:ln>
        </p:spPr>
        <p:txBody>
          <a:bodyPr wrap="square" lIns="90000" tIns="46800" rIns="90000" bIns="46800" anchor="t" anchorCtr="0">
            <a:spAutoFit/>
          </a:bodyPr>
          <a:p>
            <a:pPr defTabSz="457200">
              <a:spcBef>
                <a:spcPts val="1375"/>
              </a:spcBef>
              <a:buSzPct val="10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a:solidFill>
                  <a:srgbClr val="000000"/>
                </a:solidFill>
                <a:latin typeface="Tahoma" panose="020B0604030504040204" pitchFamily="34" charset="0"/>
              </a:rPr>
              <a:t> The dc load line helps to establish the Q-point for a given collector current.</a:t>
            </a:r>
            <a:endParaRPr lang="en-GB" sz="2200">
              <a:solidFill>
                <a:srgbClr val="000000"/>
              </a:solidFill>
              <a:latin typeface="Tahoma" panose="020B0604030504040204" pitchFamily="34" charset="0"/>
            </a:endParaRPr>
          </a:p>
        </p:txBody>
      </p:sp>
      <p:sp>
        <p:nvSpPr>
          <p:cNvPr id="30725" name="Text Box 30724"/>
          <p:cNvSpPr txBox="1"/>
          <p:nvPr/>
        </p:nvSpPr>
        <p:spPr>
          <a:xfrm>
            <a:off x="838200" y="4114800"/>
            <a:ext cx="7208838" cy="763588"/>
          </a:xfrm>
          <a:prstGeom prst="rect">
            <a:avLst/>
          </a:prstGeom>
          <a:noFill/>
          <a:ln w="9525">
            <a:noFill/>
          </a:ln>
        </p:spPr>
        <p:txBody>
          <a:bodyPr wrap="square" lIns="90000" tIns="46800" rIns="90000" bIns="46800" anchor="t" anchorCtr="0">
            <a:spAutoFit/>
          </a:bodyPr>
          <a:p>
            <a:pPr defTabSz="457200">
              <a:spcBef>
                <a:spcPts val="1375"/>
              </a:spcBef>
              <a:buSzPct val="10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a:solidFill>
                  <a:srgbClr val="000000"/>
                </a:solidFill>
                <a:latin typeface="Tahoma" panose="020B0604030504040204" pitchFamily="34" charset="0"/>
              </a:rPr>
              <a:t> The linear region of a transistor is the region of operation within saturation and cutoff.</a:t>
            </a:r>
            <a:endParaRPr lang="en-GB" sz="2200">
              <a:solidFill>
                <a:srgbClr val="000000"/>
              </a:solidFill>
              <a:latin typeface="Tahoma" panose="020B0604030504040204" pitchFamily="34" charset="0"/>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Title 31744"/>
          <p:cNvSpPr>
            <a:spLocks noGrp="1"/>
          </p:cNvSpPr>
          <p:nvPr>
            <p:ph type="title"/>
          </p:nvPr>
        </p:nvSpPr>
        <p:spPr>
          <a:xfrm>
            <a:off x="457200" y="274638"/>
            <a:ext cx="8229600" cy="1143000"/>
          </a:xfrm>
        </p:spPr>
        <p:txBody>
          <a:bodyPr wrap="square" lIns="90000" tIns="46800" rIns="90000" bIns="46800" anchor="ctr" anchorCtr="0"/>
          <a:p>
            <a:pPr defTabSz="457200">
              <a:lnSpc>
                <a:spcPct val="100000"/>
              </a:lnSpc>
              <a:buClr>
                <a:srgbClr val="000000"/>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t>Summary</a:t>
            </a:r>
            <a:endParaRPr lang="en-GB"/>
          </a:p>
        </p:txBody>
      </p:sp>
      <p:sp>
        <p:nvSpPr>
          <p:cNvPr id="31746" name="Text Box 31745"/>
          <p:cNvSpPr txBox="1"/>
          <p:nvPr/>
        </p:nvSpPr>
        <p:spPr>
          <a:xfrm>
            <a:off x="990600" y="1752600"/>
            <a:ext cx="7391400" cy="763588"/>
          </a:xfrm>
          <a:prstGeom prst="rect">
            <a:avLst/>
          </a:prstGeom>
          <a:noFill/>
          <a:ln w="9525">
            <a:noFill/>
          </a:ln>
        </p:spPr>
        <p:txBody>
          <a:bodyPr wrap="square" lIns="90000" tIns="46800" rIns="90000" bIns="46800" anchor="t" anchorCtr="0">
            <a:spAutoFit/>
          </a:bodyPr>
          <a:p>
            <a:pPr defTabSz="457200">
              <a:spcBef>
                <a:spcPts val="1375"/>
              </a:spcBef>
              <a:buSzPct val="10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a:solidFill>
                  <a:srgbClr val="000000"/>
                </a:solidFill>
                <a:latin typeface="Tahoma" panose="020B0604030504040204" pitchFamily="34" charset="0"/>
              </a:rPr>
              <a:t> Voltage-divider bias is most widely used because it is stable and uses only one voltage supply </a:t>
            </a:r>
            <a:endParaRPr lang="en-GB" sz="2200">
              <a:solidFill>
                <a:srgbClr val="000000"/>
              </a:solidFill>
              <a:latin typeface="Tahoma" panose="020B0604030504040204" pitchFamily="34" charset="0"/>
            </a:endParaRPr>
          </a:p>
        </p:txBody>
      </p:sp>
      <p:sp>
        <p:nvSpPr>
          <p:cNvPr id="31747" name="Text Box 31746"/>
          <p:cNvSpPr txBox="1"/>
          <p:nvPr/>
        </p:nvSpPr>
        <p:spPr>
          <a:xfrm>
            <a:off x="990600" y="2544763"/>
            <a:ext cx="7391400" cy="428625"/>
          </a:xfrm>
          <a:prstGeom prst="rect">
            <a:avLst/>
          </a:prstGeom>
          <a:noFill/>
          <a:ln w="9525">
            <a:noFill/>
          </a:ln>
        </p:spPr>
        <p:txBody>
          <a:bodyPr wrap="square" lIns="90000" tIns="46800" rIns="90000" bIns="46800" anchor="t" anchorCtr="0">
            <a:spAutoFit/>
          </a:bodyPr>
          <a:p>
            <a:pPr defTabSz="457200">
              <a:spcBef>
                <a:spcPts val="1375"/>
              </a:spcBef>
              <a:buSzPct val="10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a:solidFill>
                  <a:srgbClr val="000000"/>
                </a:solidFill>
                <a:latin typeface="Tahoma" panose="020B0604030504040204" pitchFamily="34" charset="0"/>
              </a:rPr>
              <a:t> Base bias is very unstable because it is </a:t>
            </a:r>
            <a:r>
              <a:rPr lang="en-GB" sz="2200" b="1">
                <a:solidFill>
                  <a:srgbClr val="000000"/>
                </a:solidFill>
                <a:latin typeface="Symbol" panose="05050102010706020507" charset="2"/>
              </a:rPr>
              <a:t></a:t>
            </a:r>
            <a:r>
              <a:rPr lang="en-GB" sz="2200">
                <a:solidFill>
                  <a:srgbClr val="000000"/>
                </a:solidFill>
                <a:latin typeface="Tahoma" panose="020B0604030504040204" pitchFamily="34" charset="0"/>
              </a:rPr>
              <a:t> dependant.</a:t>
            </a:r>
            <a:endParaRPr lang="en-GB" sz="2200">
              <a:solidFill>
                <a:srgbClr val="000000"/>
              </a:solidFill>
              <a:latin typeface="Tahoma" panose="020B0604030504040204" pitchFamily="34" charset="0"/>
            </a:endParaRPr>
          </a:p>
        </p:txBody>
      </p:sp>
      <p:sp>
        <p:nvSpPr>
          <p:cNvPr id="31748" name="Text Box 31747"/>
          <p:cNvSpPr txBox="1"/>
          <p:nvPr/>
        </p:nvSpPr>
        <p:spPr>
          <a:xfrm>
            <a:off x="990600" y="3048000"/>
            <a:ext cx="7620000" cy="428625"/>
          </a:xfrm>
          <a:prstGeom prst="rect">
            <a:avLst/>
          </a:prstGeom>
          <a:noFill/>
          <a:ln w="9525">
            <a:noFill/>
          </a:ln>
        </p:spPr>
        <p:txBody>
          <a:bodyPr wrap="square" lIns="90000" tIns="46800" rIns="90000" bIns="46800" anchor="t" anchorCtr="0">
            <a:spAutoFit/>
          </a:bodyPr>
          <a:p>
            <a:pPr defTabSz="457200">
              <a:spcBef>
                <a:spcPts val="1375"/>
              </a:spcBef>
              <a:buSzPct val="10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a:solidFill>
                  <a:srgbClr val="000000"/>
                </a:solidFill>
                <a:latin typeface="Tahoma" panose="020B0604030504040204" pitchFamily="34" charset="0"/>
              </a:rPr>
              <a:t> Emitter bias is stable but require two voltage supplies.</a:t>
            </a:r>
            <a:endParaRPr lang="en-GB" sz="2200">
              <a:solidFill>
                <a:srgbClr val="000000"/>
              </a:solidFill>
              <a:latin typeface="Tahoma" panose="020B0604030504040204" pitchFamily="34" charset="0"/>
            </a:endParaRPr>
          </a:p>
        </p:txBody>
      </p:sp>
      <p:sp>
        <p:nvSpPr>
          <p:cNvPr id="31749" name="Text Box 31748"/>
          <p:cNvSpPr txBox="1"/>
          <p:nvPr/>
        </p:nvSpPr>
        <p:spPr>
          <a:xfrm>
            <a:off x="990600" y="3505200"/>
            <a:ext cx="7620000" cy="763588"/>
          </a:xfrm>
          <a:prstGeom prst="rect">
            <a:avLst/>
          </a:prstGeom>
          <a:noFill/>
          <a:ln w="9525">
            <a:noFill/>
          </a:ln>
        </p:spPr>
        <p:txBody>
          <a:bodyPr wrap="square" lIns="90000" tIns="46800" rIns="90000" bIns="46800" anchor="t" anchorCtr="0">
            <a:spAutoFit/>
          </a:bodyPr>
          <a:p>
            <a:pPr defTabSz="457200">
              <a:spcBef>
                <a:spcPts val="1375"/>
              </a:spcBef>
              <a:buSzPct val="10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200">
                <a:solidFill>
                  <a:srgbClr val="000000"/>
                </a:solidFill>
                <a:latin typeface="Tahoma" panose="020B0604030504040204" pitchFamily="34" charset="0"/>
              </a:rPr>
              <a:t> Collector-back is relatively stable when compared to base bias, but not as stable as voltage-divider bias.</a:t>
            </a:r>
            <a:endParaRPr lang="en-GB" sz="2200">
              <a:solidFill>
                <a:srgbClr val="000000"/>
              </a:solidFill>
              <a:latin typeface="Tahoma" panose="020B0604030504040204" pitchFamily="34" charset="0"/>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1705" name="Rectangle 4"/>
          <p:cNvSpPr/>
          <p:nvPr>
            <p:ph type="ctrTitle"/>
          </p:nvPr>
        </p:nvSpPr>
        <p:spPr>
          <a:xfrm>
            <a:off x="1371600" y="1981200"/>
            <a:ext cx="7086600" cy="1219200"/>
          </a:xfrm>
        </p:spPr>
        <p:txBody>
          <a:bodyPr vert="horz" lIns="91440" tIns="45720" rIns="91440" bIns="45720" anchor="ctr" anchorCtr="0"/>
          <a:p>
            <a:pPr defTabSz="914400">
              <a:buNone/>
            </a:pPr>
            <a:r>
              <a:rPr lang="en-US" altLang="en-US" sz="3600" kern="1200" dirty="0">
                <a:latin typeface="Tahoma" panose="020B0604030504040204" pitchFamily="34" charset="0"/>
                <a:ea typeface="Calibri Light" panose="020F0302020204030204"/>
                <a:cs typeface="Tahoma" panose="020B0604030504040204" pitchFamily="34" charset="0"/>
              </a:rPr>
              <a:t>4. BJT AS AN AMPLIFIER</a:t>
            </a:r>
            <a:endParaRPr lang="en-US" altLang="en-US" sz="4400" kern="1200" dirty="0">
              <a:latin typeface="Calibri Light" panose="020F0302020204030204"/>
              <a:ea typeface="Calibri Light" panose="020F0302020204030204"/>
            </a:endParaRPr>
          </a:p>
        </p:txBody>
      </p:sp>
      <p:sp>
        <p:nvSpPr>
          <p:cNvPr id="1051707" name="Rectangle 5"/>
          <p:cNvSpPr/>
          <p:nvPr>
            <p:ph type="subTitle" idx="1"/>
          </p:nvPr>
        </p:nvSpPr>
        <p:spPr>
          <a:xfrm>
            <a:off x="1371600" y="3886200"/>
            <a:ext cx="6400800" cy="1752600"/>
          </a:xfrm>
        </p:spPr>
        <p:txBody>
          <a:bodyPr vert="horz" lIns="91440" tIns="45720" rIns="91440" bIns="45720" anchor="t" anchorCtr="0"/>
          <a:p>
            <a:pPr defTabSz="914400"/>
            <a:endParaRPr lang="en-US" altLang="en-US" sz="3200" kern="1200" dirty="0">
              <a:solidFill>
                <a:srgbClr val="898989"/>
              </a:solidFill>
              <a:latin typeface="Calibri" panose="020F0502020204030204"/>
              <a:ea typeface="Calibri" panose="020F050202020403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5" name="Rectangle 5"/>
          <p:cNvSpPr>
            <a:spLocks noGrp="1"/>
          </p:cNvSpPr>
          <p:nvPr>
            <p:ph type="title" idx="4294967295"/>
          </p:nvPr>
        </p:nvSpPr>
        <p:spPr>
          <a:xfrm>
            <a:off x="35560" y="116840"/>
            <a:ext cx="8956675" cy="841375"/>
          </a:xfrm>
          <a:solidFill>
            <a:schemeClr val="bg1"/>
          </a:solidFill>
        </p:spPr>
        <p:txBody>
          <a:bodyPr vert="horz" wrap="square" lIns="91440" tIns="45720" rIns="91440" bIns="45720" anchor="ctr" anchorCtr="0"/>
          <a:p>
            <a:pPr eaLnBrk="1" hangingPunct="1"/>
            <a:r>
              <a:rPr lang="en-US" altLang="zh-CN" b="1">
                <a:solidFill>
                  <a:schemeClr val="accent2"/>
                </a:solidFill>
                <a:sym typeface="Symbol" panose="05050102010706020507" charset="2"/>
              </a:rPr>
              <a:t>Basic BJT Amplifiers Circuits</a:t>
            </a:r>
            <a:endParaRPr lang="en-US" altLang="zh-CN" b="1">
              <a:solidFill>
                <a:schemeClr val="accent2"/>
              </a:solidFill>
              <a:sym typeface="Symbol" panose="05050102010706020507" charset="2"/>
            </a:endParaRPr>
          </a:p>
        </p:txBody>
      </p:sp>
      <p:sp>
        <p:nvSpPr>
          <p:cNvPr id="22536" name="Text Box 6"/>
          <p:cNvSpPr txBox="1"/>
          <p:nvPr/>
        </p:nvSpPr>
        <p:spPr>
          <a:xfrm>
            <a:off x="251460" y="918528"/>
            <a:ext cx="5562600" cy="460375"/>
          </a:xfrm>
          <a:prstGeom prst="rect">
            <a:avLst/>
          </a:prstGeom>
          <a:noFill/>
          <a:ln w="9525">
            <a:noFill/>
          </a:ln>
        </p:spPr>
        <p:txBody>
          <a:bodyPr>
            <a:spAutoFit/>
          </a:bodyPr>
          <a:p>
            <a:r>
              <a:rPr lang="en-US" altLang="zh-CN" sz="2400" b="1">
                <a:latin typeface="Times New Roman" panose="02020603050405020304" pitchFamily="18" charset="0"/>
              </a:rPr>
              <a:t>Single-Stage BJT Amplifiers</a:t>
            </a:r>
            <a:endParaRPr lang="en-US" altLang="zh-CN" sz="2400" b="1">
              <a:latin typeface="Times New Roman" panose="02020603050405020304" pitchFamily="18" charset="0"/>
            </a:endParaRPr>
          </a:p>
        </p:txBody>
      </p:sp>
      <p:sp>
        <p:nvSpPr>
          <p:cNvPr id="22537" name="Text Box 7"/>
          <p:cNvSpPr txBox="1"/>
          <p:nvPr/>
        </p:nvSpPr>
        <p:spPr>
          <a:xfrm>
            <a:off x="5220335" y="991235"/>
            <a:ext cx="2177415" cy="460375"/>
          </a:xfrm>
          <a:prstGeom prst="rect">
            <a:avLst/>
          </a:prstGeom>
          <a:noFill/>
          <a:ln w="9525">
            <a:noFill/>
          </a:ln>
        </p:spPr>
        <p:txBody>
          <a:bodyPr wrap="square">
            <a:spAutoFit/>
          </a:bodyPr>
          <a:p>
            <a:pPr algn="r"/>
            <a:r>
              <a:rPr lang="en-US" altLang="zh-CN" sz="2400" b="1">
                <a:solidFill>
                  <a:srgbClr val="FF0000"/>
                </a:solidFill>
                <a:latin typeface="Times New Roman" panose="02020603050405020304" pitchFamily="18" charset="0"/>
              </a:rPr>
              <a:t>C-E Amplifiers</a:t>
            </a:r>
            <a:endParaRPr lang="en-US" altLang="zh-CN" sz="2400" b="1">
              <a:solidFill>
                <a:srgbClr val="FF0000"/>
              </a:solidFill>
              <a:latin typeface="Times New Roman" panose="02020603050405020304" pitchFamily="18" charset="0"/>
            </a:endParaRPr>
          </a:p>
        </p:txBody>
      </p:sp>
      <p:sp>
        <p:nvSpPr>
          <p:cNvPr id="22538" name="Text Box 14"/>
          <p:cNvSpPr txBox="1"/>
          <p:nvPr/>
        </p:nvSpPr>
        <p:spPr>
          <a:xfrm>
            <a:off x="179705" y="1701165"/>
            <a:ext cx="8811895" cy="829945"/>
          </a:xfrm>
          <a:prstGeom prst="rect">
            <a:avLst/>
          </a:prstGeom>
          <a:noFill/>
          <a:ln w="9525">
            <a:noFill/>
          </a:ln>
        </p:spPr>
        <p:txBody>
          <a:bodyPr wrap="square">
            <a:spAutoFit/>
          </a:bodyPr>
          <a:p>
            <a:r>
              <a:rPr lang="en-US" altLang="zh-CN" sz="2400">
                <a:latin typeface="Times New Roman" panose="02020603050405020304" pitchFamily="18" charset="0"/>
              </a:rPr>
              <a:t>To operate as an amplifier, the BJT must be biased to operate in active mode and then superimpose a small voltage signal </a:t>
            </a:r>
            <a:r>
              <a:rPr lang="en-US" altLang="zh-CN" sz="2400" i="1" dirty="0" err="1">
                <a:latin typeface="Times New Roman" panose="02020603050405020304" pitchFamily="18" charset="0"/>
              </a:rPr>
              <a:t>v</a:t>
            </a:r>
            <a:r>
              <a:rPr lang="en-US" altLang="zh-CN" sz="2400" i="1" baseline="-25000" dirty="0" err="1">
                <a:latin typeface="Times New Roman" panose="02020603050405020304" pitchFamily="18" charset="0"/>
              </a:rPr>
              <a:t>be</a:t>
            </a:r>
            <a:r>
              <a:rPr lang="en-US" altLang="zh-CN" sz="2400" i="1">
                <a:latin typeface="Times New Roman" panose="02020603050405020304" pitchFamily="18" charset="0"/>
              </a:rPr>
              <a:t> </a:t>
            </a:r>
            <a:r>
              <a:rPr lang="en-US" altLang="zh-CN" sz="2400">
                <a:latin typeface="Times New Roman" panose="02020603050405020304" pitchFamily="18" charset="0"/>
              </a:rPr>
              <a:t>to the base.</a:t>
            </a:r>
            <a:endParaRPr lang="en-US" altLang="zh-CN" sz="2400">
              <a:latin typeface="Times New Roman" panose="02020603050405020304" pitchFamily="18" charset="0"/>
            </a:endParaRPr>
          </a:p>
        </p:txBody>
      </p:sp>
      <p:graphicFrame>
        <p:nvGraphicFramePr>
          <p:cNvPr id="29702" name="Object 6"/>
          <p:cNvGraphicFramePr>
            <a:graphicFrameLocks noChangeAspect="1"/>
          </p:cNvGraphicFramePr>
          <p:nvPr>
            <p:ph idx="1"/>
          </p:nvPr>
        </p:nvGraphicFramePr>
        <p:xfrm>
          <a:off x="684213" y="5516563"/>
          <a:ext cx="7885112" cy="503237"/>
        </p:xfrm>
        <a:graphic>
          <a:graphicData uri="http://schemas.openxmlformats.org/presentationml/2006/ole">
            <mc:AlternateContent xmlns:mc="http://schemas.openxmlformats.org/markup-compatibility/2006">
              <mc:Choice xmlns:v="urn:schemas-microsoft-com:vml" Requires="v">
                <p:oleObj spid="_x0000_s3076" name="" r:id="rId1" imgW="3782695" imgH="241300" progId="Equation.3">
                  <p:embed/>
                </p:oleObj>
              </mc:Choice>
              <mc:Fallback>
                <p:oleObj name="" r:id="rId1" imgW="3782695" imgH="241300" progId="Equation.3">
                  <p:embed/>
                  <p:pic>
                    <p:nvPicPr>
                      <p:cNvPr id="0" name="Picture 3075"/>
                      <p:cNvPicPr/>
                      <p:nvPr/>
                    </p:nvPicPr>
                    <p:blipFill>
                      <a:blip r:embed="rId2"/>
                      <a:stretch>
                        <a:fillRect/>
                      </a:stretch>
                    </p:blipFill>
                    <p:spPr>
                      <a:xfrm>
                        <a:off x="684213" y="5516563"/>
                        <a:ext cx="7885112" cy="503237"/>
                      </a:xfrm>
                      <a:prstGeom prst="rect">
                        <a:avLst/>
                      </a:prstGeom>
                      <a:noFill/>
                      <a:ln w="38100">
                        <a:miter/>
                      </a:ln>
                    </p:spPr>
                  </p:pic>
                </p:oleObj>
              </mc:Fallback>
            </mc:AlternateContent>
          </a:graphicData>
        </a:graphic>
      </p:graphicFrame>
      <p:grpSp>
        <p:nvGrpSpPr>
          <p:cNvPr id="2" name="Group 7"/>
          <p:cNvGrpSpPr/>
          <p:nvPr/>
        </p:nvGrpSpPr>
        <p:grpSpPr>
          <a:xfrm>
            <a:off x="1258888" y="2852738"/>
            <a:ext cx="6769100" cy="2520950"/>
            <a:chOff x="0" y="0"/>
            <a:chExt cx="4264" cy="1588"/>
          </a:xfrm>
        </p:grpSpPr>
        <p:grpSp>
          <p:nvGrpSpPr>
            <p:cNvPr id="22542" name="Group 8"/>
            <p:cNvGrpSpPr/>
            <p:nvPr/>
          </p:nvGrpSpPr>
          <p:grpSpPr>
            <a:xfrm>
              <a:off x="1497" y="0"/>
              <a:ext cx="2767" cy="1588"/>
              <a:chOff x="0" y="0"/>
              <a:chExt cx="2976" cy="1722"/>
            </a:xfrm>
          </p:grpSpPr>
          <p:graphicFrame>
            <p:nvGraphicFramePr>
              <p:cNvPr id="22534" name="Object 6"/>
              <p:cNvGraphicFramePr>
                <a:graphicFrameLocks noChangeAspect="1"/>
              </p:cNvGraphicFramePr>
              <p:nvPr/>
            </p:nvGraphicFramePr>
            <p:xfrm>
              <a:off x="0" y="0"/>
              <a:ext cx="2976" cy="1722"/>
            </p:xfrm>
            <a:graphic>
              <a:graphicData uri="http://schemas.openxmlformats.org/presentationml/2006/ole">
                <mc:AlternateContent xmlns:mc="http://schemas.openxmlformats.org/markup-compatibility/2006">
                  <mc:Choice xmlns:v="urn:schemas-microsoft-com:vml" Requires="v">
                    <p:oleObj spid="_x0000_s3077" name="" r:id="rId3" imgW="3752850" imgH="2171700" progId="MSPhotoEd.3">
                      <p:embed/>
                    </p:oleObj>
                  </mc:Choice>
                  <mc:Fallback>
                    <p:oleObj name="" r:id="rId3" imgW="3752850" imgH="2171700" progId="MSPhotoEd.3">
                      <p:embed/>
                      <p:pic>
                        <p:nvPicPr>
                          <p:cNvPr id="0" name="Picture 3076"/>
                          <p:cNvPicPr/>
                          <p:nvPr/>
                        </p:nvPicPr>
                        <p:blipFill>
                          <a:blip r:embed="rId4"/>
                          <a:stretch>
                            <a:fillRect/>
                          </a:stretch>
                        </p:blipFill>
                        <p:spPr>
                          <a:xfrm>
                            <a:off x="0" y="0"/>
                            <a:ext cx="2976" cy="1722"/>
                          </a:xfrm>
                          <a:prstGeom prst="rect">
                            <a:avLst/>
                          </a:prstGeom>
                          <a:noFill/>
                          <a:ln w="38100">
                            <a:noFill/>
                            <a:miter/>
                          </a:ln>
                        </p:spPr>
                      </p:pic>
                    </p:oleObj>
                  </mc:Fallback>
                </mc:AlternateContent>
              </a:graphicData>
            </a:graphic>
          </p:graphicFrame>
          <p:sp>
            <p:nvSpPr>
              <p:cNvPr id="22544" name="Oval 17"/>
              <p:cNvSpPr/>
              <p:nvPr/>
            </p:nvSpPr>
            <p:spPr>
              <a:xfrm>
                <a:off x="1824" y="0"/>
                <a:ext cx="48" cy="48"/>
              </a:xfrm>
              <a:prstGeom prst="ellipse">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2545" name="Oval 18"/>
              <p:cNvSpPr/>
              <p:nvPr/>
            </p:nvSpPr>
            <p:spPr>
              <a:xfrm>
                <a:off x="1824" y="1584"/>
                <a:ext cx="48" cy="48"/>
              </a:xfrm>
              <a:prstGeom prst="ellipse">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2546" name="Oval 19"/>
              <p:cNvSpPr/>
              <p:nvPr/>
            </p:nvSpPr>
            <p:spPr>
              <a:xfrm>
                <a:off x="0" y="816"/>
                <a:ext cx="48" cy="48"/>
              </a:xfrm>
              <a:prstGeom prst="ellipse">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2547" name="Oval 20"/>
              <p:cNvSpPr/>
              <p:nvPr/>
            </p:nvSpPr>
            <p:spPr>
              <a:xfrm>
                <a:off x="0" y="1584"/>
                <a:ext cx="48" cy="48"/>
              </a:xfrm>
              <a:prstGeom prst="ellipse">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grpSp>
        <p:sp>
          <p:nvSpPr>
            <p:cNvPr id="22543" name="Text Box 23"/>
            <p:cNvSpPr txBox="1"/>
            <p:nvPr/>
          </p:nvSpPr>
          <p:spPr>
            <a:xfrm>
              <a:off x="0" y="91"/>
              <a:ext cx="1588" cy="250"/>
            </a:xfrm>
            <a:prstGeom prst="rect">
              <a:avLst/>
            </a:prstGeom>
            <a:noFill/>
            <a:ln w="9525">
              <a:noFill/>
            </a:ln>
          </p:spPr>
          <p:txBody>
            <a:bodyPr>
              <a:spAutoFit/>
            </a:bodyPr>
            <a:p>
              <a:r>
                <a:rPr lang="en-US" altLang="zh-CN" sz="2000">
                  <a:latin typeface="Times New Roman" panose="02020603050405020304" pitchFamily="18" charset="0"/>
                </a:rPr>
                <a:t>DC + small signal</a:t>
              </a:r>
              <a:endParaRPr lang="en-US" altLang="zh-CN" sz="2000">
                <a:latin typeface="Times New Roman" panose="02020603050405020304" pitchFamily="18" charset="0"/>
              </a:endParaRPr>
            </a:p>
          </p:txBody>
        </p:sp>
      </p:grpSp>
      <p:graphicFrame>
        <p:nvGraphicFramePr>
          <p:cNvPr id="29711" name="Object 15"/>
          <p:cNvGraphicFramePr>
            <a:graphicFrameLocks noChangeAspect="1"/>
          </p:cNvGraphicFramePr>
          <p:nvPr/>
        </p:nvGraphicFramePr>
        <p:xfrm>
          <a:off x="6659563" y="6165850"/>
          <a:ext cx="1008062" cy="377825"/>
        </p:xfrm>
        <a:graphic>
          <a:graphicData uri="http://schemas.openxmlformats.org/presentationml/2006/ole">
            <mc:AlternateContent xmlns:mc="http://schemas.openxmlformats.org/markup-compatibility/2006">
              <mc:Choice xmlns:v="urn:schemas-microsoft-com:vml" Requires="v">
                <p:oleObj spid="_x0000_s3090" name="" r:id="rId5" imgW="610235" imgH="228600" progId="Equation.3">
                  <p:embed/>
                </p:oleObj>
              </mc:Choice>
              <mc:Fallback>
                <p:oleObj name="" r:id="rId5" imgW="610235" imgH="228600" progId="Equation.3">
                  <p:embed/>
                  <p:pic>
                    <p:nvPicPr>
                      <p:cNvPr id="0" name="Picture 3089"/>
                      <p:cNvPicPr/>
                      <p:nvPr/>
                    </p:nvPicPr>
                    <p:blipFill>
                      <a:blip r:embed="rId6"/>
                      <a:stretch>
                        <a:fillRect/>
                      </a:stretch>
                    </p:blipFill>
                    <p:spPr>
                      <a:xfrm>
                        <a:off x="6659563" y="6165850"/>
                        <a:ext cx="1008062" cy="377825"/>
                      </a:xfrm>
                      <a:prstGeom prst="rect">
                        <a:avLst/>
                      </a:prstGeom>
                      <a:noFill/>
                      <a:ln w="38100">
                        <a:noFill/>
                        <a:miter/>
                      </a:ln>
                    </p:spPr>
                  </p:pic>
                </p:oleObj>
              </mc:Fallback>
            </mc:AlternateContent>
          </a:graphicData>
        </a:graphic>
      </p:graphicFrame>
      <p:graphicFrame>
        <p:nvGraphicFramePr>
          <p:cNvPr id="29712" name="Object 16"/>
          <p:cNvGraphicFramePr>
            <a:graphicFrameLocks noChangeAspect="1"/>
          </p:cNvGraphicFramePr>
          <p:nvPr/>
        </p:nvGraphicFramePr>
        <p:xfrm>
          <a:off x="1835150" y="6165850"/>
          <a:ext cx="936625" cy="374650"/>
        </p:xfrm>
        <a:graphic>
          <a:graphicData uri="http://schemas.openxmlformats.org/presentationml/2006/ole">
            <mc:AlternateContent xmlns:mc="http://schemas.openxmlformats.org/markup-compatibility/2006">
              <mc:Choice xmlns:v="urn:schemas-microsoft-com:vml" Requires="v">
                <p:oleObj spid="_x0000_s3089" name="" r:id="rId7" imgW="571500" imgH="228600" progId="Equation.3">
                  <p:embed/>
                </p:oleObj>
              </mc:Choice>
              <mc:Fallback>
                <p:oleObj name="" r:id="rId7" imgW="571500" imgH="228600" progId="Equation.3">
                  <p:embed/>
                  <p:pic>
                    <p:nvPicPr>
                      <p:cNvPr id="0" name="Picture 3088"/>
                      <p:cNvPicPr/>
                      <p:nvPr/>
                    </p:nvPicPr>
                    <p:blipFill>
                      <a:blip r:embed="rId8"/>
                      <a:stretch>
                        <a:fillRect/>
                      </a:stretch>
                    </p:blipFill>
                    <p:spPr>
                      <a:xfrm>
                        <a:off x="1835150" y="6165850"/>
                        <a:ext cx="936625" cy="374650"/>
                      </a:xfrm>
                      <a:prstGeom prst="rect">
                        <a:avLst/>
                      </a:prstGeom>
                      <a:noFill/>
                      <a:ln w="38100">
                        <a:noFill/>
                        <a:miter/>
                      </a:ln>
                    </p:spPr>
                  </p:pic>
                </p:oleObj>
              </mc:Fallback>
            </mc:AlternateContent>
          </a:graphicData>
        </a:graphic>
      </p:graphicFrame>
      <p:graphicFrame>
        <p:nvGraphicFramePr>
          <p:cNvPr id="29713" name="Object 17"/>
          <p:cNvGraphicFramePr>
            <a:graphicFrameLocks noChangeAspect="1"/>
          </p:cNvGraphicFramePr>
          <p:nvPr/>
        </p:nvGraphicFramePr>
        <p:xfrm>
          <a:off x="4140200" y="6165850"/>
          <a:ext cx="1008063" cy="342900"/>
        </p:xfrm>
        <a:graphic>
          <a:graphicData uri="http://schemas.openxmlformats.org/presentationml/2006/ole">
            <mc:AlternateContent xmlns:mc="http://schemas.openxmlformats.org/markup-compatibility/2006">
              <mc:Choice xmlns:v="urn:schemas-microsoft-com:vml" Requires="v">
                <p:oleObj spid="_x0000_s3085" name="" r:id="rId9" imgW="673100" imgH="228600" progId="Equation.3">
                  <p:embed/>
                </p:oleObj>
              </mc:Choice>
              <mc:Fallback>
                <p:oleObj name="" r:id="rId9" imgW="673100" imgH="228600" progId="Equation.3">
                  <p:embed/>
                  <p:pic>
                    <p:nvPicPr>
                      <p:cNvPr id="0" name="Picture 3084"/>
                      <p:cNvPicPr/>
                      <p:nvPr/>
                    </p:nvPicPr>
                    <p:blipFill>
                      <a:blip r:embed="rId10"/>
                      <a:stretch>
                        <a:fillRect/>
                      </a:stretch>
                    </p:blipFill>
                    <p:spPr>
                      <a:xfrm>
                        <a:off x="4140200" y="6165850"/>
                        <a:ext cx="1008063" cy="342900"/>
                      </a:xfrm>
                      <a:prstGeom prst="rect">
                        <a:avLst/>
                      </a:prstGeom>
                      <a:noFill/>
                      <a:ln w="38100">
                        <a:noFill/>
                        <a:miter/>
                      </a:ln>
                    </p:spPr>
                  </p:pic>
                </p:oleObj>
              </mc:Fallback>
            </mc:AlternateContent>
          </a:graphicData>
        </a:graphic>
      </p:graphicFrame>
      <p:sp>
        <p:nvSpPr>
          <p:cNvPr id="29714" name="AutoShape 27"/>
          <p:cNvSpPr/>
          <p:nvPr/>
        </p:nvSpPr>
        <p:spPr>
          <a:xfrm>
            <a:off x="755650" y="4221163"/>
            <a:ext cx="2736850" cy="792162"/>
          </a:xfrm>
          <a:prstGeom prst="wedgeRoundRectCallout">
            <a:avLst>
              <a:gd name="adj1" fmla="val 82542"/>
              <a:gd name="adj2" fmla="val -66634"/>
              <a:gd name="adj3" fmla="val 16667"/>
            </a:avLst>
          </a:prstGeom>
          <a:noFill/>
          <a:ln w="9525" cap="flat" cmpd="sng">
            <a:solidFill>
              <a:schemeClr val="accent1"/>
            </a:solidFill>
            <a:prstDash val="solid"/>
            <a:miter/>
            <a:headEnd type="none" w="med" len="med"/>
            <a:tailEnd type="none" w="med" len="med"/>
          </a:ln>
        </p:spPr>
        <p:txBody>
          <a:bodyPr/>
          <a:p>
            <a:pPr algn="just">
              <a:spcBef>
                <a:spcPct val="0"/>
              </a:spcBef>
            </a:pPr>
            <a:r>
              <a:rPr lang="en-US" altLang="zh-CN" sz="2000">
                <a:latin typeface="Times New Roman" panose="02020603050405020304" pitchFamily="18" charset="0"/>
              </a:rPr>
              <a:t>coupling capacitor </a:t>
            </a:r>
            <a:endParaRPr lang="en-US" altLang="zh-CN" sz="2000">
              <a:latin typeface="Times New Roman" panose="02020603050405020304" pitchFamily="18" charset="0"/>
            </a:endParaRPr>
          </a:p>
          <a:p>
            <a:pPr algn="just">
              <a:spcBef>
                <a:spcPct val="0"/>
              </a:spcBef>
            </a:pPr>
            <a:r>
              <a:rPr lang="en-US" altLang="zh-CN" sz="2000">
                <a:latin typeface="Times New Roman" panose="02020603050405020304" pitchFamily="18" charset="0"/>
              </a:rPr>
              <a:t>(only passes ac signals)</a:t>
            </a:r>
            <a:endParaRPr lang="en-US" altLang="zh-CN" sz="200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9714"/>
                                        </p:tgtEl>
                                        <p:attrNameLst>
                                          <p:attrName>style.visibility</p:attrName>
                                        </p:attrNameLst>
                                      </p:cBhvr>
                                      <p:to>
                                        <p:strVal val="visible"/>
                                      </p:to>
                                    </p:set>
                                    <p:anim calcmode="lin" valueType="num">
                                      <p:cBhvr>
                                        <p:cTn id="14" dur="1000" fill="hold"/>
                                        <p:tgtEl>
                                          <p:spTgt spid="29714"/>
                                        </p:tgtEl>
                                        <p:attrNameLst>
                                          <p:attrName>ppt_w</p:attrName>
                                        </p:attrNameLst>
                                      </p:cBhvr>
                                      <p:tavLst>
                                        <p:tav tm="0">
                                          <p:val>
                                            <p:strVal val="#ppt_w*0.70"/>
                                          </p:val>
                                        </p:tav>
                                        <p:tav tm="100000">
                                          <p:val>
                                            <p:strVal val="#ppt_w"/>
                                          </p:val>
                                        </p:tav>
                                      </p:tavLst>
                                    </p:anim>
                                    <p:anim calcmode="lin" valueType="num">
                                      <p:cBhvr>
                                        <p:cTn id="15" dur="1000" fill="hold"/>
                                        <p:tgtEl>
                                          <p:spTgt spid="29714"/>
                                        </p:tgtEl>
                                        <p:attrNameLst>
                                          <p:attrName>ppt_h</p:attrName>
                                        </p:attrNameLst>
                                      </p:cBhvr>
                                      <p:tavLst>
                                        <p:tav tm="0">
                                          <p:val>
                                            <p:strVal val="#ppt_h"/>
                                          </p:val>
                                        </p:tav>
                                        <p:tav tm="100000">
                                          <p:val>
                                            <p:strVal val="#ppt_h"/>
                                          </p:val>
                                        </p:tav>
                                      </p:tavLst>
                                    </p:anim>
                                    <p:animEffect transition="in" filter="fade">
                                      <p:cBhvr>
                                        <p:cTn id="16" dur="1000"/>
                                        <p:tgtEl>
                                          <p:spTgt spid="29714"/>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29702"/>
                                        </p:tgtEl>
                                        <p:attrNameLst>
                                          <p:attrName>style.visibility</p:attrName>
                                        </p:attrNameLst>
                                      </p:cBhvr>
                                      <p:to>
                                        <p:strVal val="visible"/>
                                      </p:to>
                                    </p:set>
                                    <p:anim calcmode="lin" valueType="num">
                                      <p:cBhvr>
                                        <p:cTn id="21" dur="1000" fill="hold"/>
                                        <p:tgtEl>
                                          <p:spTgt spid="29702"/>
                                        </p:tgtEl>
                                        <p:attrNameLst>
                                          <p:attrName>ppt_w</p:attrName>
                                        </p:attrNameLst>
                                      </p:cBhvr>
                                      <p:tavLst>
                                        <p:tav tm="0">
                                          <p:val>
                                            <p:strVal val="#ppt_w*0.70"/>
                                          </p:val>
                                        </p:tav>
                                        <p:tav tm="100000">
                                          <p:val>
                                            <p:strVal val="#ppt_w"/>
                                          </p:val>
                                        </p:tav>
                                      </p:tavLst>
                                    </p:anim>
                                    <p:anim calcmode="lin" valueType="num">
                                      <p:cBhvr>
                                        <p:cTn id="22" dur="1000" fill="hold"/>
                                        <p:tgtEl>
                                          <p:spTgt spid="29702"/>
                                        </p:tgtEl>
                                        <p:attrNameLst>
                                          <p:attrName>ppt_h</p:attrName>
                                        </p:attrNameLst>
                                      </p:cBhvr>
                                      <p:tavLst>
                                        <p:tav tm="0">
                                          <p:val>
                                            <p:strVal val="#ppt_h"/>
                                          </p:val>
                                        </p:tav>
                                        <p:tav tm="100000">
                                          <p:val>
                                            <p:strVal val="#ppt_h"/>
                                          </p:val>
                                        </p:tav>
                                      </p:tavLst>
                                    </p:anim>
                                    <p:animEffect transition="in" filter="fade">
                                      <p:cBhvr>
                                        <p:cTn id="23" dur="1000"/>
                                        <p:tgtEl>
                                          <p:spTgt spid="29702"/>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29712"/>
                                        </p:tgtEl>
                                        <p:attrNameLst>
                                          <p:attrName>style.visibility</p:attrName>
                                        </p:attrNameLst>
                                      </p:cBhvr>
                                      <p:to>
                                        <p:strVal val="visible"/>
                                      </p:to>
                                    </p:set>
                                    <p:anim calcmode="lin" valueType="num">
                                      <p:cBhvr>
                                        <p:cTn id="28" dur="1000" fill="hold"/>
                                        <p:tgtEl>
                                          <p:spTgt spid="29712"/>
                                        </p:tgtEl>
                                        <p:attrNameLst>
                                          <p:attrName>ppt_w</p:attrName>
                                        </p:attrNameLst>
                                      </p:cBhvr>
                                      <p:tavLst>
                                        <p:tav tm="0">
                                          <p:val>
                                            <p:strVal val="#ppt_w*0.70"/>
                                          </p:val>
                                        </p:tav>
                                        <p:tav tm="100000">
                                          <p:val>
                                            <p:strVal val="#ppt_w"/>
                                          </p:val>
                                        </p:tav>
                                      </p:tavLst>
                                    </p:anim>
                                    <p:anim calcmode="lin" valueType="num">
                                      <p:cBhvr>
                                        <p:cTn id="29" dur="1000" fill="hold"/>
                                        <p:tgtEl>
                                          <p:spTgt spid="29712"/>
                                        </p:tgtEl>
                                        <p:attrNameLst>
                                          <p:attrName>ppt_h</p:attrName>
                                        </p:attrNameLst>
                                      </p:cBhvr>
                                      <p:tavLst>
                                        <p:tav tm="0">
                                          <p:val>
                                            <p:strVal val="#ppt_h"/>
                                          </p:val>
                                        </p:tav>
                                        <p:tav tm="100000">
                                          <p:val>
                                            <p:strVal val="#ppt_h"/>
                                          </p:val>
                                        </p:tav>
                                      </p:tavLst>
                                    </p:anim>
                                    <p:animEffect transition="in" filter="fade">
                                      <p:cBhvr>
                                        <p:cTn id="30" dur="1000"/>
                                        <p:tgtEl>
                                          <p:spTgt spid="29712"/>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29713"/>
                                        </p:tgtEl>
                                        <p:attrNameLst>
                                          <p:attrName>style.visibility</p:attrName>
                                        </p:attrNameLst>
                                      </p:cBhvr>
                                      <p:to>
                                        <p:strVal val="visible"/>
                                      </p:to>
                                    </p:set>
                                    <p:anim calcmode="lin" valueType="num">
                                      <p:cBhvr>
                                        <p:cTn id="35" dur="1000" fill="hold"/>
                                        <p:tgtEl>
                                          <p:spTgt spid="29713"/>
                                        </p:tgtEl>
                                        <p:attrNameLst>
                                          <p:attrName>ppt_w</p:attrName>
                                        </p:attrNameLst>
                                      </p:cBhvr>
                                      <p:tavLst>
                                        <p:tav tm="0">
                                          <p:val>
                                            <p:strVal val="#ppt_w*0.70"/>
                                          </p:val>
                                        </p:tav>
                                        <p:tav tm="100000">
                                          <p:val>
                                            <p:strVal val="#ppt_w"/>
                                          </p:val>
                                        </p:tav>
                                      </p:tavLst>
                                    </p:anim>
                                    <p:anim calcmode="lin" valueType="num">
                                      <p:cBhvr>
                                        <p:cTn id="36" dur="1000" fill="hold"/>
                                        <p:tgtEl>
                                          <p:spTgt spid="29713"/>
                                        </p:tgtEl>
                                        <p:attrNameLst>
                                          <p:attrName>ppt_h</p:attrName>
                                        </p:attrNameLst>
                                      </p:cBhvr>
                                      <p:tavLst>
                                        <p:tav tm="0">
                                          <p:val>
                                            <p:strVal val="#ppt_h"/>
                                          </p:val>
                                        </p:tav>
                                        <p:tav tm="100000">
                                          <p:val>
                                            <p:strVal val="#ppt_h"/>
                                          </p:val>
                                        </p:tav>
                                      </p:tavLst>
                                    </p:anim>
                                    <p:animEffect transition="in" filter="fade">
                                      <p:cBhvr>
                                        <p:cTn id="37" dur="1000"/>
                                        <p:tgtEl>
                                          <p:spTgt spid="29713"/>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nodeType="clickEffect">
                                  <p:stCondLst>
                                    <p:cond delay="0"/>
                                  </p:stCondLst>
                                  <p:childTnLst>
                                    <p:set>
                                      <p:cBhvr>
                                        <p:cTn id="41" dur="1" fill="hold">
                                          <p:stCondLst>
                                            <p:cond delay="0"/>
                                          </p:stCondLst>
                                        </p:cTn>
                                        <p:tgtEl>
                                          <p:spTgt spid="29711"/>
                                        </p:tgtEl>
                                        <p:attrNameLst>
                                          <p:attrName>style.visibility</p:attrName>
                                        </p:attrNameLst>
                                      </p:cBhvr>
                                      <p:to>
                                        <p:strVal val="visible"/>
                                      </p:to>
                                    </p:set>
                                    <p:anim calcmode="lin" valueType="num">
                                      <p:cBhvr>
                                        <p:cTn id="42" dur="1000" fill="hold"/>
                                        <p:tgtEl>
                                          <p:spTgt spid="29711"/>
                                        </p:tgtEl>
                                        <p:attrNameLst>
                                          <p:attrName>ppt_w</p:attrName>
                                        </p:attrNameLst>
                                      </p:cBhvr>
                                      <p:tavLst>
                                        <p:tav tm="0">
                                          <p:val>
                                            <p:strVal val="#ppt_w*0.70"/>
                                          </p:val>
                                        </p:tav>
                                        <p:tav tm="100000">
                                          <p:val>
                                            <p:strVal val="#ppt_w"/>
                                          </p:val>
                                        </p:tav>
                                      </p:tavLst>
                                    </p:anim>
                                    <p:anim calcmode="lin" valueType="num">
                                      <p:cBhvr>
                                        <p:cTn id="43" dur="1000" fill="hold"/>
                                        <p:tgtEl>
                                          <p:spTgt spid="29711"/>
                                        </p:tgtEl>
                                        <p:attrNameLst>
                                          <p:attrName>ppt_h</p:attrName>
                                        </p:attrNameLst>
                                      </p:cBhvr>
                                      <p:tavLst>
                                        <p:tav tm="0">
                                          <p:val>
                                            <p:strVal val="#ppt_h"/>
                                          </p:val>
                                        </p:tav>
                                        <p:tav tm="100000">
                                          <p:val>
                                            <p:strVal val="#ppt_h"/>
                                          </p:val>
                                        </p:tav>
                                      </p:tavLst>
                                    </p:anim>
                                    <p:animEffect transition="in" filter="fade">
                                      <p:cBhvr>
                                        <p:cTn id="44" dur="1000"/>
                                        <p:tgtEl>
                                          <p:spTgt spid="29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4"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8" name="Rectangle 2"/>
          <p:cNvSpPr>
            <a:spLocks noGrp="1"/>
          </p:cNvSpPr>
          <p:nvPr>
            <p:ph type="title" idx="4294967295"/>
          </p:nvPr>
        </p:nvSpPr>
        <p:spPr>
          <a:xfrm>
            <a:off x="859155" y="228600"/>
            <a:ext cx="7990205" cy="536575"/>
          </a:xfrm>
        </p:spPr>
        <p:txBody>
          <a:bodyPr vert="horz" wrap="square" lIns="91440" tIns="45720" rIns="91440" bIns="45720" anchor="ctr" anchorCtr="0"/>
          <a:p>
            <a:pPr eaLnBrk="1" hangingPunct="1"/>
            <a:r>
              <a:rPr lang="en-US" altLang="zh-CN" b="1">
                <a:solidFill>
                  <a:schemeClr val="accent2"/>
                </a:solidFill>
                <a:sym typeface="Symbol" panose="05050102010706020507" charset="2"/>
              </a:rPr>
              <a:t>Basic BJT Amplifiers Circuits</a:t>
            </a:r>
            <a:endParaRPr lang="en-US" altLang="zh-CN" b="1">
              <a:solidFill>
                <a:schemeClr val="accent2"/>
              </a:solidFill>
              <a:sym typeface="Symbol" panose="05050102010706020507" charset="2"/>
            </a:endParaRPr>
          </a:p>
        </p:txBody>
      </p:sp>
      <p:sp>
        <p:nvSpPr>
          <p:cNvPr id="23559" name="Text Box 3"/>
          <p:cNvSpPr txBox="1"/>
          <p:nvPr/>
        </p:nvSpPr>
        <p:spPr>
          <a:xfrm>
            <a:off x="114300" y="909003"/>
            <a:ext cx="5562600" cy="460375"/>
          </a:xfrm>
          <a:prstGeom prst="rect">
            <a:avLst/>
          </a:prstGeom>
          <a:noFill/>
          <a:ln w="9525">
            <a:noFill/>
          </a:ln>
        </p:spPr>
        <p:txBody>
          <a:bodyPr>
            <a:spAutoFit/>
          </a:bodyPr>
          <a:p>
            <a:r>
              <a:rPr lang="en-US" altLang="zh-CN" sz="2400" b="1">
                <a:latin typeface="Times New Roman" panose="02020603050405020304" pitchFamily="18" charset="0"/>
              </a:rPr>
              <a:t>Single-Stage C-E BJT Amplifiers</a:t>
            </a:r>
            <a:endParaRPr lang="en-US" altLang="zh-CN" sz="2400" b="1">
              <a:latin typeface="Times New Roman" panose="02020603050405020304" pitchFamily="18" charset="0"/>
            </a:endParaRPr>
          </a:p>
        </p:txBody>
      </p:sp>
      <p:graphicFrame>
        <p:nvGraphicFramePr>
          <p:cNvPr id="30725" name="Object 18"/>
          <p:cNvGraphicFramePr>
            <a:graphicFrameLocks noChangeAspect="1"/>
          </p:cNvGraphicFramePr>
          <p:nvPr/>
        </p:nvGraphicFramePr>
        <p:xfrm>
          <a:off x="990600" y="4219575"/>
          <a:ext cx="3124200" cy="2544763"/>
        </p:xfrm>
        <a:graphic>
          <a:graphicData uri="http://schemas.openxmlformats.org/presentationml/2006/ole">
            <mc:AlternateContent xmlns:mc="http://schemas.openxmlformats.org/markup-compatibility/2006">
              <mc:Choice xmlns:v="urn:schemas-microsoft-com:vml" Requires="v">
                <p:oleObj spid="_x0000_s3081" name="" r:id="rId1" imgW="2348230" imgH="1913890" progId="Word.Picture.8">
                  <p:embed/>
                </p:oleObj>
              </mc:Choice>
              <mc:Fallback>
                <p:oleObj name="" r:id="rId1" imgW="2348230" imgH="1913890" progId="Word.Picture.8">
                  <p:embed/>
                  <p:pic>
                    <p:nvPicPr>
                      <p:cNvPr id="0" name="Picture 3080"/>
                      <p:cNvPicPr/>
                      <p:nvPr/>
                    </p:nvPicPr>
                    <p:blipFill>
                      <a:blip r:embed="rId2"/>
                      <a:stretch>
                        <a:fillRect/>
                      </a:stretch>
                    </p:blipFill>
                    <p:spPr>
                      <a:xfrm>
                        <a:off x="990600" y="4219575"/>
                        <a:ext cx="3124200" cy="2544763"/>
                      </a:xfrm>
                      <a:prstGeom prst="rect">
                        <a:avLst/>
                      </a:prstGeom>
                      <a:noFill/>
                      <a:ln w="38100">
                        <a:noFill/>
                        <a:miter/>
                      </a:ln>
                    </p:spPr>
                  </p:pic>
                </p:oleObj>
              </mc:Fallback>
            </mc:AlternateContent>
          </a:graphicData>
        </a:graphic>
      </p:graphicFrame>
      <p:graphicFrame>
        <p:nvGraphicFramePr>
          <p:cNvPr id="30726" name="Object 19"/>
          <p:cNvGraphicFramePr>
            <a:graphicFrameLocks noChangeAspect="1"/>
          </p:cNvGraphicFramePr>
          <p:nvPr/>
        </p:nvGraphicFramePr>
        <p:xfrm>
          <a:off x="4724400" y="4143375"/>
          <a:ext cx="4038600" cy="2476500"/>
        </p:xfrm>
        <a:graphic>
          <a:graphicData uri="http://schemas.openxmlformats.org/presentationml/2006/ole">
            <mc:AlternateContent xmlns:mc="http://schemas.openxmlformats.org/markup-compatibility/2006">
              <mc:Choice xmlns:v="urn:schemas-microsoft-com:vml" Requires="v">
                <p:oleObj spid="_x0000_s3086" name="" r:id="rId3" imgW="2743200" imgH="1828800" progId="Word.Picture.8">
                  <p:embed/>
                </p:oleObj>
              </mc:Choice>
              <mc:Fallback>
                <p:oleObj name="" r:id="rId3" imgW="2743200" imgH="1828800" progId="Word.Picture.8">
                  <p:embed/>
                  <p:pic>
                    <p:nvPicPr>
                      <p:cNvPr id="0" name="Picture 3085"/>
                      <p:cNvPicPr/>
                      <p:nvPr/>
                    </p:nvPicPr>
                    <p:blipFill>
                      <a:blip r:embed="rId4"/>
                      <a:srcRect b="7230"/>
                      <a:stretch>
                        <a:fillRect/>
                      </a:stretch>
                    </p:blipFill>
                    <p:spPr>
                      <a:xfrm>
                        <a:off x="4724400" y="4143375"/>
                        <a:ext cx="4038600" cy="2476500"/>
                      </a:xfrm>
                      <a:prstGeom prst="rect">
                        <a:avLst/>
                      </a:prstGeom>
                      <a:noFill/>
                      <a:ln w="38100">
                        <a:noFill/>
                        <a:miter/>
                      </a:ln>
                    </p:spPr>
                  </p:pic>
                </p:oleObj>
              </mc:Fallback>
            </mc:AlternateContent>
          </a:graphicData>
        </a:graphic>
      </p:graphicFrame>
      <p:graphicFrame>
        <p:nvGraphicFramePr>
          <p:cNvPr id="23556" name="Object 20"/>
          <p:cNvGraphicFramePr>
            <a:graphicFrameLocks noChangeAspect="1"/>
          </p:cNvGraphicFramePr>
          <p:nvPr/>
        </p:nvGraphicFramePr>
        <p:xfrm>
          <a:off x="1143000" y="1628775"/>
          <a:ext cx="3505200" cy="2568575"/>
        </p:xfrm>
        <a:graphic>
          <a:graphicData uri="http://schemas.openxmlformats.org/presentationml/2006/ole">
            <mc:AlternateContent xmlns:mc="http://schemas.openxmlformats.org/markup-compatibility/2006">
              <mc:Choice xmlns:v="urn:schemas-microsoft-com:vml" Requires="v">
                <p:oleObj spid="_x0000_s3088" name="" r:id="rId5" imgW="2743200" imgH="2004060" progId="Word.Picture.8">
                  <p:embed/>
                </p:oleObj>
              </mc:Choice>
              <mc:Fallback>
                <p:oleObj name="" r:id="rId5" imgW="2743200" imgH="2004060" progId="Word.Picture.8">
                  <p:embed/>
                  <p:pic>
                    <p:nvPicPr>
                      <p:cNvPr id="0" name="Picture 3087"/>
                      <p:cNvPicPr/>
                      <p:nvPr/>
                    </p:nvPicPr>
                    <p:blipFill>
                      <a:blip r:embed="rId6"/>
                      <a:stretch>
                        <a:fillRect/>
                      </a:stretch>
                    </p:blipFill>
                    <p:spPr>
                      <a:xfrm>
                        <a:off x="1143000" y="1628775"/>
                        <a:ext cx="3505200" cy="2568575"/>
                      </a:xfrm>
                      <a:prstGeom prst="rect">
                        <a:avLst/>
                      </a:prstGeom>
                      <a:noFill/>
                      <a:ln w="38100">
                        <a:noFill/>
                        <a:miter/>
                      </a:ln>
                    </p:spPr>
                  </p:pic>
                </p:oleObj>
              </mc:Fallback>
            </mc:AlternateContent>
          </a:graphicData>
        </a:graphic>
      </p:graphicFrame>
      <p:graphicFrame>
        <p:nvGraphicFramePr>
          <p:cNvPr id="30728" name="Object 21"/>
          <p:cNvGraphicFramePr>
            <a:graphicFrameLocks noChangeAspect="1"/>
          </p:cNvGraphicFramePr>
          <p:nvPr/>
        </p:nvGraphicFramePr>
        <p:xfrm>
          <a:off x="4800600" y="1628775"/>
          <a:ext cx="3125788" cy="2373313"/>
        </p:xfrm>
        <a:graphic>
          <a:graphicData uri="http://schemas.openxmlformats.org/presentationml/2006/ole">
            <mc:AlternateContent xmlns:mc="http://schemas.openxmlformats.org/markup-compatibility/2006">
              <mc:Choice xmlns:v="urn:schemas-microsoft-com:vml" Requires="v">
                <p:oleObj spid="_x0000_s3084" name="" r:id="rId7" imgW="2618105" imgH="2004060" progId="Word.Picture.8">
                  <p:embed/>
                </p:oleObj>
              </mc:Choice>
              <mc:Fallback>
                <p:oleObj name="" r:id="rId7" imgW="2618105" imgH="2004060" progId="Word.Picture.8">
                  <p:embed/>
                  <p:pic>
                    <p:nvPicPr>
                      <p:cNvPr id="0" name="Picture 3083"/>
                      <p:cNvPicPr/>
                      <p:nvPr/>
                    </p:nvPicPr>
                    <p:blipFill>
                      <a:blip r:embed="rId8"/>
                      <a:stretch>
                        <a:fillRect/>
                      </a:stretch>
                    </p:blipFill>
                    <p:spPr>
                      <a:xfrm>
                        <a:off x="4800600" y="1628775"/>
                        <a:ext cx="3125788" cy="2373313"/>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30728"/>
                                        </p:tgtEl>
                                        <p:attrNameLst>
                                          <p:attrName>style.visibility</p:attrName>
                                        </p:attrNameLst>
                                      </p:cBhvr>
                                      <p:to>
                                        <p:strVal val="visible"/>
                                      </p:to>
                                    </p:set>
                                    <p:animEffect transition="in" filter="barn(outHorizontal)">
                                      <p:cBhvr>
                                        <p:cTn id="7" dur="500"/>
                                        <p:tgtEl>
                                          <p:spTgt spid="3072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30725"/>
                                        </p:tgtEl>
                                        <p:attrNameLst>
                                          <p:attrName>style.visibility</p:attrName>
                                        </p:attrNameLst>
                                      </p:cBhvr>
                                      <p:to>
                                        <p:strVal val="visible"/>
                                      </p:to>
                                    </p:set>
                                    <p:animEffect transition="in" filter="barn(outHorizontal)">
                                      <p:cBhvr>
                                        <p:cTn id="12" dur="500"/>
                                        <p:tgtEl>
                                          <p:spTgt spid="3072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30726"/>
                                        </p:tgtEl>
                                        <p:attrNameLst>
                                          <p:attrName>style.visibility</p:attrName>
                                        </p:attrNameLst>
                                      </p:cBhvr>
                                      <p:to>
                                        <p:strVal val="visible"/>
                                      </p:to>
                                    </p:set>
                                    <p:animEffect transition="in" filter="barn(outHorizontal)">
                                      <p:cBhvr>
                                        <p:cTn id="17" dur="500"/>
                                        <p:tgtEl>
                                          <p:spTgt spid="30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83" name="Rectangle 2"/>
          <p:cNvSpPr>
            <a:spLocks noGrp="1"/>
          </p:cNvSpPr>
          <p:nvPr>
            <p:ph type="title" idx="4294967295"/>
          </p:nvPr>
        </p:nvSpPr>
        <p:spPr>
          <a:xfrm>
            <a:off x="859155" y="228600"/>
            <a:ext cx="8148955" cy="536575"/>
          </a:xfrm>
        </p:spPr>
        <p:txBody>
          <a:bodyPr vert="horz" wrap="square" lIns="91440" tIns="45720" rIns="91440" bIns="45720" anchor="ctr" anchorCtr="0"/>
          <a:p>
            <a:pPr eaLnBrk="1" hangingPunct="1"/>
            <a:r>
              <a:rPr lang="en-US" altLang="zh-CN" b="1">
                <a:solidFill>
                  <a:schemeClr val="accent2"/>
                </a:solidFill>
                <a:sym typeface="Symbol" panose="05050102010706020507" charset="2"/>
              </a:rPr>
              <a:t>Basic BJT Amplifiers Circuits</a:t>
            </a:r>
            <a:endParaRPr lang="en-US" altLang="zh-CN" b="1">
              <a:solidFill>
                <a:schemeClr val="accent2"/>
              </a:solidFill>
              <a:sym typeface="Symbol" panose="05050102010706020507" charset="2"/>
            </a:endParaRPr>
          </a:p>
        </p:txBody>
      </p:sp>
      <p:graphicFrame>
        <p:nvGraphicFramePr>
          <p:cNvPr id="24578" name="Object 9"/>
          <p:cNvGraphicFramePr>
            <a:graphicFrameLocks noChangeAspect="1"/>
          </p:cNvGraphicFramePr>
          <p:nvPr/>
        </p:nvGraphicFramePr>
        <p:xfrm>
          <a:off x="2924175" y="2178050"/>
          <a:ext cx="3160713" cy="4419600"/>
        </p:xfrm>
        <a:graphic>
          <a:graphicData uri="http://schemas.openxmlformats.org/presentationml/2006/ole">
            <mc:AlternateContent xmlns:mc="http://schemas.openxmlformats.org/markup-compatibility/2006">
              <mc:Choice xmlns:v="urn:schemas-microsoft-com:vml" Requires="v">
                <p:oleObj spid="_x0000_s3087" name="" r:id="rId1" imgW="2247900" imgH="3143250" progId="MSPhotoEd.3">
                  <p:embed/>
                </p:oleObj>
              </mc:Choice>
              <mc:Fallback>
                <p:oleObj name="" r:id="rId1" imgW="2247900" imgH="3143250" progId="MSPhotoEd.3">
                  <p:embed/>
                  <p:pic>
                    <p:nvPicPr>
                      <p:cNvPr id="0" name="Picture 3086"/>
                      <p:cNvPicPr/>
                      <p:nvPr/>
                    </p:nvPicPr>
                    <p:blipFill>
                      <a:blip r:embed="rId2"/>
                      <a:stretch>
                        <a:fillRect/>
                      </a:stretch>
                    </p:blipFill>
                    <p:spPr>
                      <a:xfrm>
                        <a:off x="2924175" y="2178050"/>
                        <a:ext cx="3160713" cy="4419600"/>
                      </a:xfrm>
                      <a:prstGeom prst="rect">
                        <a:avLst/>
                      </a:prstGeom>
                      <a:noFill/>
                      <a:ln w="38100">
                        <a:noFill/>
                        <a:miter/>
                      </a:ln>
                    </p:spPr>
                  </p:pic>
                </p:oleObj>
              </mc:Fallback>
            </mc:AlternateContent>
          </a:graphicData>
        </a:graphic>
      </p:graphicFrame>
      <p:grpSp>
        <p:nvGrpSpPr>
          <p:cNvPr id="2" name="Group 6"/>
          <p:cNvGrpSpPr>
            <a:grpSpLocks noChangeAspect="1"/>
          </p:cNvGrpSpPr>
          <p:nvPr/>
        </p:nvGrpSpPr>
        <p:grpSpPr>
          <a:xfrm>
            <a:off x="1116013" y="1949450"/>
            <a:ext cx="5562600" cy="4648200"/>
            <a:chOff x="0" y="0"/>
            <a:chExt cx="2202" cy="1904"/>
          </a:xfrm>
        </p:grpSpPr>
        <p:graphicFrame>
          <p:nvGraphicFramePr>
            <p:cNvPr id="24581" name="Object 25"/>
            <p:cNvGraphicFramePr>
              <a:graphicFrameLocks noChangeAspect="1"/>
            </p:cNvGraphicFramePr>
            <p:nvPr/>
          </p:nvGraphicFramePr>
          <p:xfrm>
            <a:off x="765" y="1089"/>
            <a:ext cx="1344" cy="815"/>
          </p:xfrm>
          <a:graphic>
            <a:graphicData uri="http://schemas.openxmlformats.org/presentationml/2006/ole">
              <mc:AlternateContent xmlns:mc="http://schemas.openxmlformats.org/markup-compatibility/2006">
                <mc:Choice xmlns:v="urn:schemas-microsoft-com:vml" Requires="v">
                  <p:oleObj spid="_x0000_s3082" name="" r:id="rId3" imgW="2105025" imgH="1276350" progId="MSPhotoEd.3">
                    <p:embed/>
                  </p:oleObj>
                </mc:Choice>
                <mc:Fallback>
                  <p:oleObj name="" r:id="rId3" imgW="2105025" imgH="1276350" progId="MSPhotoEd.3">
                    <p:embed/>
                    <p:pic>
                      <p:nvPicPr>
                        <p:cNvPr id="0" name="Picture 3081"/>
                        <p:cNvPicPr/>
                        <p:nvPr/>
                      </p:nvPicPr>
                      <p:blipFill>
                        <a:blip r:embed="rId4"/>
                        <a:stretch>
                          <a:fillRect/>
                        </a:stretch>
                      </p:blipFill>
                      <p:spPr>
                        <a:xfrm>
                          <a:off x="765" y="1089"/>
                          <a:ext cx="1344" cy="815"/>
                        </a:xfrm>
                        <a:prstGeom prst="rect">
                          <a:avLst/>
                        </a:prstGeom>
                        <a:solidFill>
                          <a:schemeClr val="bg1"/>
                        </a:solidFill>
                        <a:ln w="38100">
                          <a:noFill/>
                          <a:miter/>
                        </a:ln>
                      </p:spPr>
                    </p:pic>
                  </p:oleObj>
                </mc:Fallback>
              </mc:AlternateContent>
            </a:graphicData>
          </a:graphic>
        </p:graphicFrame>
        <p:graphicFrame>
          <p:nvGraphicFramePr>
            <p:cNvPr id="24582" name="Object 26"/>
            <p:cNvGraphicFramePr>
              <a:graphicFrameLocks noChangeAspect="1"/>
            </p:cNvGraphicFramePr>
            <p:nvPr/>
          </p:nvGraphicFramePr>
          <p:xfrm>
            <a:off x="0" y="0"/>
            <a:ext cx="2202" cy="1122"/>
          </p:xfrm>
          <a:graphic>
            <a:graphicData uri="http://schemas.openxmlformats.org/presentationml/2006/ole">
              <mc:AlternateContent xmlns:mc="http://schemas.openxmlformats.org/markup-compatibility/2006">
                <mc:Choice xmlns:v="urn:schemas-microsoft-com:vml" Requires="v">
                  <p:oleObj spid="_x0000_s3083" name="" r:id="rId5" imgW="3495675" imgH="1781175" progId="MSPhotoEd.3">
                    <p:embed/>
                  </p:oleObj>
                </mc:Choice>
                <mc:Fallback>
                  <p:oleObj name="" r:id="rId5" imgW="3495675" imgH="1781175" progId="MSPhotoEd.3">
                    <p:embed/>
                    <p:pic>
                      <p:nvPicPr>
                        <p:cNvPr id="0" name="Picture 3082"/>
                        <p:cNvPicPr/>
                        <p:nvPr/>
                      </p:nvPicPr>
                      <p:blipFill>
                        <a:blip r:embed="rId6"/>
                        <a:stretch>
                          <a:fillRect/>
                        </a:stretch>
                      </p:blipFill>
                      <p:spPr>
                        <a:xfrm>
                          <a:off x="0" y="0"/>
                          <a:ext cx="2202" cy="1122"/>
                        </a:xfrm>
                        <a:prstGeom prst="rect">
                          <a:avLst/>
                        </a:prstGeom>
                        <a:solidFill>
                          <a:schemeClr val="bg1"/>
                        </a:solidFill>
                        <a:ln w="38100">
                          <a:noFill/>
                          <a:miter/>
                        </a:ln>
                      </p:spPr>
                    </p:pic>
                  </p:oleObj>
                </mc:Fallback>
              </mc:AlternateContent>
            </a:graphicData>
          </a:graphic>
        </p:graphicFrame>
      </p:grpSp>
      <p:grpSp>
        <p:nvGrpSpPr>
          <p:cNvPr id="3" name="Group 9"/>
          <p:cNvGrpSpPr/>
          <p:nvPr/>
        </p:nvGrpSpPr>
        <p:grpSpPr>
          <a:xfrm>
            <a:off x="3276600" y="5300663"/>
            <a:ext cx="4391025" cy="957262"/>
            <a:chOff x="0" y="0"/>
            <a:chExt cx="2766" cy="603"/>
          </a:xfrm>
        </p:grpSpPr>
        <p:sp>
          <p:nvSpPr>
            <p:cNvPr id="24599" name="AutoShape 10"/>
            <p:cNvSpPr/>
            <p:nvPr/>
          </p:nvSpPr>
          <p:spPr>
            <a:xfrm>
              <a:off x="1542" y="273"/>
              <a:ext cx="1224" cy="330"/>
            </a:xfrm>
            <a:prstGeom prst="wedgeRoundRectCallout">
              <a:avLst>
                <a:gd name="adj1" fmla="val -69528"/>
                <a:gd name="adj2" fmla="val -126366"/>
                <a:gd name="adj3" fmla="val 16667"/>
              </a:avLst>
            </a:prstGeom>
            <a:noFill/>
            <a:ln w="38100" cap="flat" cmpd="sng">
              <a:solidFill>
                <a:schemeClr val="accent1"/>
              </a:solidFill>
              <a:prstDash val="solid"/>
              <a:miter/>
              <a:headEnd type="none" w="med" len="med"/>
              <a:tailEnd type="none" w="med" len="med"/>
            </a:ln>
          </p:spPr>
          <p:txBody>
            <a:bodyPr lIns="90000" tIns="46800" rIns="90000" bIns="46800" anchor="ctr" anchorCtr="0">
              <a:spAutoFit/>
            </a:bodyPr>
            <a:p>
              <a:pPr algn="just"/>
              <a:r>
                <a:rPr lang="en-US" altLang="zh-CN" b="1" i="1" dirty="0" err="1">
                  <a:latin typeface="Times New Roman" panose="02020603050405020304" pitchFamily="18" charset="0"/>
                </a:rPr>
                <a:t>v</a:t>
              </a:r>
              <a:r>
                <a:rPr lang="en-US" altLang="zh-CN" b="1" i="1" baseline="-25000" dirty="0" err="1">
                  <a:latin typeface="Times New Roman" panose="02020603050405020304" pitchFamily="18" charset="0"/>
                </a:rPr>
                <a:t>BE</a:t>
              </a:r>
              <a:r>
                <a:rPr lang="en-US" altLang="zh-CN" b="1" dirty="0" err="1">
                  <a:latin typeface="Times New Roman" panose="02020603050405020304" pitchFamily="18" charset="0"/>
                </a:rPr>
                <a:t>=</a:t>
              </a:r>
              <a:r>
                <a:rPr lang="en-US" altLang="zh-CN" b="1" i="1" dirty="0" err="1">
                  <a:latin typeface="Times New Roman" panose="02020603050405020304" pitchFamily="18" charset="0"/>
                </a:rPr>
                <a:t>v</a:t>
              </a:r>
              <a:r>
                <a:rPr lang="en-US" altLang="zh-CN" b="1" i="1" baseline="-25000" dirty="0" err="1">
                  <a:latin typeface="Times New Roman" panose="02020603050405020304" pitchFamily="18" charset="0"/>
                </a:rPr>
                <a:t>i</a:t>
              </a:r>
              <a:r>
                <a:rPr lang="en-US" altLang="zh-CN" b="1" i="1" dirty="0" err="1">
                  <a:latin typeface="Times New Roman" panose="02020603050405020304" pitchFamily="18" charset="0"/>
                </a:rPr>
                <a:t>+V</a:t>
              </a:r>
              <a:r>
                <a:rPr lang="en-US" altLang="zh-CN" b="1" i="1" baseline="-25000" dirty="0" err="1">
                  <a:latin typeface="Times New Roman" panose="02020603050405020304" pitchFamily="18" charset="0"/>
                </a:rPr>
                <a:t>BE</a:t>
              </a:r>
              <a:endParaRPr lang="en-US" altLang="zh-CN" b="1" i="1">
                <a:latin typeface="Times New Roman" panose="02020603050405020304" pitchFamily="18" charset="0"/>
              </a:endParaRPr>
            </a:p>
          </p:txBody>
        </p:sp>
        <p:sp>
          <p:nvSpPr>
            <p:cNvPr id="24600" name="Line 32"/>
            <p:cNvSpPr/>
            <p:nvPr/>
          </p:nvSpPr>
          <p:spPr>
            <a:xfrm>
              <a:off x="0" y="0"/>
              <a:ext cx="1270" cy="0"/>
            </a:xfrm>
            <a:prstGeom prst="line">
              <a:avLst/>
            </a:prstGeom>
            <a:ln w="28575" cap="flat" cmpd="sng">
              <a:solidFill>
                <a:schemeClr val="accent1"/>
              </a:solidFill>
              <a:prstDash val="dash"/>
              <a:headEnd type="none" w="med" len="med"/>
              <a:tailEnd type="none" w="med" len="med"/>
            </a:ln>
          </p:spPr>
        </p:sp>
      </p:grpSp>
      <p:grpSp>
        <p:nvGrpSpPr>
          <p:cNvPr id="4" name="Group 12"/>
          <p:cNvGrpSpPr/>
          <p:nvPr/>
        </p:nvGrpSpPr>
        <p:grpSpPr>
          <a:xfrm>
            <a:off x="250825" y="3644900"/>
            <a:ext cx="1981200" cy="1673225"/>
            <a:chOff x="0" y="0"/>
            <a:chExt cx="1248" cy="1054"/>
          </a:xfrm>
        </p:grpSpPr>
        <p:grpSp>
          <p:nvGrpSpPr>
            <p:cNvPr id="24596" name="Group 13"/>
            <p:cNvGrpSpPr/>
            <p:nvPr/>
          </p:nvGrpSpPr>
          <p:grpSpPr>
            <a:xfrm>
              <a:off x="0" y="705"/>
              <a:ext cx="1248" cy="349"/>
              <a:chOff x="0" y="0"/>
              <a:chExt cx="1248" cy="349"/>
            </a:xfrm>
          </p:grpSpPr>
          <p:graphicFrame>
            <p:nvGraphicFramePr>
              <p:cNvPr id="24580" name="Object 14"/>
              <p:cNvGraphicFramePr>
                <a:graphicFrameLocks noChangeAspect="1"/>
              </p:cNvGraphicFramePr>
              <p:nvPr/>
            </p:nvGraphicFramePr>
            <p:xfrm>
              <a:off x="48" y="0"/>
              <a:ext cx="1104" cy="349"/>
            </p:xfrm>
            <a:graphic>
              <a:graphicData uri="http://schemas.openxmlformats.org/presentationml/2006/ole">
                <mc:AlternateContent xmlns:mc="http://schemas.openxmlformats.org/markup-compatibility/2006">
                  <mc:Choice xmlns:v="urn:schemas-microsoft-com:vml" Requires="v">
                    <p:oleObj spid="_x0000_s3095" name="" r:id="rId7" imgW="723900" imgH="228600" progId="Equation.3">
                      <p:embed/>
                    </p:oleObj>
                  </mc:Choice>
                  <mc:Fallback>
                    <p:oleObj name="" r:id="rId7" imgW="723900" imgH="228600" progId="Equation.3">
                      <p:embed/>
                      <p:pic>
                        <p:nvPicPr>
                          <p:cNvPr id="0" name="Picture 3094"/>
                          <p:cNvPicPr/>
                          <p:nvPr/>
                        </p:nvPicPr>
                        <p:blipFill>
                          <a:blip r:embed="rId8"/>
                          <a:stretch>
                            <a:fillRect/>
                          </a:stretch>
                        </p:blipFill>
                        <p:spPr>
                          <a:xfrm>
                            <a:off x="48" y="0"/>
                            <a:ext cx="1104" cy="349"/>
                          </a:xfrm>
                          <a:prstGeom prst="rect">
                            <a:avLst/>
                          </a:prstGeom>
                          <a:solidFill>
                            <a:schemeClr val="bg1"/>
                          </a:solidFill>
                          <a:ln w="38100">
                            <a:noFill/>
                            <a:miter/>
                          </a:ln>
                        </p:spPr>
                      </p:pic>
                    </p:oleObj>
                  </mc:Fallback>
                </mc:AlternateContent>
              </a:graphicData>
            </a:graphic>
          </p:graphicFrame>
          <p:sp>
            <p:nvSpPr>
              <p:cNvPr id="24598" name="AutoShape 29"/>
              <p:cNvSpPr/>
              <p:nvPr/>
            </p:nvSpPr>
            <p:spPr>
              <a:xfrm>
                <a:off x="0" y="48"/>
                <a:ext cx="1248" cy="290"/>
              </a:xfrm>
              <a:prstGeom prst="wedgeRoundRectCallout">
                <a:avLst>
                  <a:gd name="adj1" fmla="val 45912"/>
                  <a:gd name="adj2" fmla="val -279310"/>
                  <a:gd name="adj3" fmla="val 16667"/>
                </a:avLst>
              </a:prstGeom>
              <a:noFill/>
              <a:ln w="38100" cap="flat" cmpd="sng">
                <a:solidFill>
                  <a:schemeClr val="accent1"/>
                </a:solidFill>
                <a:prstDash val="solid"/>
                <a:miter/>
                <a:headEnd type="none" w="med" len="med"/>
                <a:tailEnd type="none" w="med" len="med"/>
              </a:ln>
            </p:spPr>
            <p:txBody>
              <a:bodyPr lIns="90000" tIns="46800" rIns="90000" bIns="46800" anchor="ctr" anchorCtr="0">
                <a:spAutoFit/>
              </a:bodyPr>
              <a:p>
                <a:pPr algn="just"/>
                <a:endParaRPr lang="zh-CN" altLang="en-US" sz="2000" b="1" dirty="0">
                  <a:latin typeface="Times New Roman" panose="02020603050405020304" pitchFamily="18" charset="0"/>
                </a:endParaRPr>
              </a:p>
            </p:txBody>
          </p:sp>
        </p:grpSp>
        <p:sp>
          <p:nvSpPr>
            <p:cNvPr id="24597" name="Line 37"/>
            <p:cNvSpPr/>
            <p:nvPr/>
          </p:nvSpPr>
          <p:spPr>
            <a:xfrm>
              <a:off x="1225" y="0"/>
              <a:ext cx="0" cy="454"/>
            </a:xfrm>
            <a:prstGeom prst="line">
              <a:avLst/>
            </a:prstGeom>
            <a:ln w="28575" cap="flat" cmpd="sng">
              <a:solidFill>
                <a:schemeClr val="accent1"/>
              </a:solidFill>
              <a:prstDash val="dash"/>
              <a:headEnd type="none" w="med" len="med"/>
              <a:tailEnd type="none" w="med" len="med"/>
            </a:ln>
          </p:spPr>
        </p:sp>
      </p:grpSp>
      <p:grpSp>
        <p:nvGrpSpPr>
          <p:cNvPr id="24589" name="Group 17"/>
          <p:cNvGrpSpPr/>
          <p:nvPr/>
        </p:nvGrpSpPr>
        <p:grpSpPr>
          <a:xfrm>
            <a:off x="5867400" y="908050"/>
            <a:ext cx="2951163" cy="2089150"/>
            <a:chOff x="0" y="0"/>
            <a:chExt cx="2976" cy="1722"/>
          </a:xfrm>
        </p:grpSpPr>
        <p:graphicFrame>
          <p:nvGraphicFramePr>
            <p:cNvPr id="24579" name="Object 12"/>
            <p:cNvGraphicFramePr>
              <a:graphicFrameLocks noChangeAspect="1"/>
            </p:cNvGraphicFramePr>
            <p:nvPr/>
          </p:nvGraphicFramePr>
          <p:xfrm>
            <a:off x="0" y="0"/>
            <a:ext cx="2976" cy="1722"/>
          </p:xfrm>
          <a:graphic>
            <a:graphicData uri="http://schemas.openxmlformats.org/presentationml/2006/ole">
              <mc:AlternateContent xmlns:mc="http://schemas.openxmlformats.org/markup-compatibility/2006">
                <mc:Choice xmlns:v="urn:schemas-microsoft-com:vml" Requires="v">
                  <p:oleObj spid="_x0000_s3094" name="" r:id="rId9" imgW="3752850" imgH="2171700" progId="MSPhotoEd.3">
                    <p:embed/>
                  </p:oleObj>
                </mc:Choice>
                <mc:Fallback>
                  <p:oleObj name="" r:id="rId9" imgW="3752850" imgH="2171700" progId="MSPhotoEd.3">
                    <p:embed/>
                    <p:pic>
                      <p:nvPicPr>
                        <p:cNvPr id="0" name="Picture 3093"/>
                        <p:cNvPicPr/>
                        <p:nvPr/>
                      </p:nvPicPr>
                      <p:blipFill>
                        <a:blip r:embed="rId10"/>
                        <a:stretch>
                          <a:fillRect/>
                        </a:stretch>
                      </p:blipFill>
                      <p:spPr>
                        <a:xfrm>
                          <a:off x="0" y="0"/>
                          <a:ext cx="2976" cy="1722"/>
                        </a:xfrm>
                        <a:prstGeom prst="rect">
                          <a:avLst/>
                        </a:prstGeom>
                        <a:noFill/>
                        <a:ln w="38100">
                          <a:noFill/>
                          <a:miter/>
                        </a:ln>
                      </p:spPr>
                    </p:pic>
                  </p:oleObj>
                </mc:Fallback>
              </mc:AlternateContent>
            </a:graphicData>
          </a:graphic>
        </p:graphicFrame>
        <p:sp>
          <p:nvSpPr>
            <p:cNvPr id="24592" name="Oval 13"/>
            <p:cNvSpPr/>
            <p:nvPr/>
          </p:nvSpPr>
          <p:spPr>
            <a:xfrm>
              <a:off x="1824" y="0"/>
              <a:ext cx="48" cy="48"/>
            </a:xfrm>
            <a:prstGeom prst="ellipse">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4593" name="Oval 14"/>
            <p:cNvSpPr/>
            <p:nvPr/>
          </p:nvSpPr>
          <p:spPr>
            <a:xfrm>
              <a:off x="1824" y="1584"/>
              <a:ext cx="48" cy="48"/>
            </a:xfrm>
            <a:prstGeom prst="ellipse">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4594" name="Oval 15"/>
            <p:cNvSpPr/>
            <p:nvPr/>
          </p:nvSpPr>
          <p:spPr>
            <a:xfrm>
              <a:off x="0" y="816"/>
              <a:ext cx="48" cy="48"/>
            </a:xfrm>
            <a:prstGeom prst="ellipse">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4595" name="Oval 16"/>
            <p:cNvSpPr/>
            <p:nvPr/>
          </p:nvSpPr>
          <p:spPr>
            <a:xfrm>
              <a:off x="0" y="1584"/>
              <a:ext cx="48" cy="48"/>
            </a:xfrm>
            <a:prstGeom prst="ellipse">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grpSp>
      <p:sp>
        <p:nvSpPr>
          <p:cNvPr id="24590" name="Text Box 39"/>
          <p:cNvSpPr txBox="1"/>
          <p:nvPr/>
        </p:nvSpPr>
        <p:spPr>
          <a:xfrm>
            <a:off x="6156325" y="3213100"/>
            <a:ext cx="2592388" cy="701675"/>
          </a:xfrm>
          <a:prstGeom prst="rect">
            <a:avLst/>
          </a:prstGeom>
          <a:noFill/>
          <a:ln w="9525">
            <a:noFill/>
          </a:ln>
        </p:spPr>
        <p:txBody>
          <a:bodyPr>
            <a:spAutoFit/>
          </a:bodyPr>
          <a:p>
            <a:r>
              <a:rPr lang="en-US" altLang="zh-CN" sz="2000">
                <a:latin typeface="Times New Roman" panose="02020603050405020304" pitchFamily="18" charset="0"/>
              </a:rPr>
              <a:t>Apply a small signal input voltage and see </a:t>
            </a:r>
            <a:r>
              <a:rPr lang="en-US" altLang="zh-CN" sz="2000" i="1" dirty="0" err="1">
                <a:latin typeface="Times New Roman" panose="02020603050405020304" pitchFamily="18" charset="0"/>
              </a:rPr>
              <a:t>i</a:t>
            </a:r>
            <a:r>
              <a:rPr lang="en-US" altLang="zh-CN" sz="2000" i="1" baseline="-25000" dirty="0" err="1">
                <a:latin typeface="Times New Roman" panose="02020603050405020304" pitchFamily="18" charset="0"/>
              </a:rPr>
              <a:t>b</a:t>
            </a:r>
            <a:endParaRPr lang="en-US" altLang="zh-CN" sz="2000" baseline="-25000">
              <a:latin typeface="Times New Roman" panose="02020603050405020304" pitchFamily="18" charset="0"/>
            </a:endParaRPr>
          </a:p>
        </p:txBody>
      </p:sp>
      <p:sp>
        <p:nvSpPr>
          <p:cNvPr id="23559" name="Text Box 3"/>
          <p:cNvSpPr txBox="1"/>
          <p:nvPr/>
        </p:nvSpPr>
        <p:spPr>
          <a:xfrm>
            <a:off x="114300" y="909003"/>
            <a:ext cx="5562600" cy="460375"/>
          </a:xfrm>
          <a:prstGeom prst="rect">
            <a:avLst/>
          </a:prstGeom>
          <a:noFill/>
          <a:ln w="9525">
            <a:noFill/>
          </a:ln>
        </p:spPr>
        <p:txBody>
          <a:bodyPr>
            <a:spAutoFit/>
          </a:bodyPr>
          <a:p>
            <a:r>
              <a:rPr lang="en-US" altLang="zh-CN" sz="2400" b="1">
                <a:latin typeface="Times New Roman" panose="02020603050405020304" pitchFamily="18" charset="0"/>
              </a:rPr>
              <a:t>Single-Stage </a:t>
            </a:r>
            <a:r>
              <a:rPr lang="en-US" altLang="zh-CN" sz="2400" b="1">
                <a:solidFill>
                  <a:srgbClr val="FF0000"/>
                </a:solidFill>
                <a:latin typeface="Times New Roman" panose="02020603050405020304" pitchFamily="18" charset="0"/>
              </a:rPr>
              <a:t>C-E</a:t>
            </a:r>
            <a:r>
              <a:rPr lang="en-US" altLang="zh-CN" sz="2400" b="1">
                <a:latin typeface="Times New Roman" panose="02020603050405020304" pitchFamily="18" charset="0"/>
              </a:rPr>
              <a:t> BJT Amplifiers</a:t>
            </a:r>
            <a:endParaRPr lang="en-US" altLang="zh-CN" sz="2400" b="1">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strVal val="#ppt_w*0.70"/>
                                          </p:val>
                                        </p:tav>
                                        <p:tav tm="100000">
                                          <p:val>
                                            <p:strVal val="#ppt_w"/>
                                          </p:val>
                                        </p:tav>
                                      </p:tavLst>
                                    </p:anim>
                                    <p:anim calcmode="lin" valueType="num">
                                      <p:cBhvr>
                                        <p:cTn id="15" dur="500" fill="hold"/>
                                        <p:tgtEl>
                                          <p:spTgt spid="2"/>
                                        </p:tgtEl>
                                        <p:attrNameLst>
                                          <p:attrName>ppt_h</p:attrName>
                                        </p:attrNameLst>
                                      </p:cBhvr>
                                      <p:tavLst>
                                        <p:tav tm="0">
                                          <p:val>
                                            <p:strVal val="#ppt_h"/>
                                          </p:val>
                                        </p:tav>
                                        <p:tav tm="100000">
                                          <p:val>
                                            <p:strVal val="#ppt_h"/>
                                          </p:val>
                                        </p:tav>
                                      </p:tavLst>
                                    </p:anim>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strVal val="#ppt_w*0.70"/>
                                          </p:val>
                                        </p:tav>
                                        <p:tav tm="100000">
                                          <p:val>
                                            <p:strVal val="#ppt_w"/>
                                          </p:val>
                                        </p:tav>
                                      </p:tavLst>
                                    </p:anim>
                                    <p:anim calcmode="lin" valueType="num">
                                      <p:cBhvr>
                                        <p:cTn id="22" dur="500" fill="hold"/>
                                        <p:tgtEl>
                                          <p:spTgt spid="4"/>
                                        </p:tgtEl>
                                        <p:attrNameLst>
                                          <p:attrName>ppt_h</p:attrName>
                                        </p:attrNameLst>
                                      </p:cBhvr>
                                      <p:tavLst>
                                        <p:tav tm="0">
                                          <p:val>
                                            <p:strVal val="#ppt_h"/>
                                          </p:val>
                                        </p:tav>
                                        <p:tav tm="100000">
                                          <p:val>
                                            <p:strVal val="#ppt_h"/>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6" name="Rectangle 2"/>
          <p:cNvSpPr>
            <a:spLocks noGrp="1"/>
          </p:cNvSpPr>
          <p:nvPr>
            <p:ph type="title" idx="4294967295"/>
          </p:nvPr>
        </p:nvSpPr>
        <p:spPr>
          <a:xfrm>
            <a:off x="859155" y="228600"/>
            <a:ext cx="7959090" cy="536575"/>
          </a:xfrm>
        </p:spPr>
        <p:txBody>
          <a:bodyPr vert="horz" wrap="square" lIns="91440" tIns="45720" rIns="91440" bIns="45720" anchor="ctr" anchorCtr="0"/>
          <a:p>
            <a:pPr eaLnBrk="1" hangingPunct="1"/>
            <a:r>
              <a:rPr lang="en-US" altLang="zh-CN" b="1">
                <a:solidFill>
                  <a:schemeClr val="accent2"/>
                </a:solidFill>
                <a:sym typeface="Symbol" panose="05050102010706020507" charset="2"/>
              </a:rPr>
              <a:t>Basic BJT Amplifiers Circuits</a:t>
            </a:r>
            <a:endParaRPr lang="en-US" altLang="zh-CN" b="1">
              <a:solidFill>
                <a:schemeClr val="accent2"/>
              </a:solidFill>
              <a:sym typeface="Symbol" panose="05050102010706020507" charset="2"/>
            </a:endParaRPr>
          </a:p>
        </p:txBody>
      </p:sp>
      <p:graphicFrame>
        <p:nvGraphicFramePr>
          <p:cNvPr id="25602" name="Object 23"/>
          <p:cNvGraphicFramePr>
            <a:graphicFrameLocks noChangeAspect="1"/>
          </p:cNvGraphicFramePr>
          <p:nvPr/>
        </p:nvGraphicFramePr>
        <p:xfrm>
          <a:off x="1116013" y="2406650"/>
          <a:ext cx="4943475" cy="2559050"/>
        </p:xfrm>
        <a:graphic>
          <a:graphicData uri="http://schemas.openxmlformats.org/presentationml/2006/ole">
            <mc:AlternateContent xmlns:mc="http://schemas.openxmlformats.org/markup-compatibility/2006">
              <mc:Choice xmlns:v="urn:schemas-microsoft-com:vml" Requires="v">
                <p:oleObj spid="_x0000_s3092" name="" r:id="rId1" imgW="3790950" imgH="1962150" progId="MSPhotoEd.3">
                  <p:embed/>
                </p:oleObj>
              </mc:Choice>
              <mc:Fallback>
                <p:oleObj name="" r:id="rId1" imgW="3790950" imgH="1962150" progId="MSPhotoEd.3">
                  <p:embed/>
                  <p:pic>
                    <p:nvPicPr>
                      <p:cNvPr id="0" name="Picture 3091"/>
                      <p:cNvPicPr/>
                      <p:nvPr/>
                    </p:nvPicPr>
                    <p:blipFill>
                      <a:blip r:embed="rId2"/>
                      <a:stretch>
                        <a:fillRect/>
                      </a:stretch>
                    </p:blipFill>
                    <p:spPr>
                      <a:xfrm>
                        <a:off x="1116013" y="2406650"/>
                        <a:ext cx="4943475" cy="2559050"/>
                      </a:xfrm>
                      <a:prstGeom prst="rect">
                        <a:avLst/>
                      </a:prstGeom>
                      <a:noFill/>
                      <a:ln w="38100">
                        <a:noFill/>
                        <a:miter/>
                      </a:ln>
                    </p:spPr>
                  </p:pic>
                </p:oleObj>
              </mc:Fallback>
            </mc:AlternateContent>
          </a:graphicData>
        </a:graphic>
      </p:graphicFrame>
      <p:graphicFrame>
        <p:nvGraphicFramePr>
          <p:cNvPr id="25603" name="Object 24"/>
          <p:cNvGraphicFramePr>
            <a:graphicFrameLocks noChangeAspect="1"/>
          </p:cNvGraphicFramePr>
          <p:nvPr/>
        </p:nvGraphicFramePr>
        <p:xfrm>
          <a:off x="2563813" y="4822825"/>
          <a:ext cx="3124200" cy="1774825"/>
        </p:xfrm>
        <a:graphic>
          <a:graphicData uri="http://schemas.openxmlformats.org/presentationml/2006/ole">
            <mc:AlternateContent xmlns:mc="http://schemas.openxmlformats.org/markup-compatibility/2006">
              <mc:Choice xmlns:v="urn:schemas-microsoft-com:vml" Requires="v">
                <p:oleObj spid="_x0000_s3091" name="" r:id="rId3" imgW="2381250" imgH="1352550" progId="MSPhotoEd.3">
                  <p:embed/>
                </p:oleObj>
              </mc:Choice>
              <mc:Fallback>
                <p:oleObj name="" r:id="rId3" imgW="2381250" imgH="1352550" progId="MSPhotoEd.3">
                  <p:embed/>
                  <p:pic>
                    <p:nvPicPr>
                      <p:cNvPr id="0" name="Picture 3090"/>
                      <p:cNvPicPr/>
                      <p:nvPr/>
                    </p:nvPicPr>
                    <p:blipFill>
                      <a:blip r:embed="rId4"/>
                      <a:stretch>
                        <a:fillRect/>
                      </a:stretch>
                    </p:blipFill>
                    <p:spPr>
                      <a:xfrm>
                        <a:off x="2563813" y="4822825"/>
                        <a:ext cx="3124200" cy="1774825"/>
                      </a:xfrm>
                      <a:prstGeom prst="rect">
                        <a:avLst/>
                      </a:prstGeom>
                      <a:noFill/>
                      <a:ln w="38100">
                        <a:noFill/>
                        <a:miter/>
                      </a:ln>
                    </p:spPr>
                  </p:pic>
                </p:oleObj>
              </mc:Fallback>
            </mc:AlternateContent>
          </a:graphicData>
        </a:graphic>
      </p:graphicFrame>
      <p:grpSp>
        <p:nvGrpSpPr>
          <p:cNvPr id="25609" name="Group 7"/>
          <p:cNvGrpSpPr/>
          <p:nvPr/>
        </p:nvGrpSpPr>
        <p:grpSpPr>
          <a:xfrm>
            <a:off x="5867400" y="908050"/>
            <a:ext cx="2951163" cy="2089150"/>
            <a:chOff x="0" y="0"/>
            <a:chExt cx="2976" cy="1722"/>
          </a:xfrm>
        </p:grpSpPr>
        <p:graphicFrame>
          <p:nvGraphicFramePr>
            <p:cNvPr id="25605" name="Object 18"/>
            <p:cNvGraphicFramePr>
              <a:graphicFrameLocks noChangeAspect="1"/>
            </p:cNvGraphicFramePr>
            <p:nvPr/>
          </p:nvGraphicFramePr>
          <p:xfrm>
            <a:off x="0" y="0"/>
            <a:ext cx="2976" cy="1722"/>
          </p:xfrm>
          <a:graphic>
            <a:graphicData uri="http://schemas.openxmlformats.org/presentationml/2006/ole">
              <mc:AlternateContent xmlns:mc="http://schemas.openxmlformats.org/markup-compatibility/2006">
                <mc:Choice xmlns:v="urn:schemas-microsoft-com:vml" Requires="v">
                  <p:oleObj spid="_x0000_s3093" name="" r:id="rId5" imgW="3752850" imgH="2171700" progId="MSPhotoEd.3">
                    <p:embed/>
                  </p:oleObj>
                </mc:Choice>
                <mc:Fallback>
                  <p:oleObj name="" r:id="rId5" imgW="3752850" imgH="2171700" progId="MSPhotoEd.3">
                    <p:embed/>
                    <p:pic>
                      <p:nvPicPr>
                        <p:cNvPr id="0" name="Picture 3092"/>
                        <p:cNvPicPr/>
                        <p:nvPr/>
                      </p:nvPicPr>
                      <p:blipFill>
                        <a:blip r:embed="rId6"/>
                        <a:stretch>
                          <a:fillRect/>
                        </a:stretch>
                      </p:blipFill>
                      <p:spPr>
                        <a:xfrm>
                          <a:off x="0" y="0"/>
                          <a:ext cx="2976" cy="1722"/>
                        </a:xfrm>
                        <a:prstGeom prst="rect">
                          <a:avLst/>
                        </a:prstGeom>
                        <a:noFill/>
                        <a:ln w="38100">
                          <a:noFill/>
                          <a:miter/>
                        </a:ln>
                      </p:spPr>
                    </p:pic>
                  </p:oleObj>
                </mc:Fallback>
              </mc:AlternateContent>
            </a:graphicData>
          </a:graphic>
        </p:graphicFrame>
        <p:sp>
          <p:nvSpPr>
            <p:cNvPr id="25624" name="Oval 19"/>
            <p:cNvSpPr/>
            <p:nvPr/>
          </p:nvSpPr>
          <p:spPr>
            <a:xfrm>
              <a:off x="1824" y="0"/>
              <a:ext cx="48" cy="48"/>
            </a:xfrm>
            <a:prstGeom prst="ellipse">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5625" name="Oval 20"/>
            <p:cNvSpPr/>
            <p:nvPr/>
          </p:nvSpPr>
          <p:spPr>
            <a:xfrm>
              <a:off x="1824" y="1584"/>
              <a:ext cx="48" cy="48"/>
            </a:xfrm>
            <a:prstGeom prst="ellipse">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5626" name="Oval 21"/>
            <p:cNvSpPr/>
            <p:nvPr/>
          </p:nvSpPr>
          <p:spPr>
            <a:xfrm>
              <a:off x="0" y="816"/>
              <a:ext cx="48" cy="48"/>
            </a:xfrm>
            <a:prstGeom prst="ellipse">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25627" name="Oval 22"/>
            <p:cNvSpPr/>
            <p:nvPr/>
          </p:nvSpPr>
          <p:spPr>
            <a:xfrm>
              <a:off x="0" y="1584"/>
              <a:ext cx="48" cy="48"/>
            </a:xfrm>
            <a:prstGeom prst="ellipse">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Times New Roman" panose="02020603050405020304" pitchFamily="18" charset="0"/>
              </a:endParaRPr>
            </a:p>
          </p:txBody>
        </p:sp>
      </p:grpSp>
      <p:grpSp>
        <p:nvGrpSpPr>
          <p:cNvPr id="3" name="Group 13"/>
          <p:cNvGrpSpPr/>
          <p:nvPr/>
        </p:nvGrpSpPr>
        <p:grpSpPr>
          <a:xfrm>
            <a:off x="6070600" y="3068638"/>
            <a:ext cx="2835275" cy="1728787"/>
            <a:chOff x="0" y="0"/>
            <a:chExt cx="1786" cy="1089"/>
          </a:xfrm>
        </p:grpSpPr>
        <p:sp>
          <p:nvSpPr>
            <p:cNvPr id="25622" name="Text Box 33"/>
            <p:cNvSpPr txBox="1"/>
            <p:nvPr/>
          </p:nvSpPr>
          <p:spPr>
            <a:xfrm>
              <a:off x="0" y="0"/>
              <a:ext cx="1778" cy="250"/>
            </a:xfrm>
            <a:prstGeom prst="rect">
              <a:avLst/>
            </a:prstGeom>
            <a:noFill/>
            <a:ln w="9525">
              <a:noFill/>
            </a:ln>
          </p:spPr>
          <p:txBody>
            <a:bodyPr>
              <a:spAutoFit/>
            </a:bodyPr>
            <a:p>
              <a:pPr>
                <a:buClr>
                  <a:schemeClr val="tx1"/>
                </a:buClr>
                <a:buChar char="•"/>
              </a:pPr>
              <a:r>
                <a:rPr lang="en-US" altLang="zh-CN" sz="2000" i="1">
                  <a:latin typeface="Times New Roman" panose="02020603050405020304" pitchFamily="18" charset="0"/>
                </a:rPr>
                <a:t> v</a:t>
              </a:r>
              <a:r>
                <a:rPr lang="en-US" altLang="zh-CN" sz="2000" i="1" baseline="-25000">
                  <a:latin typeface="Times New Roman" panose="02020603050405020304" pitchFamily="18" charset="0"/>
                </a:rPr>
                <a:t>i </a:t>
              </a:r>
              <a:r>
                <a:rPr lang="en-US" altLang="zh-CN" sz="2000">
                  <a:latin typeface="Times New Roman" panose="02020603050405020304" pitchFamily="18" charset="0"/>
                </a:rPr>
                <a:t>= 0</a:t>
              </a:r>
              <a:r>
                <a:rPr lang="zh-CN" altLang="en-US" sz="2000" dirty="0">
                  <a:latin typeface="Times New Roman" panose="02020603050405020304" pitchFamily="18" charset="0"/>
                </a:rPr>
                <a:t> </a:t>
              </a:r>
              <a:r>
                <a:rPr lang="zh-CN" altLang="en-US" sz="2000" dirty="0">
                  <a:latin typeface="Times New Roman" panose="02020603050405020304" pitchFamily="18" charset="0"/>
                  <a:sym typeface="Symbol" panose="05050102010706020507" charset="2"/>
                </a:rPr>
                <a:t> </a:t>
              </a:r>
              <a:r>
                <a:rPr lang="en-US" altLang="zh-CN" sz="2000" i="1">
                  <a:latin typeface="Times New Roman" panose="02020603050405020304" pitchFamily="18" charset="0"/>
                </a:rPr>
                <a:t>I</a:t>
              </a:r>
              <a:r>
                <a:rPr lang="en-US" altLang="zh-CN" sz="2000" baseline="-30000">
                  <a:latin typeface="Times New Roman" panose="02020603050405020304" pitchFamily="18" charset="0"/>
                </a:rPr>
                <a:t>B</a:t>
              </a:r>
              <a:r>
                <a:rPr lang="zh-CN" altLang="en-US" sz="2000" dirty="0">
                  <a:latin typeface="Times New Roman" panose="02020603050405020304" pitchFamily="18" charset="0"/>
                </a:rPr>
                <a:t>、</a:t>
              </a:r>
              <a:r>
                <a:rPr lang="en-US" altLang="zh-CN" sz="2000" i="1">
                  <a:latin typeface="Times New Roman" panose="02020603050405020304" pitchFamily="18" charset="0"/>
                </a:rPr>
                <a:t>I</a:t>
              </a:r>
              <a:r>
                <a:rPr lang="en-US" altLang="zh-CN" sz="2000" baseline="-30000">
                  <a:latin typeface="Times New Roman" panose="02020603050405020304" pitchFamily="18" charset="0"/>
                </a:rPr>
                <a:t>C</a:t>
              </a:r>
              <a:r>
                <a:rPr lang="zh-CN" altLang="en-US" sz="2000" dirty="0">
                  <a:latin typeface="Times New Roman" panose="02020603050405020304" pitchFamily="18" charset="0"/>
                </a:rPr>
                <a:t>、</a:t>
              </a:r>
              <a:r>
                <a:rPr lang="en-US" altLang="zh-CN" sz="2000" i="1">
                  <a:latin typeface="Times New Roman" panose="02020603050405020304" pitchFamily="18" charset="0"/>
                </a:rPr>
                <a:t>V</a:t>
              </a:r>
              <a:r>
                <a:rPr lang="en-US" altLang="zh-CN" sz="2000" baseline="-30000">
                  <a:latin typeface="Times New Roman" panose="02020603050405020304" pitchFamily="18" charset="0"/>
                </a:rPr>
                <a:t>CE</a:t>
              </a:r>
              <a:r>
                <a:rPr lang="en-US" altLang="zh-CN" sz="2000">
                  <a:latin typeface="Times New Roman" panose="02020603050405020304" pitchFamily="18" charset="0"/>
                </a:rPr>
                <a:t> </a:t>
              </a:r>
              <a:endParaRPr lang="en-US" altLang="zh-CN" sz="2000">
                <a:latin typeface="Times New Roman" panose="02020603050405020304" pitchFamily="18" charset="0"/>
              </a:endParaRPr>
            </a:p>
          </p:txBody>
        </p:sp>
        <p:pic>
          <p:nvPicPr>
            <p:cNvPr id="25623" name="Picture 34"/>
            <p:cNvPicPr>
              <a:picLocks noChangeAspect="1"/>
            </p:cNvPicPr>
            <p:nvPr/>
          </p:nvPicPr>
          <p:blipFill>
            <a:blip r:embed="rId7"/>
            <a:stretch>
              <a:fillRect/>
            </a:stretch>
          </p:blipFill>
          <p:spPr>
            <a:xfrm>
              <a:off x="203" y="321"/>
              <a:ext cx="1583" cy="768"/>
            </a:xfrm>
            <a:prstGeom prst="rect">
              <a:avLst/>
            </a:prstGeom>
            <a:noFill/>
            <a:ln w="9525">
              <a:noFill/>
            </a:ln>
          </p:spPr>
        </p:pic>
      </p:grpSp>
      <p:grpSp>
        <p:nvGrpSpPr>
          <p:cNvPr id="4" name="Group 16"/>
          <p:cNvGrpSpPr/>
          <p:nvPr/>
        </p:nvGrpSpPr>
        <p:grpSpPr>
          <a:xfrm>
            <a:off x="6300788" y="4868863"/>
            <a:ext cx="2590800" cy="452437"/>
            <a:chOff x="0" y="0"/>
            <a:chExt cx="1632" cy="285"/>
          </a:xfrm>
        </p:grpSpPr>
        <p:graphicFrame>
          <p:nvGraphicFramePr>
            <p:cNvPr id="25604" name="Object 17"/>
            <p:cNvGraphicFramePr>
              <a:graphicFrameLocks noChangeAspect="1"/>
            </p:cNvGraphicFramePr>
            <p:nvPr/>
          </p:nvGraphicFramePr>
          <p:xfrm>
            <a:off x="253" y="0"/>
            <a:ext cx="1379" cy="285"/>
          </p:xfrm>
          <a:graphic>
            <a:graphicData uri="http://schemas.openxmlformats.org/presentationml/2006/ole">
              <mc:AlternateContent xmlns:mc="http://schemas.openxmlformats.org/markup-compatibility/2006">
                <mc:Choice xmlns:v="urn:schemas-microsoft-com:vml" Requires="v">
                  <p:oleObj spid="_x0000_s3161" name="" r:id="rId8" imgW="1752600" imgH="241300" progId="Equation.3">
                    <p:embed/>
                  </p:oleObj>
                </mc:Choice>
                <mc:Fallback>
                  <p:oleObj name="" r:id="rId8" imgW="1752600" imgH="241300" progId="Equation.3">
                    <p:embed/>
                    <p:pic>
                      <p:nvPicPr>
                        <p:cNvPr id="0" name="Picture 3160"/>
                        <p:cNvPicPr/>
                        <p:nvPr/>
                      </p:nvPicPr>
                      <p:blipFill>
                        <a:blip r:embed="rId9"/>
                        <a:stretch>
                          <a:fillRect/>
                        </a:stretch>
                      </p:blipFill>
                      <p:spPr>
                        <a:xfrm>
                          <a:off x="253" y="0"/>
                          <a:ext cx="1379" cy="285"/>
                        </a:xfrm>
                        <a:prstGeom prst="rect">
                          <a:avLst/>
                        </a:prstGeom>
                        <a:noFill/>
                        <a:ln w="38100">
                          <a:noFill/>
                          <a:miter/>
                        </a:ln>
                      </p:spPr>
                    </p:pic>
                  </p:oleObj>
                </mc:Fallback>
              </mc:AlternateContent>
            </a:graphicData>
          </a:graphic>
        </p:graphicFrame>
        <p:sp>
          <p:nvSpPr>
            <p:cNvPr id="25621" name="Text Box 38"/>
            <p:cNvSpPr txBox="1"/>
            <p:nvPr/>
          </p:nvSpPr>
          <p:spPr>
            <a:xfrm>
              <a:off x="0" y="0"/>
              <a:ext cx="226" cy="250"/>
            </a:xfrm>
            <a:prstGeom prst="rect">
              <a:avLst/>
            </a:prstGeom>
            <a:noFill/>
            <a:ln w="9525">
              <a:noFill/>
            </a:ln>
          </p:spPr>
          <p:txBody>
            <a:bodyPr>
              <a:spAutoFit/>
            </a:bodyPr>
            <a:p>
              <a:pPr>
                <a:buClr>
                  <a:schemeClr val="tx1"/>
                </a:buClr>
                <a:buChar char="•"/>
              </a:pPr>
              <a:r>
                <a:rPr lang="en-US" altLang="zh-CN" sz="2000">
                  <a:latin typeface="SimSun" panose="02010600030101010101" pitchFamily="2" charset="-122"/>
                </a:rPr>
                <a:t>                    </a:t>
              </a:r>
              <a:endParaRPr lang="en-US" altLang="zh-CN" sz="2000">
                <a:latin typeface="Tahoma" panose="020B0604030504040204" pitchFamily="34" charset="0"/>
              </a:endParaRPr>
            </a:p>
          </p:txBody>
        </p:sp>
      </p:grpSp>
      <p:sp>
        <p:nvSpPr>
          <p:cNvPr id="32787" name="Text Box 39"/>
          <p:cNvSpPr txBox="1"/>
          <p:nvPr/>
        </p:nvSpPr>
        <p:spPr>
          <a:xfrm>
            <a:off x="6227763" y="5445125"/>
            <a:ext cx="2736850" cy="457200"/>
          </a:xfrm>
          <a:prstGeom prst="rect">
            <a:avLst/>
          </a:prstGeom>
          <a:noFill/>
          <a:ln w="9525">
            <a:noFill/>
          </a:ln>
        </p:spPr>
        <p:txBody>
          <a:bodyPr>
            <a:spAutoFit/>
          </a:bodyPr>
          <a:p>
            <a:pPr>
              <a:buClr>
                <a:schemeClr val="tx1"/>
              </a:buClr>
              <a:buChar char="•"/>
            </a:pPr>
            <a:r>
              <a:rPr lang="en-US" altLang="zh-CN" sz="2000" i="1">
                <a:latin typeface="Times New Roman" panose="02020603050405020304" pitchFamily="18" charset="0"/>
              </a:rPr>
              <a:t> </a:t>
            </a:r>
            <a:r>
              <a:rPr lang="en-US" altLang="zh-CN" sz="2000" i="1" dirty="0" err="1">
                <a:latin typeface="Times New Roman" panose="02020603050405020304" pitchFamily="18" charset="0"/>
              </a:rPr>
              <a:t>v</a:t>
            </a:r>
            <a:r>
              <a:rPr lang="en-US" altLang="zh-CN" sz="2000" i="1" baseline="-25000" dirty="0" err="1">
                <a:latin typeface="Times New Roman" panose="02020603050405020304" pitchFamily="18" charset="0"/>
              </a:rPr>
              <a:t>o</a:t>
            </a:r>
            <a:r>
              <a:rPr lang="en-US" altLang="zh-CN" sz="2000" i="1" baseline="-25000">
                <a:latin typeface="Times New Roman" panose="02020603050405020304" pitchFamily="18" charset="0"/>
              </a:rPr>
              <a:t> </a:t>
            </a:r>
            <a:r>
              <a:rPr lang="en-US" altLang="zh-CN" sz="2000" i="1">
                <a:latin typeface="Times New Roman" panose="02020603050405020304" pitchFamily="18" charset="0"/>
              </a:rPr>
              <a:t>out of  phase with </a:t>
            </a:r>
            <a:r>
              <a:rPr lang="en-US" altLang="zh-CN" i="1">
                <a:latin typeface="Times New Roman" panose="02020603050405020304" pitchFamily="18" charset="0"/>
              </a:rPr>
              <a:t>v</a:t>
            </a:r>
            <a:r>
              <a:rPr lang="en-US" altLang="zh-CN" i="1" baseline="-25000">
                <a:latin typeface="Times New Roman" panose="02020603050405020304" pitchFamily="18" charset="0"/>
              </a:rPr>
              <a:t>i</a:t>
            </a:r>
            <a:endParaRPr lang="en-US" altLang="zh-CN" i="1" baseline="-25000">
              <a:latin typeface="Times New Roman" panose="02020603050405020304" pitchFamily="18" charset="0"/>
            </a:endParaRPr>
          </a:p>
        </p:txBody>
      </p:sp>
      <p:grpSp>
        <p:nvGrpSpPr>
          <p:cNvPr id="5" name="Group 20"/>
          <p:cNvGrpSpPr/>
          <p:nvPr/>
        </p:nvGrpSpPr>
        <p:grpSpPr>
          <a:xfrm>
            <a:off x="201613" y="4005263"/>
            <a:ext cx="1849437" cy="1443037"/>
            <a:chOff x="0" y="0"/>
            <a:chExt cx="1165" cy="909"/>
          </a:xfrm>
        </p:grpSpPr>
        <p:sp>
          <p:nvSpPr>
            <p:cNvPr id="25619" name="AutoShape 25"/>
            <p:cNvSpPr/>
            <p:nvPr/>
          </p:nvSpPr>
          <p:spPr>
            <a:xfrm>
              <a:off x="0" y="577"/>
              <a:ext cx="1056" cy="332"/>
            </a:xfrm>
            <a:prstGeom prst="wedgeRoundRectCallout">
              <a:avLst>
                <a:gd name="adj1" fmla="val 58806"/>
                <a:gd name="adj2" fmla="val -206023"/>
                <a:gd name="adj3" fmla="val 16667"/>
              </a:avLst>
            </a:prstGeom>
            <a:noFill/>
            <a:ln w="38100" cap="flat" cmpd="sng">
              <a:solidFill>
                <a:schemeClr val="accent1"/>
              </a:solidFill>
              <a:prstDash val="solid"/>
              <a:miter/>
              <a:headEnd type="none" w="med" len="med"/>
              <a:tailEnd type="none" w="med" len="med"/>
            </a:ln>
          </p:spPr>
          <p:txBody>
            <a:bodyPr lIns="90000" tIns="46800" rIns="90000" bIns="46800" anchor="ctr" anchorCtr="0">
              <a:spAutoFit/>
            </a:bodyPr>
            <a:p>
              <a:pPr algn="just"/>
              <a:r>
                <a:rPr lang="en-US" altLang="zh-CN" b="1" i="1">
                  <a:latin typeface="Times New Roman" panose="02020603050405020304" pitchFamily="18" charset="0"/>
                </a:rPr>
                <a:t>  </a:t>
              </a:r>
              <a:r>
                <a:rPr lang="en-US" altLang="zh-CN" b="1" i="1" dirty="0" err="1">
                  <a:latin typeface="Times New Roman" panose="02020603050405020304" pitchFamily="18" charset="0"/>
                </a:rPr>
                <a:t>i</a:t>
              </a:r>
              <a:r>
                <a:rPr lang="en-US" altLang="zh-CN" b="1" i="1" baseline="-25000" dirty="0" err="1">
                  <a:latin typeface="Times New Roman" panose="02020603050405020304" pitchFamily="18" charset="0"/>
                </a:rPr>
                <a:t>C</a:t>
              </a:r>
              <a:r>
                <a:rPr lang="en-US" altLang="zh-CN" b="1" dirty="0" err="1">
                  <a:latin typeface="Times New Roman" panose="02020603050405020304" pitchFamily="18" charset="0"/>
                </a:rPr>
                <a:t>=</a:t>
              </a:r>
              <a:r>
                <a:rPr lang="en-US" altLang="zh-CN" b="1" i="1" dirty="0" err="1">
                  <a:latin typeface="Times New Roman" panose="02020603050405020304" pitchFamily="18" charset="0"/>
                </a:rPr>
                <a:t>i</a:t>
              </a:r>
              <a:r>
                <a:rPr lang="en-US" altLang="zh-CN" b="1" i="1" baseline="-25000" dirty="0" err="1">
                  <a:latin typeface="Times New Roman" panose="02020603050405020304" pitchFamily="18" charset="0"/>
                </a:rPr>
                <a:t>c</a:t>
              </a:r>
              <a:r>
                <a:rPr lang="en-US" altLang="zh-CN" b="1" i="1" dirty="0" err="1">
                  <a:latin typeface="Times New Roman" panose="02020603050405020304" pitchFamily="18" charset="0"/>
                </a:rPr>
                <a:t>+I</a:t>
              </a:r>
              <a:r>
                <a:rPr lang="en-US" altLang="zh-CN" b="1" i="1" baseline="-25000" dirty="0" err="1">
                  <a:latin typeface="Times New Roman" panose="02020603050405020304" pitchFamily="18" charset="0"/>
                </a:rPr>
                <a:t>C</a:t>
              </a:r>
              <a:endParaRPr lang="en-US" altLang="zh-CN" b="1" i="1">
                <a:latin typeface="Times New Roman" panose="02020603050405020304" pitchFamily="18" charset="0"/>
              </a:endParaRPr>
            </a:p>
          </p:txBody>
        </p:sp>
        <p:sp>
          <p:nvSpPr>
            <p:cNvPr id="25620" name="Line 42"/>
            <p:cNvSpPr/>
            <p:nvPr/>
          </p:nvSpPr>
          <p:spPr>
            <a:xfrm>
              <a:off x="1165" y="0"/>
              <a:ext cx="0" cy="408"/>
            </a:xfrm>
            <a:prstGeom prst="line">
              <a:avLst/>
            </a:prstGeom>
            <a:ln w="28575" cap="flat" cmpd="sng">
              <a:solidFill>
                <a:schemeClr val="accent1"/>
              </a:solidFill>
              <a:prstDash val="dash"/>
              <a:headEnd type="none" w="med" len="med"/>
              <a:tailEnd type="none" w="med" len="med"/>
            </a:ln>
          </p:spPr>
        </p:sp>
      </p:grpSp>
      <p:grpSp>
        <p:nvGrpSpPr>
          <p:cNvPr id="6" name="Group 23"/>
          <p:cNvGrpSpPr/>
          <p:nvPr/>
        </p:nvGrpSpPr>
        <p:grpSpPr>
          <a:xfrm>
            <a:off x="2843213" y="5876925"/>
            <a:ext cx="5054600" cy="714375"/>
            <a:chOff x="0" y="0"/>
            <a:chExt cx="3184" cy="450"/>
          </a:xfrm>
        </p:grpSpPr>
        <p:sp>
          <p:nvSpPr>
            <p:cNvPr id="25617" name="AutoShape 26"/>
            <p:cNvSpPr/>
            <p:nvPr/>
          </p:nvSpPr>
          <p:spPr>
            <a:xfrm>
              <a:off x="1840" y="118"/>
              <a:ext cx="1344" cy="332"/>
            </a:xfrm>
            <a:prstGeom prst="wedgeRoundRectCallout">
              <a:avLst>
                <a:gd name="adj1" fmla="val -89509"/>
                <a:gd name="adj2" fmla="val -75903"/>
                <a:gd name="adj3" fmla="val 16667"/>
              </a:avLst>
            </a:prstGeom>
            <a:noFill/>
            <a:ln w="38100" cap="flat" cmpd="sng">
              <a:solidFill>
                <a:schemeClr val="accent1"/>
              </a:solidFill>
              <a:prstDash val="solid"/>
              <a:miter/>
              <a:headEnd type="none" w="med" len="med"/>
              <a:tailEnd type="none" w="med" len="med"/>
            </a:ln>
          </p:spPr>
          <p:txBody>
            <a:bodyPr lIns="90000" tIns="46800" rIns="90000" bIns="46800" anchor="ctr" anchorCtr="0">
              <a:spAutoFit/>
            </a:bodyPr>
            <a:p>
              <a:pPr algn="just"/>
              <a:r>
                <a:rPr lang="en-US" altLang="zh-CN" b="1" i="1">
                  <a:latin typeface="Times New Roman" panose="02020603050405020304" pitchFamily="18" charset="0"/>
                </a:rPr>
                <a:t>  </a:t>
              </a:r>
              <a:r>
                <a:rPr lang="en-US" altLang="zh-CN" b="1" i="1" dirty="0" err="1">
                  <a:latin typeface="Times New Roman" panose="02020603050405020304" pitchFamily="18" charset="0"/>
                </a:rPr>
                <a:t>v</a:t>
              </a:r>
              <a:r>
                <a:rPr lang="en-US" altLang="zh-CN" b="1" i="1" baseline="-25000" dirty="0" err="1">
                  <a:latin typeface="Times New Roman" panose="02020603050405020304" pitchFamily="18" charset="0"/>
                </a:rPr>
                <a:t>CE</a:t>
              </a:r>
              <a:r>
                <a:rPr lang="en-US" altLang="zh-CN" b="1" dirty="0" err="1">
                  <a:latin typeface="Times New Roman" panose="02020603050405020304" pitchFamily="18" charset="0"/>
                </a:rPr>
                <a:t>=</a:t>
              </a:r>
              <a:r>
                <a:rPr lang="en-US" altLang="zh-CN" b="1" i="1" dirty="0" err="1">
                  <a:latin typeface="Times New Roman" panose="02020603050405020304" pitchFamily="18" charset="0"/>
                </a:rPr>
                <a:t>v</a:t>
              </a:r>
              <a:r>
                <a:rPr lang="en-US" altLang="zh-CN" b="1" i="1" baseline="-25000" dirty="0" err="1">
                  <a:latin typeface="Times New Roman" panose="02020603050405020304" pitchFamily="18" charset="0"/>
                </a:rPr>
                <a:t>ce</a:t>
              </a:r>
              <a:r>
                <a:rPr lang="en-US" altLang="zh-CN" b="1" i="1" dirty="0" err="1">
                  <a:latin typeface="Times New Roman" panose="02020603050405020304" pitchFamily="18" charset="0"/>
                </a:rPr>
                <a:t>+V</a:t>
              </a:r>
              <a:r>
                <a:rPr lang="en-US" altLang="zh-CN" b="1" i="1" baseline="-25000" dirty="0" err="1">
                  <a:latin typeface="Times New Roman" panose="02020603050405020304" pitchFamily="18" charset="0"/>
                </a:rPr>
                <a:t>CE</a:t>
              </a:r>
              <a:endParaRPr lang="en-US" altLang="zh-CN" b="1" i="1">
                <a:latin typeface="Times New Roman" panose="02020603050405020304" pitchFamily="18" charset="0"/>
              </a:endParaRPr>
            </a:p>
          </p:txBody>
        </p:sp>
        <p:sp>
          <p:nvSpPr>
            <p:cNvPr id="25618" name="Line 43"/>
            <p:cNvSpPr/>
            <p:nvPr/>
          </p:nvSpPr>
          <p:spPr>
            <a:xfrm>
              <a:off x="0" y="0"/>
              <a:ext cx="1225" cy="0"/>
            </a:xfrm>
            <a:prstGeom prst="line">
              <a:avLst/>
            </a:prstGeom>
            <a:ln w="28575" cap="flat" cmpd="sng">
              <a:solidFill>
                <a:schemeClr val="accent1"/>
              </a:solidFill>
              <a:prstDash val="dash"/>
              <a:headEnd type="none" w="med" len="med"/>
              <a:tailEnd type="none" w="med" len="med"/>
            </a:ln>
          </p:spPr>
        </p:sp>
      </p:grpSp>
      <p:sp>
        <p:nvSpPr>
          <p:cNvPr id="25615" name="Text Box 46"/>
          <p:cNvSpPr txBox="1"/>
          <p:nvPr/>
        </p:nvSpPr>
        <p:spPr>
          <a:xfrm>
            <a:off x="1116013" y="1844675"/>
            <a:ext cx="3816350" cy="457200"/>
          </a:xfrm>
          <a:prstGeom prst="rect">
            <a:avLst/>
          </a:prstGeom>
          <a:noFill/>
          <a:ln w="9525">
            <a:noFill/>
          </a:ln>
        </p:spPr>
        <p:txBody>
          <a:bodyPr>
            <a:spAutoFit/>
          </a:bodyPr>
          <a:p>
            <a:r>
              <a:rPr lang="en-US" altLang="zh-CN">
                <a:latin typeface="Times New Roman" panose="02020603050405020304" pitchFamily="18" charset="0"/>
              </a:rPr>
              <a:t>See how </a:t>
            </a:r>
            <a:r>
              <a:rPr lang="en-US" altLang="zh-CN" i="1" dirty="0" err="1">
                <a:latin typeface="Times New Roman" panose="02020603050405020304" pitchFamily="18" charset="0"/>
              </a:rPr>
              <a:t>i</a:t>
            </a:r>
            <a:r>
              <a:rPr lang="en-US" altLang="zh-CN" i="1" baseline="-25000" dirty="0" err="1">
                <a:latin typeface="Times New Roman" panose="02020603050405020304" pitchFamily="18" charset="0"/>
              </a:rPr>
              <a:t>b</a:t>
            </a:r>
            <a:r>
              <a:rPr lang="en-US" altLang="zh-CN" i="1">
                <a:latin typeface="Times New Roman" panose="02020603050405020304" pitchFamily="18" charset="0"/>
              </a:rPr>
              <a:t> </a:t>
            </a:r>
            <a:r>
              <a:rPr lang="en-US" altLang="zh-CN">
                <a:latin typeface="Times New Roman" panose="02020603050405020304" pitchFamily="18" charset="0"/>
              </a:rPr>
              <a:t>translates into </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ce</a:t>
            </a:r>
            <a:r>
              <a:rPr lang="en-US" altLang="zh-CN" i="1" baseline="-25000">
                <a:latin typeface="Times New Roman" panose="02020603050405020304" pitchFamily="18" charset="0"/>
              </a:rPr>
              <a:t>.</a:t>
            </a:r>
            <a:endParaRPr lang="en-US" altLang="zh-CN" baseline="-25000">
              <a:latin typeface="Times New Roman" panose="02020603050405020304" pitchFamily="18" charset="0"/>
            </a:endParaRPr>
          </a:p>
        </p:txBody>
      </p:sp>
      <p:sp>
        <p:nvSpPr>
          <p:cNvPr id="23559" name="Text Box 3"/>
          <p:cNvSpPr txBox="1"/>
          <p:nvPr/>
        </p:nvSpPr>
        <p:spPr>
          <a:xfrm>
            <a:off x="114300" y="909003"/>
            <a:ext cx="5562600" cy="460375"/>
          </a:xfrm>
          <a:prstGeom prst="rect">
            <a:avLst/>
          </a:prstGeom>
          <a:noFill/>
          <a:ln w="9525">
            <a:noFill/>
          </a:ln>
        </p:spPr>
        <p:txBody>
          <a:bodyPr>
            <a:spAutoFit/>
          </a:bodyPr>
          <a:p>
            <a:r>
              <a:rPr lang="en-US" altLang="zh-CN" sz="2400" b="1">
                <a:latin typeface="Times New Roman" panose="02020603050405020304" pitchFamily="18" charset="0"/>
              </a:rPr>
              <a:t>Single-Stage </a:t>
            </a:r>
            <a:r>
              <a:rPr lang="en-US" altLang="zh-CN" sz="2400" b="1">
                <a:solidFill>
                  <a:srgbClr val="FF0000"/>
                </a:solidFill>
                <a:latin typeface="Times New Roman" panose="02020603050405020304" pitchFamily="18" charset="0"/>
              </a:rPr>
              <a:t>C-E</a:t>
            </a:r>
            <a:r>
              <a:rPr lang="en-US" altLang="zh-CN" sz="2400" b="1">
                <a:latin typeface="Times New Roman" panose="02020603050405020304" pitchFamily="18" charset="0"/>
              </a:rPr>
              <a:t> BJT Amplifiers</a:t>
            </a:r>
            <a:endParaRPr lang="en-US" altLang="zh-CN" sz="2400" b="1">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strVal val="#ppt_w*0.70"/>
                                          </p:val>
                                        </p:tav>
                                        <p:tav tm="100000">
                                          <p:val>
                                            <p:strVal val="#ppt_w"/>
                                          </p:val>
                                        </p:tav>
                                      </p:tavLst>
                                    </p:anim>
                                    <p:anim calcmode="lin" valueType="num">
                                      <p:cBhvr>
                                        <p:cTn id="15" dur="1000" fill="hold"/>
                                        <p:tgtEl>
                                          <p:spTgt spid="6"/>
                                        </p:tgtEl>
                                        <p:attrNameLst>
                                          <p:attrName>ppt_h</p:attrName>
                                        </p:attrNameLst>
                                      </p:cBhvr>
                                      <p:tavLst>
                                        <p:tav tm="0">
                                          <p:val>
                                            <p:strVal val="#ppt_h"/>
                                          </p:val>
                                        </p:tav>
                                        <p:tav tm="100000">
                                          <p:val>
                                            <p:strVal val="#ppt_h"/>
                                          </p:val>
                                        </p:tav>
                                      </p:tavLst>
                                    </p:anim>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1000" fill="hold"/>
                                        <p:tgtEl>
                                          <p:spTgt spid="3"/>
                                        </p:tgtEl>
                                        <p:attrNameLst>
                                          <p:attrName>ppt_w</p:attrName>
                                        </p:attrNameLst>
                                      </p:cBhvr>
                                      <p:tavLst>
                                        <p:tav tm="0">
                                          <p:val>
                                            <p:strVal val="#ppt_w*0.70"/>
                                          </p:val>
                                        </p:tav>
                                        <p:tav tm="100000">
                                          <p:val>
                                            <p:strVal val="#ppt_w"/>
                                          </p:val>
                                        </p:tav>
                                      </p:tavLst>
                                    </p:anim>
                                    <p:anim calcmode="lin" valueType="num">
                                      <p:cBhvr>
                                        <p:cTn id="22" dur="1000" fill="hold"/>
                                        <p:tgtEl>
                                          <p:spTgt spid="3"/>
                                        </p:tgtEl>
                                        <p:attrNameLst>
                                          <p:attrName>ppt_h</p:attrName>
                                        </p:attrNameLst>
                                      </p:cBhvr>
                                      <p:tavLst>
                                        <p:tav tm="0">
                                          <p:val>
                                            <p:strVal val="#ppt_h"/>
                                          </p:val>
                                        </p:tav>
                                        <p:tav tm="100000">
                                          <p:val>
                                            <p:strVal val="#ppt_h"/>
                                          </p:val>
                                        </p:tav>
                                      </p:tavLst>
                                    </p:anim>
                                    <p:animEffect transition="in" filter="fade">
                                      <p:cBhvr>
                                        <p:cTn id="23" dur="10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1000" fill="hold"/>
                                        <p:tgtEl>
                                          <p:spTgt spid="4"/>
                                        </p:tgtEl>
                                        <p:attrNameLst>
                                          <p:attrName>ppt_w</p:attrName>
                                        </p:attrNameLst>
                                      </p:cBhvr>
                                      <p:tavLst>
                                        <p:tav tm="0">
                                          <p:val>
                                            <p:strVal val="#ppt_w*0.70"/>
                                          </p:val>
                                        </p:tav>
                                        <p:tav tm="100000">
                                          <p:val>
                                            <p:strVal val="#ppt_w"/>
                                          </p:val>
                                        </p:tav>
                                      </p:tavLst>
                                    </p:anim>
                                    <p:anim calcmode="lin" valueType="num">
                                      <p:cBhvr>
                                        <p:cTn id="29" dur="1000" fill="hold"/>
                                        <p:tgtEl>
                                          <p:spTgt spid="4"/>
                                        </p:tgtEl>
                                        <p:attrNameLst>
                                          <p:attrName>ppt_h</p:attrName>
                                        </p:attrNameLst>
                                      </p:cBhvr>
                                      <p:tavLst>
                                        <p:tav tm="0">
                                          <p:val>
                                            <p:strVal val="#ppt_h"/>
                                          </p:val>
                                        </p:tav>
                                        <p:tav tm="100000">
                                          <p:val>
                                            <p:strVal val="#ppt_h"/>
                                          </p:val>
                                        </p:tav>
                                      </p:tavLst>
                                    </p:anim>
                                    <p:animEffect transition="in" filter="fade">
                                      <p:cBhvr>
                                        <p:cTn id="30" dur="10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2787"/>
                                        </p:tgtEl>
                                        <p:attrNameLst>
                                          <p:attrName>style.visibility</p:attrName>
                                        </p:attrNameLst>
                                      </p:cBhvr>
                                      <p:to>
                                        <p:strVal val="visible"/>
                                      </p:to>
                                    </p:set>
                                    <p:animEffect transition="in" filter="dissolve">
                                      <p:cBhvr>
                                        <p:cTn id="35" dur="500"/>
                                        <p:tgtEl>
                                          <p:spTgt spid="32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1745" name="Rectangle 4"/>
          <p:cNvSpPr/>
          <p:nvPr>
            <p:ph type="ctrTitle"/>
          </p:nvPr>
        </p:nvSpPr>
        <p:spPr>
          <a:xfrm>
            <a:off x="1981200" y="1828800"/>
            <a:ext cx="5715000" cy="1600200"/>
          </a:xfrm>
        </p:spPr>
        <p:txBody>
          <a:bodyPr vert="horz" lIns="91440" tIns="45720" rIns="91440" bIns="45720" anchor="ctr" anchorCtr="0"/>
          <a:p>
            <a:pPr defTabSz="914400">
              <a:buNone/>
            </a:pPr>
            <a:r>
              <a:rPr lang="en-US" altLang="en-US" sz="3600" kern="1200" dirty="0">
                <a:latin typeface="Tahoma" panose="020B0604030504040204" pitchFamily="34" charset="0"/>
                <a:ea typeface="Calibri Light" panose="020F0302020204030204"/>
                <a:cs typeface="Tahoma" panose="020B0604030504040204" pitchFamily="34" charset="0"/>
              </a:rPr>
              <a:t>5. BJT AS A SWITCH</a:t>
            </a:r>
            <a:endParaRPr lang="en-US" altLang="en-US" sz="4400" kern="1200" dirty="0">
              <a:latin typeface="Calibri Light" panose="020F0302020204030204"/>
              <a:ea typeface="Calibri Light" panose="020F0302020204030204"/>
            </a:endParaRPr>
          </a:p>
        </p:txBody>
      </p:sp>
      <p:sp>
        <p:nvSpPr>
          <p:cNvPr id="1051747" name="Rectangle 5"/>
          <p:cNvSpPr/>
          <p:nvPr>
            <p:ph type="subTitle" idx="1"/>
          </p:nvPr>
        </p:nvSpPr>
        <p:spPr>
          <a:xfrm>
            <a:off x="1371600" y="3886200"/>
            <a:ext cx="6400800" cy="1752600"/>
          </a:xfrm>
        </p:spPr>
        <p:txBody>
          <a:bodyPr vert="horz" lIns="91440" tIns="45720" rIns="91440" bIns="45720" anchor="t" anchorCtr="0"/>
          <a:p>
            <a:pPr defTabSz="914400"/>
            <a:endParaRPr lang="en-US" altLang="en-US" sz="3200" kern="1200" dirty="0">
              <a:solidFill>
                <a:srgbClr val="898989"/>
              </a:solidFill>
              <a:latin typeface="Calibri" panose="020F0502020204030204"/>
              <a:ea typeface="Calibri" panose="020F050202020403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8522" name="Picture 4"/>
          <p:cNvPicPr>
            <a:picLocks noChangeAspect="1"/>
          </p:cNvPicPr>
          <p:nvPr/>
        </p:nvPicPr>
        <p:blipFill>
          <a:blip r:embed="rId1"/>
          <a:srcRect/>
          <a:stretch>
            <a:fillRect/>
          </a:stretch>
        </p:blipFill>
        <p:spPr>
          <a:xfrm>
            <a:off x="1524000" y="2667000"/>
            <a:ext cx="6400800" cy="4040188"/>
          </a:xfrm>
          <a:prstGeom prst="rect">
            <a:avLst/>
          </a:prstGeom>
          <a:noFill/>
          <a:ln w="9525">
            <a:noFill/>
          </a:ln>
        </p:spPr>
      </p:pic>
      <p:sp>
        <p:nvSpPr>
          <p:cNvPr id="1051755" name="Rectangle 2"/>
          <p:cNvSpPr/>
          <p:nvPr>
            <p:ph type="title"/>
          </p:nvPr>
        </p:nvSpPr>
        <p:spPr>
          <a:xfrm>
            <a:off x="381000" y="152400"/>
            <a:ext cx="8243888" cy="533400"/>
          </a:xfrm>
        </p:spPr>
        <p:txBody>
          <a:bodyPr vert="horz" lIns="91440" tIns="45720" rIns="91440" bIns="45720" anchor="ctr" anchorCtr="0"/>
          <a:p>
            <a:pPr latinLnBrk="0">
              <a:lnSpc>
                <a:spcPct val="100000"/>
              </a:lnSpc>
              <a:buFontTx/>
              <a:buNone/>
            </a:pPr>
            <a:r>
              <a:rPr lang="en-US" altLang="en-US" sz="2900" b="1" baseline="0" dirty="0">
                <a:solidFill>
                  <a:srgbClr val="0033CC"/>
                </a:solidFill>
                <a:latin typeface="Tahoma" panose="020B0604030504040204" pitchFamily="34" charset="0"/>
                <a:cs typeface="Tahoma" panose="020B0604030504040204" pitchFamily="34" charset="0"/>
                <a:sym typeface="Arial" panose="020B0604020202020204" pitchFamily="34" charset="0"/>
              </a:rPr>
              <a:t>5. BJT AS A SWITCH</a:t>
            </a:r>
            <a:endParaRPr lang="en-US" altLang="en-US" dirty="0"/>
          </a:p>
        </p:txBody>
      </p:sp>
      <p:sp>
        <p:nvSpPr>
          <p:cNvPr id="1051757" name="Text Box 3"/>
          <p:cNvSpPr/>
          <p:nvPr/>
        </p:nvSpPr>
        <p:spPr>
          <a:xfrm>
            <a:off x="838200" y="838200"/>
            <a:ext cx="7772400" cy="1784350"/>
          </a:xfrm>
          <a:prstGeom prst="rect">
            <a:avLst/>
          </a:prstGeom>
          <a:noFill/>
          <a:ln w="9525">
            <a:noFill/>
          </a:ln>
        </p:spPr>
        <p:txBody>
          <a:bodyPr vert="horz" lIns="91440" tIns="45720" rIns="91440" bIns="45720" anchor="t" anchorCtr="0">
            <a:spAutoFit/>
          </a:bodyPr>
          <a:p>
            <a:pPr marL="342900">
              <a:spcBef>
                <a:spcPct val="50000"/>
              </a:spcBef>
              <a:buFontTx/>
              <a:buNone/>
            </a:pPr>
            <a:r>
              <a:rPr lang="en-US" altLang="en-US" sz="2200" baseline="0" dirty="0">
                <a:latin typeface="Tahoma" panose="020B0604030504040204" pitchFamily="34" charset="0"/>
                <a:cs typeface="Arial" panose="020B0604020202020204" pitchFamily="34" charset="0"/>
                <a:sym typeface="Arial" panose="020B0604020202020204" pitchFamily="34" charset="0"/>
              </a:rPr>
              <a:t>A transistor when used as a switch is simply being biased so that it is in: </a:t>
            </a:r>
            <a:endParaRPr lang="en-US" altLang="en-US" dirty="0">
              <a:latin typeface="Arial" panose="020B0604020202020204" pitchFamily="34" charset="0"/>
            </a:endParaRPr>
          </a:p>
          <a:p>
            <a:pPr marL="1257300" lvl="2" indent="0" algn="l" rtl="0" eaLnBrk="1" fontAlgn="base" latinLnBrk="0" hangingPunct="1">
              <a:lnSpc>
                <a:spcPct val="100000"/>
              </a:lnSpc>
              <a:spcBef>
                <a:spcPct val="50000"/>
              </a:spcBef>
              <a:spcAft>
                <a:spcPct val="0"/>
              </a:spcAft>
              <a:buFontTx/>
              <a:buChar char="•"/>
            </a:pPr>
            <a:r>
              <a:rPr lang="en-US" altLang="en-US" sz="2200" u="none" baseline="0" dirty="0">
                <a:solidFill>
                  <a:srgbClr val="FF0000"/>
                </a:solidFill>
                <a:latin typeface="Tahoma" panose="020B0604030504040204" pitchFamily="34" charset="0"/>
                <a:cs typeface="Arial" panose="020B0604020202020204" pitchFamily="34" charset="0"/>
                <a:sym typeface="Arial" panose="020B0604020202020204" pitchFamily="34" charset="0"/>
              </a:rPr>
              <a:t>cutoff (switched off) </a:t>
            </a:r>
            <a:endParaRPr lang="en-US" altLang="en-US" dirty="0">
              <a:latin typeface="Arial" panose="020B0604020202020204" pitchFamily="34" charset="0"/>
            </a:endParaRPr>
          </a:p>
          <a:p>
            <a:pPr marL="1257300" lvl="2" indent="0" algn="l" rtl="0" eaLnBrk="1" fontAlgn="base" latinLnBrk="0" hangingPunct="1">
              <a:lnSpc>
                <a:spcPct val="100000"/>
              </a:lnSpc>
              <a:spcBef>
                <a:spcPct val="50000"/>
              </a:spcBef>
              <a:spcAft>
                <a:spcPct val="0"/>
              </a:spcAft>
              <a:buFontTx/>
              <a:buChar char="•"/>
            </a:pPr>
            <a:r>
              <a:rPr lang="en-US" altLang="en-US" sz="2200" u="none" baseline="0" dirty="0">
                <a:solidFill>
                  <a:srgbClr val="FF0000"/>
                </a:solidFill>
                <a:latin typeface="Tahoma" panose="020B0604030504040204" pitchFamily="34" charset="0"/>
                <a:cs typeface="Arial" panose="020B0604020202020204" pitchFamily="34" charset="0"/>
                <a:sym typeface="Arial" panose="020B0604020202020204" pitchFamily="34" charset="0"/>
              </a:rPr>
              <a:t>saturation (switched on)</a:t>
            </a:r>
            <a:endParaRPr lang="en-US" altLang="en-US" dirty="0">
              <a:latin typeface="Arial" panose="020B0604020202020204" pitchFamily="34" charset="0"/>
            </a:endParaRPr>
          </a:p>
        </p:txBody>
      </p:sp>
    </p:spTree>
  </p:cSld>
  <p:clrMapOvr>
    <a:masterClrMapping/>
  </p:clrMapOvr>
  <p:transition spd="slow"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1765" name="Rectangle 7"/>
          <p:cNvSpPr/>
          <p:nvPr>
            <p:ph type="title" idx="4294967295"/>
          </p:nvPr>
        </p:nvSpPr>
        <p:spPr>
          <a:xfrm>
            <a:off x="409575" y="1219200"/>
            <a:ext cx="6372225" cy="420688"/>
          </a:xfrm>
        </p:spPr>
        <p:txBody>
          <a:bodyPr lIns="91440" tIns="45720" rIns="91440" bIns="45720" anchor="ctr" anchorCtr="0"/>
          <a:p>
            <a:pPr latinLnBrk="0">
              <a:lnSpc>
                <a:spcPct val="100000"/>
              </a:lnSpc>
              <a:buFontTx/>
              <a:buNone/>
            </a:pPr>
            <a:r>
              <a:rPr lang="en-US" altLang="en-US" sz="2000" b="1" baseline="0" dirty="0">
                <a:solidFill>
                  <a:srgbClr val="00CC00"/>
                </a:solidFill>
                <a:latin typeface="Tahoma" panose="020B0604030504040204" pitchFamily="34" charset="0"/>
                <a:sym typeface="Arial" panose="020B0604020202020204" pitchFamily="34" charset="0"/>
              </a:rPr>
              <a:t>Conditions in Cutoff</a:t>
            </a:r>
            <a:endParaRPr lang="en-US" altLang="en-US" dirty="0"/>
          </a:p>
        </p:txBody>
      </p:sp>
      <p:graphicFrame>
        <p:nvGraphicFramePr>
          <p:cNvPr id="2098524" name="Object 4"/>
          <p:cNvGraphicFramePr/>
          <p:nvPr/>
        </p:nvGraphicFramePr>
        <p:xfrm>
          <a:off x="973138" y="1752600"/>
          <a:ext cx="2700337" cy="712788"/>
        </p:xfrm>
        <a:graphic>
          <a:graphicData uri="http://schemas.openxmlformats.org/presentationml/2006/ole">
            <mc:AlternateContent xmlns:mc="http://schemas.openxmlformats.org/markup-compatibility/2006">
              <mc:Choice xmlns:v="urn:schemas-microsoft-com:vml" Requires="v">
                <p:oleObj spid="_x0000_s3136" name="" showAsIcon="1" r:id="rId1" imgW="21945600" imgH="5791200" progId="Equation.3">
                  <p:embed/>
                </p:oleObj>
              </mc:Choice>
              <mc:Fallback>
                <p:oleObj name="" showAsIcon="1" r:id="rId1" imgW="21945600" imgH="5791200" progId="Equation.3">
                  <p:embed/>
                  <p:pic>
                    <p:nvPicPr>
                      <p:cNvPr id="0" name="Picture 3135"/>
                      <p:cNvPicPr/>
                      <p:nvPr/>
                    </p:nvPicPr>
                    <p:blipFill>
                      <a:blip r:embed="rId2"/>
                      <a:srcRect/>
                      <a:stretch>
                        <a:fillRect/>
                      </a:stretch>
                    </p:blipFill>
                    <p:spPr>
                      <a:xfrm>
                        <a:off x="973138" y="1752600"/>
                        <a:ext cx="2700337" cy="712788"/>
                      </a:xfrm>
                      <a:prstGeom prst="rect">
                        <a:avLst/>
                      </a:prstGeom>
                      <a:solidFill>
                        <a:srgbClr val="99FF66"/>
                      </a:solidFill>
                      <a:ln w="38100">
                        <a:noFill/>
                        <a:miter/>
                      </a:ln>
                    </p:spPr>
                  </p:pic>
                </p:oleObj>
              </mc:Fallback>
            </mc:AlternateContent>
          </a:graphicData>
        </a:graphic>
      </p:graphicFrame>
      <p:graphicFrame>
        <p:nvGraphicFramePr>
          <p:cNvPr id="2098528" name="Object 6"/>
          <p:cNvGraphicFramePr/>
          <p:nvPr/>
        </p:nvGraphicFramePr>
        <p:xfrm>
          <a:off x="914400" y="3627438"/>
          <a:ext cx="2898775" cy="898525"/>
        </p:xfrm>
        <a:graphic>
          <a:graphicData uri="http://schemas.openxmlformats.org/presentationml/2006/ole">
            <mc:AlternateContent xmlns:mc="http://schemas.openxmlformats.org/markup-compatibility/2006">
              <mc:Choice xmlns:v="urn:schemas-microsoft-com:vml" Requires="v">
                <p:oleObj spid="_x0000_s3135" name="" showAsIcon="1" r:id="rId3" imgW="30480000" imgH="9448800" progId="Equation.3">
                  <p:embed/>
                </p:oleObj>
              </mc:Choice>
              <mc:Fallback>
                <p:oleObj name="" showAsIcon="1" r:id="rId3" imgW="30480000" imgH="9448800" progId="Equation.3">
                  <p:embed/>
                  <p:pic>
                    <p:nvPicPr>
                      <p:cNvPr id="0" name="Picture 3134"/>
                      <p:cNvPicPr/>
                      <p:nvPr/>
                    </p:nvPicPr>
                    <p:blipFill>
                      <a:blip r:embed="rId4"/>
                      <a:srcRect/>
                      <a:stretch>
                        <a:fillRect/>
                      </a:stretch>
                    </p:blipFill>
                    <p:spPr>
                      <a:xfrm>
                        <a:off x="914400" y="3627438"/>
                        <a:ext cx="2898775" cy="898525"/>
                      </a:xfrm>
                      <a:prstGeom prst="rect">
                        <a:avLst/>
                      </a:prstGeom>
                      <a:solidFill>
                        <a:srgbClr val="33CCFF"/>
                      </a:solidFill>
                      <a:ln w="38100">
                        <a:noFill/>
                        <a:miter/>
                      </a:ln>
                    </p:spPr>
                  </p:pic>
                </p:oleObj>
              </mc:Fallback>
            </mc:AlternateContent>
          </a:graphicData>
        </a:graphic>
      </p:graphicFrame>
      <p:graphicFrame>
        <p:nvGraphicFramePr>
          <p:cNvPr id="2098532" name="Object 12"/>
          <p:cNvGraphicFramePr/>
          <p:nvPr/>
        </p:nvGraphicFramePr>
        <p:xfrm>
          <a:off x="1163638" y="4724400"/>
          <a:ext cx="2320925" cy="1143000"/>
        </p:xfrm>
        <a:graphic>
          <a:graphicData uri="http://schemas.openxmlformats.org/presentationml/2006/ole">
            <mc:AlternateContent xmlns:mc="http://schemas.openxmlformats.org/markup-compatibility/2006">
              <mc:Choice xmlns:v="urn:schemas-microsoft-com:vml" Requires="v">
                <p:oleObj spid="_x0000_s3134" name="" showAsIcon="1" r:id="rId5" imgW="20421600" imgH="10058400" progId="Equation.3">
                  <p:embed/>
                </p:oleObj>
              </mc:Choice>
              <mc:Fallback>
                <p:oleObj name="" showAsIcon="1" r:id="rId5" imgW="20421600" imgH="10058400" progId="Equation.3">
                  <p:embed/>
                  <p:pic>
                    <p:nvPicPr>
                      <p:cNvPr id="0" name="Picture 3133"/>
                      <p:cNvPicPr/>
                      <p:nvPr/>
                    </p:nvPicPr>
                    <p:blipFill>
                      <a:blip r:embed="rId6"/>
                      <a:srcRect/>
                      <a:stretch>
                        <a:fillRect/>
                      </a:stretch>
                    </p:blipFill>
                    <p:spPr>
                      <a:xfrm>
                        <a:off x="1163638" y="4724400"/>
                        <a:ext cx="2320925" cy="1143000"/>
                      </a:xfrm>
                      <a:prstGeom prst="rect">
                        <a:avLst/>
                      </a:prstGeom>
                      <a:solidFill>
                        <a:srgbClr val="FF6699"/>
                      </a:solidFill>
                      <a:ln w="38100">
                        <a:noFill/>
                        <a:miter/>
                      </a:ln>
                    </p:spPr>
                  </p:pic>
                </p:oleObj>
              </mc:Fallback>
            </mc:AlternateContent>
          </a:graphicData>
        </a:graphic>
      </p:graphicFrame>
      <p:sp>
        <p:nvSpPr>
          <p:cNvPr id="1051767" name="Rectangle 9"/>
          <p:cNvSpPr/>
          <p:nvPr/>
        </p:nvSpPr>
        <p:spPr>
          <a:xfrm>
            <a:off x="304800" y="2971800"/>
            <a:ext cx="6477000" cy="457200"/>
          </a:xfrm>
          <a:prstGeom prst="rect">
            <a:avLst/>
          </a:prstGeom>
          <a:noFill/>
          <a:ln w="9525">
            <a:noFill/>
          </a:ln>
        </p:spPr>
        <p:txBody>
          <a:bodyPr vert="horz" lIns="91440" tIns="45720" rIns="91440" bIns="45720" anchor="b" anchorCtr="0"/>
          <a:p>
            <a:pPr>
              <a:buFontTx/>
              <a:buNone/>
            </a:pPr>
            <a:br>
              <a:rPr lang="en-US" altLang="en-US" sz="2000" b="1" dirty="0">
                <a:solidFill>
                  <a:srgbClr val="824100"/>
                </a:solidFill>
                <a:latin typeface="Garamond" panose="02020404030301010803" pitchFamily="18" charset="0"/>
              </a:rPr>
            </a:br>
            <a:br>
              <a:rPr lang="en-US" altLang="en-US" sz="2000" b="1" dirty="0">
                <a:solidFill>
                  <a:srgbClr val="824100"/>
                </a:solidFill>
                <a:latin typeface="Garamond" panose="02020404030301010803" pitchFamily="18" charset="0"/>
              </a:rPr>
            </a:br>
            <a:br>
              <a:rPr lang="en-US" altLang="en-US" sz="2000" b="1" dirty="0">
                <a:solidFill>
                  <a:srgbClr val="824100"/>
                </a:solidFill>
                <a:latin typeface="Garamond" panose="02020404030301010803" pitchFamily="18" charset="0"/>
              </a:rPr>
            </a:br>
            <a:br>
              <a:rPr lang="en-US" altLang="en-US" sz="2000" b="1" dirty="0">
                <a:solidFill>
                  <a:srgbClr val="824100"/>
                </a:solidFill>
                <a:latin typeface="Garamond" panose="02020404030301010803" pitchFamily="18" charset="0"/>
              </a:rPr>
            </a:br>
            <a:r>
              <a:rPr lang="en-US" altLang="en-US" sz="2000" b="1" baseline="0" dirty="0">
                <a:solidFill>
                  <a:srgbClr val="00CC00"/>
                </a:solidFill>
                <a:latin typeface="Tahoma" panose="020B0604030504040204" pitchFamily="34" charset="0"/>
                <a:cs typeface="Arial" panose="020B0604020202020204" pitchFamily="34" charset="0"/>
                <a:sym typeface="Arial" panose="020B0604020202020204" pitchFamily="34" charset="0"/>
              </a:rPr>
              <a:t>Conditions</a:t>
            </a:r>
            <a:r>
              <a:rPr lang="en-US" altLang="en-US" sz="3200" b="1" baseline="0" dirty="0">
                <a:solidFill>
                  <a:srgbClr val="00CC00"/>
                </a:solidFill>
                <a:latin typeface="Tahoma" panose="020B0604030504040204" pitchFamily="34" charset="0"/>
                <a:cs typeface="Arial" panose="020B0604020202020204" pitchFamily="34" charset="0"/>
                <a:sym typeface="Arial" panose="020B0604020202020204" pitchFamily="34" charset="0"/>
              </a:rPr>
              <a:t> </a:t>
            </a:r>
            <a:r>
              <a:rPr lang="en-US" altLang="en-US" sz="2000" b="1" baseline="0" dirty="0">
                <a:solidFill>
                  <a:srgbClr val="00CC00"/>
                </a:solidFill>
                <a:latin typeface="Tahoma" panose="020B0604030504040204" pitchFamily="34" charset="0"/>
                <a:cs typeface="Arial" panose="020B0604020202020204" pitchFamily="34" charset="0"/>
                <a:sym typeface="Arial" panose="020B0604020202020204" pitchFamily="34" charset="0"/>
              </a:rPr>
              <a:t>in Saturation</a:t>
            </a:r>
            <a:endParaRPr lang="en-US" altLang="en-US" dirty="0">
              <a:latin typeface="Arial" panose="020B0604020202020204" pitchFamily="34" charset="0"/>
            </a:endParaRPr>
          </a:p>
        </p:txBody>
      </p:sp>
      <p:sp>
        <p:nvSpPr>
          <p:cNvPr id="1051769" name="Rectangle 22"/>
          <p:cNvSpPr/>
          <p:nvPr/>
        </p:nvSpPr>
        <p:spPr>
          <a:xfrm>
            <a:off x="4191000" y="3657600"/>
            <a:ext cx="4267200" cy="762000"/>
          </a:xfrm>
          <a:prstGeom prst="rect">
            <a:avLst/>
          </a:prstGeom>
          <a:noFill/>
          <a:ln w="9525">
            <a:noFill/>
          </a:ln>
        </p:spPr>
        <p:txBody>
          <a:bodyPr vert="horz" wrap="none" lIns="91440" tIns="45720" rIns="91440" bIns="45720" anchor="ctr" anchorCtr="0"/>
          <a:p>
            <a:pPr>
              <a:buFontTx/>
              <a:buNone/>
            </a:pPr>
            <a:r>
              <a:rPr lang="en-US" altLang="en-US" sz="2000" baseline="0" dirty="0">
                <a:latin typeface="Tahoma" panose="020B0604030504040204" pitchFamily="34" charset="0"/>
                <a:cs typeface="Arial" panose="020B0604020202020204" pitchFamily="34" charset="0"/>
                <a:sym typeface="Arial" panose="020B0604020202020204" pitchFamily="34" charset="0"/>
              </a:rPr>
              <a:t>Since V</a:t>
            </a:r>
            <a:r>
              <a:rPr lang="en-US" altLang="en-US" sz="2000" baseline="-25000" dirty="0">
                <a:latin typeface="Tahoma" panose="020B0604030504040204" pitchFamily="34" charset="0"/>
                <a:cs typeface="Arial" panose="020B0604020202020204" pitchFamily="34" charset="0"/>
                <a:sym typeface="Arial" panose="020B0604020202020204" pitchFamily="34" charset="0"/>
              </a:rPr>
              <a:t>CE(sat)</a:t>
            </a:r>
            <a:r>
              <a:rPr lang="en-US" altLang="en-US" sz="2000" baseline="0" dirty="0">
                <a:latin typeface="Tahoma" panose="020B0604030504040204" pitchFamily="34" charset="0"/>
                <a:cs typeface="Arial" panose="020B0604020202020204" pitchFamily="34" charset="0"/>
                <a:sym typeface="Arial" panose="020B0604020202020204" pitchFamily="34" charset="0"/>
              </a:rPr>
              <a:t> is very small compared to </a:t>
            </a:r>
            <a:endParaRPr lang="en-US" altLang="en-US" dirty="0">
              <a:latin typeface="Arial" panose="020B0604020202020204" pitchFamily="34" charset="0"/>
            </a:endParaRPr>
          </a:p>
          <a:p>
            <a:pPr>
              <a:buFontTx/>
              <a:buNone/>
            </a:pPr>
            <a:r>
              <a:rPr lang="en-US" altLang="en-US" sz="2000" baseline="0" dirty="0">
                <a:latin typeface="Tahoma" panose="020B0604030504040204" pitchFamily="34" charset="0"/>
                <a:cs typeface="Arial" panose="020B0604020202020204" pitchFamily="34" charset="0"/>
                <a:sym typeface="Arial" panose="020B0604020202020204" pitchFamily="34" charset="0"/>
              </a:rPr>
              <a:t>V</a:t>
            </a:r>
            <a:r>
              <a:rPr lang="en-US" altLang="en-US" sz="2000" baseline="-25000" dirty="0">
                <a:latin typeface="Tahoma" panose="020B0604030504040204" pitchFamily="34" charset="0"/>
                <a:cs typeface="Arial" panose="020B0604020202020204" pitchFamily="34" charset="0"/>
                <a:sym typeface="Arial" panose="020B0604020202020204" pitchFamily="34" charset="0"/>
              </a:rPr>
              <a:t>CC</a:t>
            </a:r>
            <a:r>
              <a:rPr lang="en-US" altLang="en-US" sz="2000" baseline="0" dirty="0">
                <a:latin typeface="Tahoma" panose="020B0604030504040204" pitchFamily="34" charset="0"/>
                <a:cs typeface="Arial" panose="020B0604020202020204" pitchFamily="34" charset="0"/>
                <a:sym typeface="Arial" panose="020B0604020202020204" pitchFamily="34" charset="0"/>
              </a:rPr>
              <a:t>, it can be neglected. </a:t>
            </a:r>
            <a:endParaRPr lang="en-US" altLang="en-US" dirty="0">
              <a:latin typeface="Arial" panose="020B0604020202020204" pitchFamily="34" charset="0"/>
            </a:endParaRPr>
          </a:p>
        </p:txBody>
      </p:sp>
      <p:sp>
        <p:nvSpPr>
          <p:cNvPr id="1051771" name="Rectangle 23"/>
          <p:cNvSpPr/>
          <p:nvPr/>
        </p:nvSpPr>
        <p:spPr>
          <a:xfrm>
            <a:off x="4038600" y="1676400"/>
            <a:ext cx="4267200" cy="838200"/>
          </a:xfrm>
          <a:prstGeom prst="rect">
            <a:avLst/>
          </a:prstGeom>
          <a:noFill/>
          <a:ln w="9525">
            <a:noFill/>
          </a:ln>
        </p:spPr>
        <p:txBody>
          <a:bodyPr vert="horz" wrap="none" lIns="91440" tIns="45720" rIns="91440" bIns="45720" anchor="ctr" anchorCtr="0"/>
          <a:p>
            <a:pPr>
              <a:buFontTx/>
              <a:buNone/>
            </a:pPr>
            <a:r>
              <a:rPr lang="en-US" altLang="en-US" sz="2000" baseline="0" dirty="0">
                <a:latin typeface="Tahoma" panose="020B0604030504040204" pitchFamily="34" charset="0"/>
                <a:cs typeface="Arial" panose="020B0604020202020204" pitchFamily="34" charset="0"/>
                <a:sym typeface="Arial" panose="020B0604020202020204" pitchFamily="34" charset="0"/>
              </a:rPr>
              <a:t>Neglect leakage current and all currents</a:t>
            </a:r>
            <a:endParaRPr lang="en-US" altLang="en-US" dirty="0">
              <a:latin typeface="Arial" panose="020B0604020202020204" pitchFamily="34" charset="0"/>
            </a:endParaRPr>
          </a:p>
          <a:p>
            <a:pPr>
              <a:buFontTx/>
              <a:buNone/>
            </a:pPr>
            <a:r>
              <a:rPr lang="en-US" altLang="en-US" sz="2000" baseline="0" dirty="0">
                <a:latin typeface="Tahoma" panose="020B0604030504040204" pitchFamily="34" charset="0"/>
                <a:cs typeface="Arial" panose="020B0604020202020204" pitchFamily="34" charset="0"/>
                <a:sym typeface="Arial" panose="020B0604020202020204" pitchFamily="34" charset="0"/>
              </a:rPr>
              <a:t>are zero. BE junction is reverse biased.</a:t>
            </a:r>
            <a:endParaRPr lang="en-US" altLang="en-US" dirty="0">
              <a:latin typeface="Arial" panose="020B0604020202020204" pitchFamily="34" charset="0"/>
            </a:endParaRPr>
          </a:p>
        </p:txBody>
      </p:sp>
      <p:sp>
        <p:nvSpPr>
          <p:cNvPr id="1051773" name="Rectangle 24"/>
          <p:cNvSpPr/>
          <p:nvPr/>
        </p:nvSpPr>
        <p:spPr>
          <a:xfrm>
            <a:off x="381000" y="152400"/>
            <a:ext cx="8243888" cy="533400"/>
          </a:xfrm>
          <a:prstGeom prst="rect">
            <a:avLst/>
          </a:prstGeom>
          <a:noFill/>
          <a:ln w="9525">
            <a:noFill/>
          </a:ln>
        </p:spPr>
        <p:txBody>
          <a:bodyPr vert="horz" lIns="91440" tIns="45720" rIns="91440" bIns="45720" anchor="b" anchorCtr="0"/>
          <a:p>
            <a:pPr algn="ctr">
              <a:buFontTx/>
              <a:buNone/>
            </a:pPr>
            <a:r>
              <a:rPr lang="en-US" altLang="en-US" sz="2900" b="1" baseline="0" dirty="0">
                <a:solidFill>
                  <a:srgbClr val="0033CC"/>
                </a:solidFill>
                <a:latin typeface="Tahoma" panose="020B0604030504040204" pitchFamily="34" charset="0"/>
                <a:cs typeface="Tahoma" panose="020B0604030504040204" pitchFamily="34" charset="0"/>
                <a:sym typeface="Arial" panose="020B0604020202020204" pitchFamily="34" charset="0"/>
              </a:rPr>
              <a:t>5. BJT AS A SWITCH</a:t>
            </a:r>
            <a:endParaRPr lang="en-US" altLang="en-US" dirty="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Title 5120"/>
          <p:cNvSpPr>
            <a:spLocks noGrp="1"/>
          </p:cNvSpPr>
          <p:nvPr>
            <p:ph type="title"/>
          </p:nvPr>
        </p:nvSpPr>
        <p:spPr>
          <a:xfrm>
            <a:off x="457200" y="274638"/>
            <a:ext cx="8229600" cy="1143000"/>
          </a:xfrm>
        </p:spPr>
        <p:txBody>
          <a:bodyPr wrap="square" lIns="90000" tIns="46800" rIns="90000" bIns="46800" anchor="ctr" anchorCtr="0"/>
          <a:p>
            <a:pPr defTabSz="457200">
              <a:lnSpc>
                <a:spcPct val="100000"/>
              </a:lnSpc>
              <a:buClr>
                <a:srgbClr val="000000"/>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t>Introduction</a:t>
            </a:r>
            <a:endParaRPr lang="en-GB"/>
          </a:p>
        </p:txBody>
      </p:sp>
      <p:sp>
        <p:nvSpPr>
          <p:cNvPr id="5122" name="Text Box 5121"/>
          <p:cNvSpPr txBox="1"/>
          <p:nvPr/>
        </p:nvSpPr>
        <p:spPr>
          <a:xfrm>
            <a:off x="1115060" y="3357245"/>
            <a:ext cx="6858000" cy="2693035"/>
          </a:xfrm>
          <a:prstGeom prst="rect">
            <a:avLst/>
          </a:prstGeom>
          <a:noFill/>
          <a:ln w="9525">
            <a:noFill/>
          </a:ln>
        </p:spPr>
        <p:txBody>
          <a:bodyPr wrap="square" lIns="90000" tIns="46800" rIns="90000" bIns="46800" anchor="t" anchorCtr="0">
            <a:spAutoFit/>
          </a:bodyPr>
          <a:p>
            <a:pPr defTabSz="457200">
              <a:spcBef>
                <a:spcPts val="1500"/>
              </a:spcBef>
              <a:buSzPct val="100000"/>
              <a:buFont typeface="Tahoma" panose="020B060403050404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Tahoma" panose="020B0604030504040204" pitchFamily="34" charset="0"/>
              </a:rPr>
              <a:t>For the transistor to properly operate it must be biased. </a:t>
            </a:r>
            <a:endParaRPr lang="en-GB" sz="2400">
              <a:solidFill>
                <a:srgbClr val="000000"/>
              </a:solidFill>
              <a:latin typeface="Tahoma" panose="020B0604030504040204" pitchFamily="34" charset="0"/>
            </a:endParaRPr>
          </a:p>
          <a:p>
            <a:pPr defTabSz="457200">
              <a:spcBef>
                <a:spcPts val="1500"/>
              </a:spcBef>
              <a:buSzPct val="100000"/>
              <a:buFont typeface="Tahoma" panose="020B060403050404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Tahoma" panose="020B0604030504040204" pitchFamily="34" charset="0"/>
              </a:rPr>
              <a:t>There are several methods to establish the DC operating point. </a:t>
            </a:r>
            <a:endParaRPr lang="en-GB" sz="2400">
              <a:solidFill>
                <a:srgbClr val="000000"/>
              </a:solidFill>
              <a:latin typeface="Tahoma" panose="020B0604030504040204" pitchFamily="34" charset="0"/>
            </a:endParaRPr>
          </a:p>
          <a:p>
            <a:pPr defTabSz="457200">
              <a:spcBef>
                <a:spcPts val="1500"/>
              </a:spcBef>
              <a:buSzPct val="100000"/>
              <a:buFont typeface="Tahoma" panose="020B060403050404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Tahoma" panose="020B0604030504040204" pitchFamily="34" charset="0"/>
              </a:rPr>
              <a:t>We will discuss some of the methods used for biasing transistors.</a:t>
            </a:r>
            <a:endParaRPr lang="en-GB" sz="2400">
              <a:solidFill>
                <a:srgbClr val="000000"/>
              </a:solidFill>
              <a:latin typeface="Tahoma" panose="020B0604030504040204" pitchFamily="34" charset="0"/>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1781" name="Rectangle 2"/>
          <p:cNvSpPr/>
          <p:nvPr>
            <p:ph type="title"/>
          </p:nvPr>
        </p:nvSpPr>
        <p:spPr>
          <a:xfrm>
            <a:off x="533400" y="152400"/>
            <a:ext cx="7924800" cy="609600"/>
          </a:xfrm>
        </p:spPr>
        <p:txBody>
          <a:bodyPr vert="horz" lIns="91440" tIns="45720" rIns="91440" bIns="45720" anchor="ctr" anchorCtr="0"/>
          <a:p>
            <a:pPr latinLnBrk="0">
              <a:lnSpc>
                <a:spcPct val="100000"/>
              </a:lnSpc>
              <a:buFontTx/>
              <a:buNone/>
            </a:pPr>
            <a:r>
              <a:rPr lang="en-US" altLang="en-US" sz="2900" b="1" baseline="0" dirty="0">
                <a:solidFill>
                  <a:srgbClr val="0033CC"/>
                </a:solidFill>
                <a:latin typeface="Tahoma" panose="020B0604030504040204" pitchFamily="34" charset="0"/>
                <a:cs typeface="Tahoma" panose="020B0604030504040204" pitchFamily="34" charset="0"/>
                <a:sym typeface="Arial" panose="020B0604020202020204" pitchFamily="34" charset="0"/>
              </a:rPr>
              <a:t>Example 3</a:t>
            </a:r>
            <a:endParaRPr lang="en-US" altLang="en-US" dirty="0"/>
          </a:p>
        </p:txBody>
      </p:sp>
      <p:sp>
        <p:nvSpPr>
          <p:cNvPr id="1051783" name="Rectangle 3"/>
          <p:cNvSpPr/>
          <p:nvPr>
            <p:ph idx="1"/>
          </p:nvPr>
        </p:nvSpPr>
        <p:spPr>
          <a:xfrm>
            <a:off x="457200" y="838200"/>
            <a:ext cx="8229600" cy="4983163"/>
          </a:xfrm>
          <a:prstGeom prst="rect">
            <a:avLst/>
          </a:prstGeom>
          <a:noFill/>
          <a:ln w="9525">
            <a:noFill/>
          </a:ln>
        </p:spPr>
        <p:txBody>
          <a:bodyPr vert="horz" lIns="91440" tIns="45720" rIns="91440" bIns="45720" anchor="t" anchorCtr="0"/>
          <a:lstStyle>
            <a:lvl1pPr marL="342900" lvl="0" indent="-342900" algn="l" defTabSz="914400" eaLnBrk="1" fontAlgn="base" latinLnBrk="1" hangingPunct="1">
              <a:spcBef>
                <a:spcPct val="20000"/>
              </a:spcBef>
              <a:spcAft>
                <a:spcPct val="0"/>
              </a:spcAft>
              <a:buFont typeface="Arial" panose="020B0604020202020204" pitchFamily="34" charset="0"/>
              <a:defRPr sz="3200" b="0">
                <a:solidFill>
                  <a:srgbClr val="000000"/>
                </a:solidFill>
                <a:latin typeface="Calibri" panose="020F0502020204030204"/>
                <a:ea typeface="Calibri" panose="020F0502020204030204"/>
              </a:defRPr>
            </a:lvl1pPr>
            <a:lvl2pPr marL="742950" lvl="1" indent="-285750" algn="l" defTabSz="914400" eaLnBrk="1" fontAlgn="base" latinLnBrk="1" hangingPunct="1">
              <a:spcBef>
                <a:spcPct val="20000"/>
              </a:spcBef>
              <a:spcAft>
                <a:spcPct val="0"/>
              </a:spcAft>
              <a:buFont typeface="Arial" panose="020B0604020202020204" pitchFamily="34" charset="0"/>
              <a:defRPr sz="2800" b="0">
                <a:solidFill>
                  <a:srgbClr val="000000"/>
                </a:solidFill>
                <a:latin typeface="Calibri" panose="020F0502020204030204"/>
                <a:ea typeface="Calibri" panose="020F0502020204030204"/>
              </a:defRPr>
            </a:lvl2pPr>
            <a:lvl3pPr marL="1143000" lvl="2" indent="-228600" algn="l" defTabSz="914400" eaLnBrk="1" fontAlgn="base" latinLnBrk="1" hangingPunct="1">
              <a:spcBef>
                <a:spcPct val="20000"/>
              </a:spcBef>
              <a:spcAft>
                <a:spcPct val="0"/>
              </a:spcAft>
              <a:buFont typeface="Arial" panose="020B0604020202020204" pitchFamily="34" charset="0"/>
              <a:defRPr sz="2400" b="0">
                <a:solidFill>
                  <a:srgbClr val="000000"/>
                </a:solidFill>
                <a:latin typeface="Calibri" panose="020F0502020204030204"/>
                <a:ea typeface="Calibri" panose="020F0502020204030204"/>
              </a:defRPr>
            </a:lvl3pPr>
            <a:lvl4pPr marL="1600200" lvl="3" indent="-228600" algn="l" defTabSz="914400" eaLnBrk="1" fontAlgn="base" latinLnBrk="1" hangingPunct="1">
              <a:spcBef>
                <a:spcPct val="20000"/>
              </a:spcBef>
              <a:spcAft>
                <a:spcPct val="0"/>
              </a:spcAft>
              <a:buFont typeface="Arial" panose="020B0604020202020204" pitchFamily="34" charset="0"/>
              <a:defRPr sz="2000" b="0">
                <a:solidFill>
                  <a:srgbClr val="000000"/>
                </a:solidFill>
                <a:latin typeface="Calibri" panose="020F0502020204030204"/>
                <a:ea typeface="Calibri" panose="020F0502020204030204"/>
              </a:defRPr>
            </a:lvl4pPr>
            <a:lvl5pPr marL="2057400" lvl="4" indent="-228600" algn="l" defTabSz="914400" eaLnBrk="1" fontAlgn="base" latinLnBrk="1" hangingPunct="1">
              <a:spcBef>
                <a:spcPct val="20000"/>
              </a:spcBef>
              <a:spcAft>
                <a:spcPct val="0"/>
              </a:spcAft>
              <a:buFont typeface="Arial" panose="020B0604020202020204" pitchFamily="34" charset="0"/>
              <a:defRPr sz="2000" b="0">
                <a:solidFill>
                  <a:srgbClr val="000000"/>
                </a:solidFill>
                <a:latin typeface="Calibri" panose="020F0502020204030204"/>
                <a:ea typeface="Calibri" panose="020F0502020204030204"/>
              </a:defRPr>
            </a:lvl5pPr>
          </a:lstStyle>
          <a:p>
            <a:pPr marL="609600" lvl="0" indent="-342900" algn="l" eaLnBrk="1" fontAlgn="base" latinLnBrk="0" hangingPunct="1">
              <a:lnSpc>
                <a:spcPct val="100000"/>
              </a:lnSpc>
              <a:spcBef>
                <a:spcPct val="20000"/>
              </a:spcBef>
              <a:spcAft>
                <a:spcPct val="0"/>
              </a:spcAft>
              <a:buSzPct val="100000"/>
              <a:buFontTx/>
              <a:buAutoNum type="alphaLcParenR"/>
            </a:pPr>
            <a:r>
              <a:rPr lang="en-US" altLang="en-US" sz="2400" u="none" baseline="0" dirty="0">
                <a:solidFill>
                  <a:srgbClr val="000000"/>
                </a:solidFill>
                <a:latin typeface="Tahoma" panose="020B0604030504040204" pitchFamily="34" charset="0"/>
                <a:sym typeface="Arial" panose="020B0604020202020204" pitchFamily="34" charset="0"/>
              </a:rPr>
              <a:t>For the transistor circuit in below figure, what is V</a:t>
            </a:r>
            <a:r>
              <a:rPr lang="en-US" altLang="en-US" sz="2400" u="none" baseline="-25000" dirty="0">
                <a:solidFill>
                  <a:srgbClr val="000000"/>
                </a:solidFill>
                <a:latin typeface="Tahoma" panose="020B0604030504040204" pitchFamily="34" charset="0"/>
                <a:sym typeface="Arial" panose="020B0604020202020204" pitchFamily="34" charset="0"/>
              </a:rPr>
              <a:t>CE</a:t>
            </a:r>
            <a:r>
              <a:rPr lang="en-US" altLang="en-US" sz="2400" u="none" baseline="0" dirty="0">
                <a:solidFill>
                  <a:srgbClr val="000000"/>
                </a:solidFill>
                <a:latin typeface="Tahoma" panose="020B0604030504040204" pitchFamily="34" charset="0"/>
                <a:sym typeface="Arial" panose="020B0604020202020204" pitchFamily="34" charset="0"/>
              </a:rPr>
              <a:t> when V</a:t>
            </a:r>
            <a:r>
              <a:rPr lang="en-US" altLang="en-US" sz="2400" u="none" baseline="-25000" dirty="0">
                <a:solidFill>
                  <a:srgbClr val="000000"/>
                </a:solidFill>
                <a:latin typeface="Tahoma" panose="020B0604030504040204" pitchFamily="34" charset="0"/>
                <a:sym typeface="Arial" panose="020B0604020202020204" pitchFamily="34" charset="0"/>
              </a:rPr>
              <a:t>IN</a:t>
            </a:r>
            <a:r>
              <a:rPr lang="en-US" altLang="en-US" sz="2400" u="none" baseline="0" dirty="0">
                <a:solidFill>
                  <a:srgbClr val="000000"/>
                </a:solidFill>
                <a:latin typeface="Tahoma" panose="020B0604030504040204" pitchFamily="34" charset="0"/>
                <a:sym typeface="Arial" panose="020B0604020202020204" pitchFamily="34" charset="0"/>
              </a:rPr>
              <a:t>=0v?</a:t>
            </a:r>
            <a:endParaRPr lang="en-US" altLang="en-US" sz="2400" dirty="0"/>
          </a:p>
          <a:p>
            <a:pPr marL="609600" lvl="0" indent="-342900" algn="l" eaLnBrk="1" fontAlgn="base" latinLnBrk="0" hangingPunct="1">
              <a:lnSpc>
                <a:spcPct val="100000"/>
              </a:lnSpc>
              <a:spcBef>
                <a:spcPct val="20000"/>
              </a:spcBef>
              <a:spcAft>
                <a:spcPct val="0"/>
              </a:spcAft>
              <a:buSzPct val="100000"/>
              <a:buFontTx/>
              <a:buAutoNum type="alphaLcParenR"/>
            </a:pPr>
            <a:r>
              <a:rPr lang="en-US" altLang="en-US" sz="2400" u="none" baseline="0" dirty="0">
                <a:solidFill>
                  <a:srgbClr val="000000"/>
                </a:solidFill>
                <a:latin typeface="Tahoma" panose="020B0604030504040204" pitchFamily="34" charset="0"/>
                <a:sym typeface="Arial" panose="020B0604020202020204" pitchFamily="34" charset="0"/>
              </a:rPr>
              <a:t>What minimum value of I</a:t>
            </a:r>
            <a:r>
              <a:rPr lang="en-US" altLang="en-US" sz="2400" u="none" baseline="-25000" dirty="0">
                <a:solidFill>
                  <a:srgbClr val="000000"/>
                </a:solidFill>
                <a:latin typeface="Tahoma" panose="020B0604030504040204" pitchFamily="34" charset="0"/>
                <a:sym typeface="Arial" panose="020B0604020202020204" pitchFamily="34" charset="0"/>
              </a:rPr>
              <a:t>B</a:t>
            </a:r>
            <a:r>
              <a:rPr lang="el-GR" altLang="en-US" sz="2400" u="none" baseline="0" dirty="0">
                <a:solidFill>
                  <a:srgbClr val="000000"/>
                </a:solidFill>
                <a:latin typeface="Tahoma" panose="020B0604030504040204" pitchFamily="34" charset="0"/>
                <a:sym typeface="Arial" panose="020B0604020202020204" pitchFamily="34" charset="0"/>
              </a:rPr>
              <a:t> is required to saturate this transistor if β</a:t>
            </a:r>
            <a:r>
              <a:rPr lang="en-US" altLang="en-US" sz="2400" u="none" baseline="-25000" dirty="0">
                <a:solidFill>
                  <a:srgbClr val="000000"/>
                </a:solidFill>
                <a:latin typeface="Tahoma" panose="020B0604030504040204" pitchFamily="34" charset="0"/>
                <a:sym typeface="Arial" panose="020B0604020202020204" pitchFamily="34" charset="0"/>
              </a:rPr>
              <a:t>DC</a:t>
            </a:r>
            <a:r>
              <a:rPr lang="en-US" altLang="en-US" sz="2400" u="none" baseline="0" dirty="0">
                <a:solidFill>
                  <a:srgbClr val="000000"/>
                </a:solidFill>
                <a:latin typeface="Tahoma" panose="020B0604030504040204" pitchFamily="34" charset="0"/>
                <a:sym typeface="Arial" panose="020B0604020202020204" pitchFamily="34" charset="0"/>
              </a:rPr>
              <a:t> is 200?</a:t>
            </a:r>
            <a:endParaRPr lang="en-US" altLang="en-US" sz="2400" dirty="0"/>
          </a:p>
          <a:p>
            <a:pPr marL="609600" lvl="0" indent="-342900" algn="l" eaLnBrk="1" fontAlgn="base" latinLnBrk="0" hangingPunct="1">
              <a:lnSpc>
                <a:spcPct val="100000"/>
              </a:lnSpc>
              <a:spcBef>
                <a:spcPct val="20000"/>
              </a:spcBef>
              <a:spcAft>
                <a:spcPct val="0"/>
              </a:spcAft>
              <a:buSzPct val="100000"/>
              <a:buFontTx/>
              <a:buAutoNum type="alphaLcParenR"/>
            </a:pPr>
            <a:r>
              <a:rPr lang="en-US" altLang="en-US" sz="2400" u="none" baseline="0" dirty="0">
                <a:solidFill>
                  <a:srgbClr val="000000"/>
                </a:solidFill>
                <a:latin typeface="Tahoma" panose="020B0604030504040204" pitchFamily="34" charset="0"/>
                <a:sym typeface="Arial" panose="020B0604020202020204" pitchFamily="34" charset="0"/>
              </a:rPr>
              <a:t>Calculate the maximum value of R</a:t>
            </a:r>
            <a:r>
              <a:rPr lang="en-US" altLang="en-US" sz="2400" u="none" baseline="-25000" dirty="0">
                <a:solidFill>
                  <a:srgbClr val="000000"/>
                </a:solidFill>
                <a:latin typeface="Tahoma" panose="020B0604030504040204" pitchFamily="34" charset="0"/>
                <a:sym typeface="Arial" panose="020B0604020202020204" pitchFamily="34" charset="0"/>
              </a:rPr>
              <a:t>B</a:t>
            </a:r>
            <a:r>
              <a:rPr lang="en-US" altLang="en-US" sz="2400" u="none" baseline="0" dirty="0">
                <a:solidFill>
                  <a:srgbClr val="000000"/>
                </a:solidFill>
                <a:latin typeface="Tahoma" panose="020B0604030504040204" pitchFamily="34" charset="0"/>
                <a:sym typeface="Arial" panose="020B0604020202020204" pitchFamily="34" charset="0"/>
              </a:rPr>
              <a:t> when V</a:t>
            </a:r>
            <a:r>
              <a:rPr lang="en-US" altLang="en-US" sz="2400" u="none" baseline="-25000" dirty="0">
                <a:solidFill>
                  <a:srgbClr val="000000"/>
                </a:solidFill>
                <a:latin typeface="Tahoma" panose="020B0604030504040204" pitchFamily="34" charset="0"/>
                <a:sym typeface="Arial" panose="020B0604020202020204" pitchFamily="34" charset="0"/>
              </a:rPr>
              <a:t>IN</a:t>
            </a:r>
            <a:r>
              <a:rPr lang="el-GR" altLang="en-US" sz="2400" u="none" baseline="0" dirty="0">
                <a:solidFill>
                  <a:srgbClr val="000000"/>
                </a:solidFill>
                <a:latin typeface="Tahoma" panose="020B0604030504040204" pitchFamily="34" charset="0"/>
                <a:sym typeface="Arial" panose="020B0604020202020204" pitchFamily="34" charset="0"/>
              </a:rPr>
              <a:t>=5V.</a:t>
            </a:r>
            <a:endParaRPr lang="en-US" altLang="en-US" sz="2400" dirty="0"/>
          </a:p>
        </p:txBody>
      </p:sp>
      <p:pic>
        <p:nvPicPr>
          <p:cNvPr id="2098536" name="Picture 4"/>
          <p:cNvPicPr>
            <a:picLocks noChangeAspect="1"/>
          </p:cNvPicPr>
          <p:nvPr/>
        </p:nvPicPr>
        <p:blipFill>
          <a:blip r:embed="rId1"/>
          <a:srcRect/>
          <a:stretch>
            <a:fillRect/>
          </a:stretch>
        </p:blipFill>
        <p:spPr>
          <a:xfrm>
            <a:off x="2895600" y="3420110"/>
            <a:ext cx="3200400" cy="313690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1791" name="Rectangle 2"/>
          <p:cNvSpPr/>
          <p:nvPr>
            <p:ph type="title"/>
          </p:nvPr>
        </p:nvSpPr>
        <p:spPr>
          <a:xfrm>
            <a:off x="762000" y="0"/>
            <a:ext cx="7924800" cy="666750"/>
          </a:xfrm>
        </p:spPr>
        <p:txBody>
          <a:bodyPr vert="horz" lIns="91440" tIns="45720" rIns="91440" bIns="45720" anchor="ctr" anchorCtr="0"/>
          <a:p>
            <a:pPr latinLnBrk="0">
              <a:lnSpc>
                <a:spcPct val="100000"/>
              </a:lnSpc>
              <a:buFontTx/>
              <a:buNone/>
            </a:pPr>
            <a:r>
              <a:rPr lang="en-US" altLang="en-US" sz="2900" b="1" baseline="0" dirty="0">
                <a:solidFill>
                  <a:srgbClr val="0033CC"/>
                </a:solidFill>
                <a:latin typeface="Tahoma" panose="020B0604030504040204" pitchFamily="34" charset="0"/>
                <a:cs typeface="Tahoma" panose="020B0604030504040204" pitchFamily="34" charset="0"/>
                <a:sym typeface="Arial" panose="020B0604020202020204" pitchFamily="34" charset="0"/>
              </a:rPr>
              <a:t>Solution Example 3</a:t>
            </a:r>
            <a:endParaRPr lang="en-US" altLang="en-US" dirty="0"/>
          </a:p>
        </p:txBody>
      </p:sp>
      <p:sp>
        <p:nvSpPr>
          <p:cNvPr id="1051793" name="Rectangle 3"/>
          <p:cNvSpPr/>
          <p:nvPr>
            <p:ph idx="1"/>
          </p:nvPr>
        </p:nvSpPr>
        <p:spPr>
          <a:xfrm>
            <a:off x="304800" y="762000"/>
            <a:ext cx="8382000" cy="5791200"/>
          </a:xfrm>
          <a:prstGeom prst="rect">
            <a:avLst/>
          </a:prstGeom>
          <a:noFill/>
          <a:ln w="9525">
            <a:noFill/>
          </a:ln>
        </p:spPr>
        <p:txBody>
          <a:bodyPr vert="horz" lIns="91440" tIns="45720" rIns="91440" bIns="45720" anchor="t" anchorCtr="0"/>
          <a:lstStyle>
            <a:lvl1pPr marL="342900" lvl="0" indent="-342900" algn="l" defTabSz="914400" eaLnBrk="1" fontAlgn="base" latinLnBrk="1" hangingPunct="1">
              <a:spcBef>
                <a:spcPct val="20000"/>
              </a:spcBef>
              <a:spcAft>
                <a:spcPct val="0"/>
              </a:spcAft>
              <a:buFont typeface="Arial" panose="020B0604020202020204" pitchFamily="34" charset="0"/>
              <a:defRPr sz="3200" b="0">
                <a:solidFill>
                  <a:srgbClr val="000000"/>
                </a:solidFill>
                <a:latin typeface="Calibri" panose="020F0502020204030204"/>
                <a:ea typeface="Calibri" panose="020F0502020204030204"/>
              </a:defRPr>
            </a:lvl1pPr>
            <a:lvl2pPr marL="742950" lvl="1" indent="-285750" algn="l" defTabSz="914400" eaLnBrk="1" fontAlgn="base" latinLnBrk="1" hangingPunct="1">
              <a:spcBef>
                <a:spcPct val="20000"/>
              </a:spcBef>
              <a:spcAft>
                <a:spcPct val="0"/>
              </a:spcAft>
              <a:buFont typeface="Arial" panose="020B0604020202020204" pitchFamily="34" charset="0"/>
              <a:defRPr sz="2800" b="0">
                <a:solidFill>
                  <a:srgbClr val="000000"/>
                </a:solidFill>
                <a:latin typeface="Calibri" panose="020F0502020204030204"/>
                <a:ea typeface="Calibri" panose="020F0502020204030204"/>
              </a:defRPr>
            </a:lvl2pPr>
            <a:lvl3pPr marL="1143000" lvl="2" indent="-228600" algn="l" defTabSz="914400" eaLnBrk="1" fontAlgn="base" latinLnBrk="1" hangingPunct="1">
              <a:spcBef>
                <a:spcPct val="20000"/>
              </a:spcBef>
              <a:spcAft>
                <a:spcPct val="0"/>
              </a:spcAft>
              <a:buFont typeface="Arial" panose="020B0604020202020204" pitchFamily="34" charset="0"/>
              <a:defRPr sz="2400" b="0">
                <a:solidFill>
                  <a:srgbClr val="000000"/>
                </a:solidFill>
                <a:latin typeface="Calibri" panose="020F0502020204030204"/>
                <a:ea typeface="Calibri" panose="020F0502020204030204"/>
              </a:defRPr>
            </a:lvl3pPr>
            <a:lvl4pPr marL="1600200" lvl="3" indent="-228600" algn="l" defTabSz="914400" eaLnBrk="1" fontAlgn="base" latinLnBrk="1" hangingPunct="1">
              <a:spcBef>
                <a:spcPct val="20000"/>
              </a:spcBef>
              <a:spcAft>
                <a:spcPct val="0"/>
              </a:spcAft>
              <a:buFont typeface="Arial" panose="020B0604020202020204" pitchFamily="34" charset="0"/>
              <a:defRPr sz="2000" b="0">
                <a:solidFill>
                  <a:srgbClr val="000000"/>
                </a:solidFill>
                <a:latin typeface="Calibri" panose="020F0502020204030204"/>
                <a:ea typeface="Calibri" panose="020F0502020204030204"/>
              </a:defRPr>
            </a:lvl4pPr>
            <a:lvl5pPr marL="2057400" lvl="4" indent="-228600" algn="l" defTabSz="914400" eaLnBrk="1" fontAlgn="base" latinLnBrk="1" hangingPunct="1">
              <a:spcBef>
                <a:spcPct val="20000"/>
              </a:spcBef>
              <a:spcAft>
                <a:spcPct val="0"/>
              </a:spcAft>
              <a:buFont typeface="Arial" panose="020B0604020202020204" pitchFamily="34" charset="0"/>
              <a:defRPr sz="2000" b="0">
                <a:solidFill>
                  <a:srgbClr val="000000"/>
                </a:solidFill>
                <a:latin typeface="Calibri" panose="020F0502020204030204"/>
                <a:ea typeface="Calibri" panose="020F0502020204030204"/>
              </a:defRPr>
            </a:lvl5pPr>
          </a:lstStyle>
          <a:p>
            <a:pPr marL="609600" lvl="0" indent="-342900" algn="l" eaLnBrk="1" fontAlgn="base" latinLnBrk="0" hangingPunct="1">
              <a:lnSpc>
                <a:spcPct val="70000"/>
              </a:lnSpc>
              <a:spcBef>
                <a:spcPts val="575"/>
              </a:spcBef>
              <a:spcAft>
                <a:spcPct val="0"/>
              </a:spcAft>
              <a:buSzPct val="100000"/>
              <a:buFontTx/>
              <a:buChar char="•"/>
            </a:pPr>
            <a:r>
              <a:rPr lang="en-US" altLang="en-US" sz="2000" u="none" baseline="0" dirty="0">
                <a:solidFill>
                  <a:srgbClr val="000000"/>
                </a:solidFill>
                <a:latin typeface="Tahoma" panose="020B0604030504040204" pitchFamily="34" charset="0"/>
                <a:sym typeface="Arial" panose="020B0604020202020204" pitchFamily="34" charset="0"/>
              </a:rPr>
              <a:t>When V</a:t>
            </a:r>
            <a:r>
              <a:rPr lang="en-US" altLang="en-US" sz="2000" u="none" baseline="-25000" dirty="0">
                <a:solidFill>
                  <a:srgbClr val="000000"/>
                </a:solidFill>
                <a:latin typeface="Tahoma" panose="020B0604030504040204" pitchFamily="34" charset="0"/>
                <a:sym typeface="Arial" panose="020B0604020202020204" pitchFamily="34" charset="0"/>
              </a:rPr>
              <a:t>IN</a:t>
            </a:r>
            <a:r>
              <a:rPr lang="en-US" altLang="en-US" sz="2000" u="none" baseline="0" dirty="0">
                <a:solidFill>
                  <a:srgbClr val="000000"/>
                </a:solidFill>
                <a:latin typeface="Tahoma" panose="020B0604030504040204" pitchFamily="34" charset="0"/>
                <a:sym typeface="Arial" panose="020B0604020202020204" pitchFamily="34" charset="0"/>
              </a:rPr>
              <a:t>=0V, the transistor is in cutoff (act as open switch), so V</a:t>
            </a:r>
            <a:r>
              <a:rPr lang="en-US" altLang="en-US" sz="2000" u="none" baseline="-25000" dirty="0">
                <a:solidFill>
                  <a:srgbClr val="000000"/>
                </a:solidFill>
                <a:latin typeface="Tahoma" panose="020B0604030504040204" pitchFamily="34" charset="0"/>
                <a:sym typeface="Arial" panose="020B0604020202020204" pitchFamily="34" charset="0"/>
              </a:rPr>
              <a:t>CE(cutoff)</a:t>
            </a:r>
            <a:r>
              <a:rPr lang="en-US" altLang="en-US" sz="2000" u="none" baseline="0" dirty="0">
                <a:solidFill>
                  <a:srgbClr val="000000"/>
                </a:solidFill>
                <a:latin typeface="Tahoma" panose="020B0604030504040204" pitchFamily="34" charset="0"/>
                <a:sym typeface="Arial" panose="020B0604020202020204" pitchFamily="34" charset="0"/>
              </a:rPr>
              <a:t>=V</a:t>
            </a:r>
            <a:r>
              <a:rPr lang="en-US" altLang="en-US" sz="2000" u="none" baseline="-25000" dirty="0">
                <a:solidFill>
                  <a:srgbClr val="000000"/>
                </a:solidFill>
                <a:latin typeface="Tahoma" panose="020B0604030504040204" pitchFamily="34" charset="0"/>
                <a:sym typeface="Arial" panose="020B0604020202020204" pitchFamily="34" charset="0"/>
              </a:rPr>
              <a:t>CC</a:t>
            </a:r>
            <a:r>
              <a:rPr lang="en-US" altLang="en-US" sz="2000" u="none" baseline="0" dirty="0">
                <a:solidFill>
                  <a:srgbClr val="000000"/>
                </a:solidFill>
                <a:latin typeface="Tahoma" panose="020B0604030504040204" pitchFamily="34" charset="0"/>
                <a:sym typeface="Arial" panose="020B0604020202020204" pitchFamily="34" charset="0"/>
              </a:rPr>
              <a:t> = 10V.</a:t>
            </a:r>
            <a:endParaRPr lang="en-US" altLang="en-US" sz="2000" dirty="0"/>
          </a:p>
          <a:p>
            <a:pPr marL="609600" lvl="0" indent="-342900" algn="l" eaLnBrk="1" fontAlgn="base" latinLnBrk="0" hangingPunct="1">
              <a:lnSpc>
                <a:spcPct val="70000"/>
              </a:lnSpc>
              <a:spcBef>
                <a:spcPts val="575"/>
              </a:spcBef>
              <a:spcAft>
                <a:spcPct val="0"/>
              </a:spcAft>
              <a:buSzPct val="100000"/>
              <a:buFontTx/>
              <a:buChar char="•"/>
            </a:pPr>
            <a:endParaRPr lang="en-US" altLang="en-US" sz="2000" u="none" baseline="0" dirty="0">
              <a:solidFill>
                <a:srgbClr val="000000"/>
              </a:solidFill>
              <a:latin typeface="Tahoma" panose="020B0604030504040204" pitchFamily="34" charset="0"/>
              <a:sym typeface="Arial" panose="020B0604020202020204" pitchFamily="34" charset="0"/>
            </a:endParaRPr>
          </a:p>
          <a:p>
            <a:pPr marL="609600" lvl="0" indent="-342900" algn="l" eaLnBrk="1" fontAlgn="base" latinLnBrk="0" hangingPunct="1">
              <a:lnSpc>
                <a:spcPct val="70000"/>
              </a:lnSpc>
              <a:spcBef>
                <a:spcPts val="575"/>
              </a:spcBef>
              <a:spcAft>
                <a:spcPct val="0"/>
              </a:spcAft>
              <a:buSzPct val="100000"/>
              <a:buFontTx/>
              <a:buChar char="•"/>
            </a:pPr>
            <a:r>
              <a:rPr lang="en-US" altLang="en-US" sz="2000" u="none" baseline="0" dirty="0">
                <a:solidFill>
                  <a:srgbClr val="000000"/>
                </a:solidFill>
                <a:latin typeface="Tahoma" panose="020B0604030504040204" pitchFamily="34" charset="0"/>
                <a:sym typeface="Arial" panose="020B0604020202020204" pitchFamily="34" charset="0"/>
              </a:rPr>
              <a:t>Since V</a:t>
            </a:r>
            <a:r>
              <a:rPr lang="en-US" altLang="en-US" sz="2000" u="none" baseline="-25000" dirty="0">
                <a:solidFill>
                  <a:srgbClr val="000000"/>
                </a:solidFill>
                <a:latin typeface="Tahoma" panose="020B0604030504040204" pitchFamily="34" charset="0"/>
                <a:sym typeface="Arial" panose="020B0604020202020204" pitchFamily="34" charset="0"/>
              </a:rPr>
              <a:t>CE(sat)</a:t>
            </a:r>
            <a:r>
              <a:rPr lang="en-US" altLang="en-US" sz="2000" u="none" baseline="0" dirty="0">
                <a:solidFill>
                  <a:srgbClr val="000000"/>
                </a:solidFill>
                <a:latin typeface="Tahoma" panose="020B0604030504040204" pitchFamily="34" charset="0"/>
                <a:sym typeface="Arial" panose="020B0604020202020204" pitchFamily="34" charset="0"/>
              </a:rPr>
              <a:t> is neglected (assumed 0V),</a:t>
            </a:r>
            <a:endParaRPr lang="en-US" altLang="en-US" sz="2000" dirty="0"/>
          </a:p>
          <a:p>
            <a:pPr marL="609600" lvl="0" indent="-342900" algn="l" eaLnBrk="1" fontAlgn="base" latinLnBrk="0" hangingPunct="1">
              <a:lnSpc>
                <a:spcPct val="70000"/>
              </a:lnSpc>
              <a:spcBef>
                <a:spcPts val="575"/>
              </a:spcBef>
              <a:spcAft>
                <a:spcPct val="0"/>
              </a:spcAft>
              <a:buSzPct val="100000"/>
              <a:buFontTx/>
              <a:buNone/>
            </a:pPr>
            <a:endParaRPr lang="en-US" altLang="en-US" sz="2000" u="none" baseline="0" dirty="0">
              <a:solidFill>
                <a:srgbClr val="000000"/>
              </a:solidFill>
              <a:latin typeface="Tahoma" panose="020B0604030504040204" pitchFamily="34" charset="0"/>
              <a:sym typeface="Arial" panose="020B0604020202020204" pitchFamily="34" charset="0"/>
            </a:endParaRPr>
          </a:p>
          <a:p>
            <a:pPr marL="609600" lvl="0" indent="-342900" algn="l" eaLnBrk="1" fontAlgn="base" latinLnBrk="0" hangingPunct="1">
              <a:lnSpc>
                <a:spcPct val="70000"/>
              </a:lnSpc>
              <a:spcBef>
                <a:spcPts val="575"/>
              </a:spcBef>
              <a:spcAft>
                <a:spcPct val="0"/>
              </a:spcAft>
              <a:buSzPct val="100000"/>
              <a:buFontTx/>
              <a:buNone/>
            </a:pPr>
            <a:endParaRPr lang="en-US" altLang="en-US" sz="2000" u="none" baseline="0" dirty="0">
              <a:solidFill>
                <a:srgbClr val="000000"/>
              </a:solidFill>
              <a:latin typeface="Tahoma" panose="020B0604030504040204" pitchFamily="34" charset="0"/>
              <a:sym typeface="Arial" panose="020B0604020202020204" pitchFamily="34" charset="0"/>
            </a:endParaRPr>
          </a:p>
          <a:p>
            <a:pPr marL="609600" lvl="0" indent="-342900" algn="l" eaLnBrk="1" fontAlgn="base" latinLnBrk="0" hangingPunct="1">
              <a:lnSpc>
                <a:spcPct val="70000"/>
              </a:lnSpc>
              <a:spcBef>
                <a:spcPts val="575"/>
              </a:spcBef>
              <a:spcAft>
                <a:spcPct val="0"/>
              </a:spcAft>
              <a:buSzPct val="100000"/>
              <a:buFontTx/>
              <a:buNone/>
            </a:pPr>
            <a:endParaRPr lang="en-US" altLang="en-US" sz="2000" u="none" baseline="0" dirty="0">
              <a:solidFill>
                <a:srgbClr val="000000"/>
              </a:solidFill>
              <a:latin typeface="Tahoma" panose="020B0604030504040204" pitchFamily="34" charset="0"/>
              <a:sym typeface="Arial" panose="020B0604020202020204" pitchFamily="34" charset="0"/>
            </a:endParaRPr>
          </a:p>
          <a:p>
            <a:pPr marL="609600" lvl="0" indent="-342900" algn="l" eaLnBrk="1" fontAlgn="base" latinLnBrk="0" hangingPunct="1">
              <a:lnSpc>
                <a:spcPct val="70000"/>
              </a:lnSpc>
              <a:spcBef>
                <a:spcPts val="575"/>
              </a:spcBef>
              <a:spcAft>
                <a:spcPct val="0"/>
              </a:spcAft>
              <a:buSzPct val="100000"/>
              <a:buFontTx/>
              <a:buNone/>
            </a:pPr>
            <a:endParaRPr lang="en-US" altLang="en-US" sz="2000" u="none" baseline="0" dirty="0">
              <a:solidFill>
                <a:srgbClr val="000000"/>
              </a:solidFill>
              <a:latin typeface="Tahoma" panose="020B0604030504040204" pitchFamily="34" charset="0"/>
              <a:sym typeface="Arial" panose="020B0604020202020204" pitchFamily="34" charset="0"/>
            </a:endParaRPr>
          </a:p>
          <a:p>
            <a:pPr marL="609600" lvl="0" indent="-342900" algn="l" eaLnBrk="1" fontAlgn="base" latinLnBrk="0" hangingPunct="1">
              <a:lnSpc>
                <a:spcPct val="70000"/>
              </a:lnSpc>
              <a:spcBef>
                <a:spcPts val="575"/>
              </a:spcBef>
              <a:spcAft>
                <a:spcPct val="0"/>
              </a:spcAft>
              <a:buSzPct val="100000"/>
              <a:buFontTx/>
              <a:buNone/>
            </a:pPr>
            <a:endParaRPr lang="en-US" altLang="en-US" sz="2000" u="none" baseline="0" dirty="0">
              <a:solidFill>
                <a:srgbClr val="000000"/>
              </a:solidFill>
              <a:latin typeface="Tahoma" panose="020B0604030504040204" pitchFamily="34" charset="0"/>
              <a:sym typeface="Arial" panose="020B0604020202020204" pitchFamily="34" charset="0"/>
            </a:endParaRPr>
          </a:p>
          <a:p>
            <a:pPr marL="609600" lvl="0" indent="-342900" algn="l" eaLnBrk="1" fontAlgn="base" latinLnBrk="0" hangingPunct="1">
              <a:lnSpc>
                <a:spcPct val="70000"/>
              </a:lnSpc>
              <a:spcBef>
                <a:spcPts val="575"/>
              </a:spcBef>
              <a:spcAft>
                <a:spcPct val="0"/>
              </a:spcAft>
              <a:buSzPct val="100000"/>
              <a:buFontTx/>
              <a:buNone/>
            </a:pPr>
            <a:endParaRPr lang="en-US" altLang="en-US" sz="2000" u="none" baseline="0" dirty="0">
              <a:solidFill>
                <a:srgbClr val="000000"/>
              </a:solidFill>
              <a:latin typeface="Tahoma" panose="020B0604030504040204" pitchFamily="34" charset="0"/>
              <a:sym typeface="Arial" panose="020B0604020202020204" pitchFamily="34" charset="0"/>
            </a:endParaRPr>
          </a:p>
          <a:p>
            <a:pPr marL="609600" lvl="0" indent="-342900" algn="l" eaLnBrk="1" fontAlgn="base" latinLnBrk="0" hangingPunct="1">
              <a:lnSpc>
                <a:spcPct val="70000"/>
              </a:lnSpc>
              <a:spcBef>
                <a:spcPts val="575"/>
              </a:spcBef>
              <a:spcAft>
                <a:spcPct val="0"/>
              </a:spcAft>
              <a:buSzPct val="100000"/>
              <a:buFontTx/>
              <a:buNone/>
            </a:pPr>
            <a:r>
              <a:rPr lang="en-US" altLang="en-US" sz="2000" u="none" baseline="0" dirty="0">
                <a:solidFill>
                  <a:srgbClr val="000000"/>
                </a:solidFill>
                <a:latin typeface="Tahoma" panose="020B0604030504040204" pitchFamily="34" charset="0"/>
                <a:sym typeface="Arial" panose="020B0604020202020204" pitchFamily="34" charset="0"/>
              </a:rPr>
              <a:t>This is the value of I</a:t>
            </a:r>
            <a:r>
              <a:rPr lang="en-US" altLang="en-US" sz="2000" u="none" baseline="-25000" dirty="0">
                <a:solidFill>
                  <a:srgbClr val="000000"/>
                </a:solidFill>
                <a:latin typeface="Tahoma" panose="020B0604030504040204" pitchFamily="34" charset="0"/>
                <a:sym typeface="Arial" panose="020B0604020202020204" pitchFamily="34" charset="0"/>
              </a:rPr>
              <a:t>B</a:t>
            </a:r>
            <a:r>
              <a:rPr lang="en-US" altLang="en-US" sz="2000" u="none" baseline="0" dirty="0">
                <a:solidFill>
                  <a:srgbClr val="000000"/>
                </a:solidFill>
                <a:latin typeface="Tahoma" panose="020B0604030504040204" pitchFamily="34" charset="0"/>
                <a:sym typeface="Arial" panose="020B0604020202020204" pitchFamily="34" charset="0"/>
              </a:rPr>
              <a:t> necessary to drive transistor to point of saturation.</a:t>
            </a:r>
            <a:endParaRPr lang="en-US" altLang="en-US" sz="2000" dirty="0"/>
          </a:p>
          <a:p>
            <a:pPr marL="609600" lvl="0" indent="-342900" algn="l" eaLnBrk="1" fontAlgn="base" latinLnBrk="0" hangingPunct="1">
              <a:lnSpc>
                <a:spcPct val="70000"/>
              </a:lnSpc>
              <a:spcBef>
                <a:spcPts val="575"/>
              </a:spcBef>
              <a:spcAft>
                <a:spcPct val="0"/>
              </a:spcAft>
              <a:buSzPct val="100000"/>
              <a:buFontTx/>
              <a:buNone/>
            </a:pPr>
            <a:r>
              <a:rPr lang="en-US" altLang="en-US" sz="2000" u="none" baseline="0" dirty="0">
                <a:solidFill>
                  <a:srgbClr val="000000"/>
                </a:solidFill>
                <a:latin typeface="Tahoma" panose="020B0604030504040204" pitchFamily="34" charset="0"/>
                <a:sym typeface="Arial" panose="020B0604020202020204" pitchFamily="34" charset="0"/>
              </a:rPr>
              <a:t>c) When transistor is ON, V</a:t>
            </a:r>
            <a:r>
              <a:rPr lang="en-US" altLang="en-US" sz="2000" u="none" baseline="-25000" dirty="0">
                <a:solidFill>
                  <a:srgbClr val="000000"/>
                </a:solidFill>
                <a:latin typeface="Tahoma" panose="020B0604030504040204" pitchFamily="34" charset="0"/>
                <a:sym typeface="Arial" panose="020B0604020202020204" pitchFamily="34" charset="0"/>
              </a:rPr>
              <a:t>BE</a:t>
            </a:r>
            <a:r>
              <a:rPr lang="en-US" altLang="en-US" sz="2000" u="none" baseline="0" dirty="0">
                <a:solidFill>
                  <a:srgbClr val="000000"/>
                </a:solidFill>
                <a:latin typeface="Tahoma" panose="020B0604030504040204" pitchFamily="34" charset="0"/>
                <a:sym typeface="Arial" panose="020B0604020202020204" pitchFamily="34" charset="0"/>
              </a:rPr>
              <a:t>=0.7V. The voltage across R</a:t>
            </a:r>
            <a:r>
              <a:rPr lang="en-US" altLang="en-US" sz="2000" u="none" baseline="-25000" dirty="0">
                <a:solidFill>
                  <a:srgbClr val="000000"/>
                </a:solidFill>
                <a:latin typeface="Tahoma" panose="020B0604030504040204" pitchFamily="34" charset="0"/>
                <a:sym typeface="Arial" panose="020B0604020202020204" pitchFamily="34" charset="0"/>
              </a:rPr>
              <a:t>B</a:t>
            </a:r>
            <a:r>
              <a:rPr lang="en-US" altLang="en-US" sz="2000" u="none" baseline="0" dirty="0">
                <a:solidFill>
                  <a:srgbClr val="000000"/>
                </a:solidFill>
                <a:latin typeface="Tahoma" panose="020B0604030504040204" pitchFamily="34" charset="0"/>
                <a:sym typeface="Arial" panose="020B0604020202020204" pitchFamily="34" charset="0"/>
              </a:rPr>
              <a:t> is</a:t>
            </a:r>
            <a:endParaRPr lang="en-US" altLang="en-US" sz="2000" dirty="0"/>
          </a:p>
          <a:p>
            <a:pPr marL="609600" lvl="0" indent="-342900" algn="ctr" eaLnBrk="1" fontAlgn="base" latinLnBrk="0" hangingPunct="1">
              <a:lnSpc>
                <a:spcPct val="70000"/>
              </a:lnSpc>
              <a:spcBef>
                <a:spcPts val="575"/>
              </a:spcBef>
              <a:spcAft>
                <a:spcPct val="0"/>
              </a:spcAft>
              <a:buSzPct val="100000"/>
              <a:buFontTx/>
              <a:buNone/>
            </a:pPr>
            <a:r>
              <a:rPr lang="en-US" altLang="en-US" sz="2000" u="none" baseline="0" dirty="0">
                <a:solidFill>
                  <a:srgbClr val="000000"/>
                </a:solidFill>
                <a:latin typeface="Tahoma" panose="020B0604030504040204" pitchFamily="34" charset="0"/>
                <a:sym typeface="Arial" panose="020B0604020202020204" pitchFamily="34" charset="0"/>
              </a:rPr>
              <a:t>V</a:t>
            </a:r>
            <a:r>
              <a:rPr lang="en-US" altLang="en-US" sz="2000" u="none" baseline="-25000" dirty="0">
                <a:solidFill>
                  <a:srgbClr val="000000"/>
                </a:solidFill>
                <a:latin typeface="Tahoma" panose="020B0604030504040204" pitchFamily="34" charset="0"/>
                <a:sym typeface="Arial" panose="020B0604020202020204" pitchFamily="34" charset="0"/>
              </a:rPr>
              <a:t>RB</a:t>
            </a:r>
            <a:r>
              <a:rPr lang="en-US" altLang="en-US" sz="2000" u="none" baseline="0" dirty="0">
                <a:solidFill>
                  <a:srgbClr val="000000"/>
                </a:solidFill>
                <a:latin typeface="Tahoma" panose="020B0604030504040204" pitchFamily="34" charset="0"/>
                <a:sym typeface="Arial" panose="020B0604020202020204" pitchFamily="34" charset="0"/>
              </a:rPr>
              <a:t>=V</a:t>
            </a:r>
            <a:r>
              <a:rPr lang="en-US" altLang="en-US" sz="2000" u="none" baseline="-25000" dirty="0">
                <a:solidFill>
                  <a:srgbClr val="000000"/>
                </a:solidFill>
                <a:latin typeface="Tahoma" panose="020B0604030504040204" pitchFamily="34" charset="0"/>
                <a:sym typeface="Arial" panose="020B0604020202020204" pitchFamily="34" charset="0"/>
              </a:rPr>
              <a:t>IN</a:t>
            </a:r>
            <a:r>
              <a:rPr lang="en-US" altLang="en-US" sz="2000" u="none" baseline="0" dirty="0">
                <a:solidFill>
                  <a:srgbClr val="000000"/>
                </a:solidFill>
                <a:latin typeface="Tahoma" panose="020B0604030504040204" pitchFamily="34" charset="0"/>
                <a:sym typeface="Arial" panose="020B0604020202020204" pitchFamily="34" charset="0"/>
              </a:rPr>
              <a:t> – V</a:t>
            </a:r>
            <a:r>
              <a:rPr lang="en-US" altLang="en-US" sz="2000" u="none" baseline="-25000" dirty="0">
                <a:solidFill>
                  <a:srgbClr val="000000"/>
                </a:solidFill>
                <a:latin typeface="Tahoma" panose="020B0604030504040204" pitchFamily="34" charset="0"/>
                <a:sym typeface="Arial" panose="020B0604020202020204" pitchFamily="34" charset="0"/>
              </a:rPr>
              <a:t>BE</a:t>
            </a:r>
            <a:r>
              <a:rPr lang="en-US" altLang="en-US" sz="2000" u="none" baseline="0" dirty="0">
                <a:solidFill>
                  <a:srgbClr val="000000"/>
                </a:solidFill>
                <a:latin typeface="Tahoma" panose="020B0604030504040204" pitchFamily="34" charset="0"/>
                <a:sym typeface="Arial" panose="020B0604020202020204" pitchFamily="34" charset="0"/>
              </a:rPr>
              <a:t> = 5 – 0.7 = 4.3V</a:t>
            </a:r>
            <a:endParaRPr lang="en-US" altLang="en-US" sz="2000" dirty="0"/>
          </a:p>
          <a:p>
            <a:pPr marL="609600" lvl="0" indent="-342900" algn="l" eaLnBrk="1" fontAlgn="base" latinLnBrk="0" hangingPunct="1">
              <a:lnSpc>
                <a:spcPct val="70000"/>
              </a:lnSpc>
              <a:spcBef>
                <a:spcPts val="575"/>
              </a:spcBef>
              <a:spcAft>
                <a:spcPct val="0"/>
              </a:spcAft>
              <a:buSzPct val="100000"/>
              <a:buFontTx/>
              <a:buNone/>
            </a:pPr>
            <a:endParaRPr lang="en-US" altLang="en-US" sz="2000" u="none" baseline="0" dirty="0">
              <a:solidFill>
                <a:srgbClr val="000000"/>
              </a:solidFill>
              <a:latin typeface="Tahoma" panose="020B0604030504040204" pitchFamily="34" charset="0"/>
              <a:sym typeface="Arial" panose="020B0604020202020204" pitchFamily="34" charset="0"/>
            </a:endParaRPr>
          </a:p>
          <a:p>
            <a:pPr marL="609600" lvl="0" indent="-342900" algn="l" eaLnBrk="1" fontAlgn="base" latinLnBrk="0" hangingPunct="1">
              <a:lnSpc>
                <a:spcPct val="70000"/>
              </a:lnSpc>
              <a:spcBef>
                <a:spcPts val="575"/>
              </a:spcBef>
              <a:spcAft>
                <a:spcPct val="0"/>
              </a:spcAft>
              <a:buSzPct val="100000"/>
              <a:buFontTx/>
              <a:buNone/>
            </a:pPr>
            <a:r>
              <a:rPr lang="en-US" altLang="en-US" sz="2000" u="none" baseline="0" dirty="0">
                <a:solidFill>
                  <a:srgbClr val="000000"/>
                </a:solidFill>
                <a:latin typeface="Tahoma" panose="020B0604030504040204" pitchFamily="34" charset="0"/>
                <a:sym typeface="Arial" panose="020B0604020202020204" pitchFamily="34" charset="0"/>
              </a:rPr>
              <a:t>By Ohm’s Law, the maximum value of R</a:t>
            </a:r>
            <a:r>
              <a:rPr lang="en-US" altLang="en-US" sz="2000" u="none" baseline="-25000" dirty="0">
                <a:solidFill>
                  <a:srgbClr val="000000"/>
                </a:solidFill>
                <a:latin typeface="Tahoma" panose="020B0604030504040204" pitchFamily="34" charset="0"/>
                <a:sym typeface="Arial" panose="020B0604020202020204" pitchFamily="34" charset="0"/>
              </a:rPr>
              <a:t>B</a:t>
            </a:r>
            <a:r>
              <a:rPr lang="en-US" altLang="en-US" sz="2000" u="none" baseline="0" dirty="0">
                <a:solidFill>
                  <a:srgbClr val="000000"/>
                </a:solidFill>
                <a:latin typeface="Tahoma" panose="020B0604030504040204" pitchFamily="34" charset="0"/>
                <a:sym typeface="Arial" panose="020B0604020202020204" pitchFamily="34" charset="0"/>
              </a:rPr>
              <a:t> is:</a:t>
            </a:r>
            <a:endParaRPr lang="en-US" altLang="en-US" sz="2000" dirty="0"/>
          </a:p>
          <a:p>
            <a:pPr marL="609600" lvl="0" indent="-342900" algn="l" eaLnBrk="1" fontAlgn="base" latinLnBrk="0" hangingPunct="1">
              <a:lnSpc>
                <a:spcPct val="70000"/>
              </a:lnSpc>
              <a:spcBef>
                <a:spcPts val="575"/>
              </a:spcBef>
              <a:spcAft>
                <a:spcPct val="0"/>
              </a:spcAft>
              <a:buSzPct val="100000"/>
              <a:buFontTx/>
              <a:buNone/>
            </a:pPr>
            <a:r>
              <a:rPr lang="en-US" altLang="en-US" sz="2000" u="none" baseline="0" dirty="0">
                <a:solidFill>
                  <a:srgbClr val="000000"/>
                </a:solidFill>
                <a:latin typeface="Tahoma" panose="020B0604030504040204" pitchFamily="34" charset="0"/>
                <a:sym typeface="Arial" panose="020B0604020202020204" pitchFamily="34" charset="0"/>
              </a:rPr>
              <a:t>  </a:t>
            </a:r>
            <a:endParaRPr lang="en-US" altLang="en-US" sz="2000" dirty="0"/>
          </a:p>
          <a:p>
            <a:pPr marL="609600" lvl="0" indent="-342900" algn="l" eaLnBrk="1" fontAlgn="base" latinLnBrk="0" hangingPunct="1">
              <a:lnSpc>
                <a:spcPct val="70000"/>
              </a:lnSpc>
              <a:spcBef>
                <a:spcPts val="575"/>
              </a:spcBef>
              <a:spcAft>
                <a:spcPct val="0"/>
              </a:spcAft>
              <a:buSzPct val="100000"/>
              <a:buFontTx/>
              <a:buChar char="•"/>
            </a:pPr>
            <a:endParaRPr lang="en-US" altLang="en-US" sz="2000" u="none" baseline="0" dirty="0">
              <a:solidFill>
                <a:srgbClr val="000000"/>
              </a:solidFill>
              <a:latin typeface="Tahoma" panose="020B0604030504040204" pitchFamily="34" charset="0"/>
              <a:sym typeface="Arial" panose="020B0604020202020204" pitchFamily="34" charset="0"/>
            </a:endParaRPr>
          </a:p>
          <a:p>
            <a:pPr marL="609600" lvl="0" indent="-342900" algn="l" eaLnBrk="1" fontAlgn="base" latinLnBrk="0" hangingPunct="1">
              <a:lnSpc>
                <a:spcPct val="70000"/>
              </a:lnSpc>
              <a:spcBef>
                <a:spcPts val="575"/>
              </a:spcBef>
              <a:spcAft>
                <a:spcPct val="0"/>
              </a:spcAft>
              <a:buSzPct val="100000"/>
              <a:buFontTx/>
              <a:buChar char="•"/>
            </a:pPr>
            <a:endParaRPr lang="en-US" altLang="en-US" sz="2000" u="none" baseline="0" dirty="0">
              <a:solidFill>
                <a:srgbClr val="000000"/>
              </a:solidFill>
              <a:latin typeface="Calibri" panose="020F0502020204030204" pitchFamily="34" charset="0"/>
              <a:sym typeface="Arial" panose="020B0604020202020204" pitchFamily="34" charset="0"/>
            </a:endParaRPr>
          </a:p>
          <a:p>
            <a:pPr marL="609600" lvl="0" indent="-342900" algn="l" eaLnBrk="1" fontAlgn="base" latinLnBrk="0" hangingPunct="1">
              <a:lnSpc>
                <a:spcPct val="70000"/>
              </a:lnSpc>
              <a:spcBef>
                <a:spcPts val="575"/>
              </a:spcBef>
              <a:spcAft>
                <a:spcPct val="0"/>
              </a:spcAft>
              <a:buSzPct val="100000"/>
              <a:buFontTx/>
              <a:buNone/>
            </a:pPr>
            <a:endParaRPr lang="en-US" altLang="en-US" sz="2000" u="none" baseline="0" dirty="0">
              <a:solidFill>
                <a:srgbClr val="000000"/>
              </a:solidFill>
              <a:latin typeface="Calibri" panose="020F0502020204030204" pitchFamily="34" charset="0"/>
              <a:sym typeface="Arial" panose="020B0604020202020204" pitchFamily="34" charset="0"/>
            </a:endParaRPr>
          </a:p>
          <a:p>
            <a:pPr marL="609600" lvl="0" indent="-342900" algn="l" eaLnBrk="1" fontAlgn="base" latinLnBrk="0" hangingPunct="1">
              <a:lnSpc>
                <a:spcPct val="70000"/>
              </a:lnSpc>
              <a:spcBef>
                <a:spcPts val="575"/>
              </a:spcBef>
              <a:spcAft>
                <a:spcPct val="0"/>
              </a:spcAft>
              <a:buSzPct val="100000"/>
              <a:buFontTx/>
              <a:buNone/>
            </a:pPr>
            <a:endParaRPr lang="en-US" altLang="en-US" sz="2000" u="none" baseline="0" dirty="0">
              <a:solidFill>
                <a:srgbClr val="000000"/>
              </a:solidFill>
              <a:latin typeface="Calibri" panose="020F0502020204030204" pitchFamily="34" charset="0"/>
              <a:sym typeface="Arial" panose="020B0604020202020204" pitchFamily="34" charset="0"/>
            </a:endParaRPr>
          </a:p>
        </p:txBody>
      </p:sp>
      <p:sp>
        <p:nvSpPr>
          <p:cNvPr id="1051795" name="Rectangle 5"/>
          <p:cNvSpPr/>
          <p:nvPr/>
        </p:nvSpPr>
        <p:spPr>
          <a:xfrm>
            <a:off x="0" y="0"/>
            <a:ext cx="184150" cy="369888"/>
          </a:xfrm>
          <a:prstGeom prst="rect">
            <a:avLst/>
          </a:prstGeom>
          <a:noFill/>
          <a:ln w="9525">
            <a:noFill/>
          </a:ln>
        </p:spPr>
        <p:txBody>
          <a:bodyPr vert="horz" wrap="none" lIns="91440" tIns="45720" rIns="91440" bIns="45720" anchor="ctr" anchorCtr="0">
            <a:spAutoFit/>
          </a:bodyPr>
          <a:p>
            <a:pPr>
              <a:buFontTx/>
              <a:buNone/>
            </a:pPr>
            <a:endParaRPr lang="en-US" altLang="en-US" baseline="0" dirty="0">
              <a:latin typeface="Arial" panose="020B0604020202020204" pitchFamily="34" charset="0"/>
              <a:ea typeface="Arial" panose="020B0604020202020204" pitchFamily="34" charset="0"/>
              <a:sym typeface="Arial" panose="020B0604020202020204" pitchFamily="34" charset="0"/>
            </a:endParaRPr>
          </a:p>
        </p:txBody>
      </p:sp>
      <p:graphicFrame>
        <p:nvGraphicFramePr>
          <p:cNvPr id="2098538" name="Object 4"/>
          <p:cNvGraphicFramePr/>
          <p:nvPr/>
        </p:nvGraphicFramePr>
        <p:xfrm>
          <a:off x="1764030" y="1989455"/>
          <a:ext cx="4695190" cy="1437640"/>
        </p:xfrm>
        <a:graphic>
          <a:graphicData uri="http://schemas.openxmlformats.org/presentationml/2006/ole">
            <mc:AlternateContent xmlns:mc="http://schemas.openxmlformats.org/markup-compatibility/2006">
              <mc:Choice xmlns:v="urn:schemas-microsoft-com:vml" Requires="v">
                <p:oleObj spid="_x0000_s3138" name="" r:id="rId1" imgW="48768000" imgH="21945600" progId="Equation.3">
                  <p:embed/>
                </p:oleObj>
              </mc:Choice>
              <mc:Fallback>
                <p:oleObj name="" r:id="rId1" imgW="48768000" imgH="21945600" progId="Equation.3">
                  <p:embed/>
                  <p:pic>
                    <p:nvPicPr>
                      <p:cNvPr id="0" name="Picture 3137"/>
                      <p:cNvPicPr/>
                      <p:nvPr/>
                    </p:nvPicPr>
                    <p:blipFill>
                      <a:blip r:embed="rId2"/>
                      <a:srcRect/>
                      <a:stretch>
                        <a:fillRect/>
                      </a:stretch>
                    </p:blipFill>
                    <p:spPr>
                      <a:xfrm>
                        <a:off x="1764030" y="1989455"/>
                        <a:ext cx="4695190" cy="1437640"/>
                      </a:xfrm>
                      <a:prstGeom prst="rect">
                        <a:avLst/>
                      </a:prstGeom>
                      <a:noFill/>
                      <a:ln w="38100">
                        <a:noFill/>
                        <a:miter/>
                      </a:ln>
                    </p:spPr>
                  </p:pic>
                </p:oleObj>
              </mc:Fallback>
            </mc:AlternateContent>
          </a:graphicData>
        </a:graphic>
      </p:graphicFrame>
      <p:sp>
        <p:nvSpPr>
          <p:cNvPr id="1051797" name="Rectangle 7"/>
          <p:cNvSpPr/>
          <p:nvPr/>
        </p:nvSpPr>
        <p:spPr>
          <a:xfrm>
            <a:off x="0" y="0"/>
            <a:ext cx="184150" cy="369888"/>
          </a:xfrm>
          <a:prstGeom prst="rect">
            <a:avLst/>
          </a:prstGeom>
          <a:noFill/>
          <a:ln w="9525">
            <a:noFill/>
          </a:ln>
        </p:spPr>
        <p:txBody>
          <a:bodyPr vert="horz" wrap="none" lIns="91440" tIns="45720" rIns="91440" bIns="45720" anchor="ctr" anchorCtr="0">
            <a:spAutoFit/>
          </a:bodyPr>
          <a:p>
            <a:pPr>
              <a:buFontTx/>
              <a:buNone/>
            </a:pPr>
            <a:endParaRPr lang="en-US" altLang="en-US" baseline="0" dirty="0">
              <a:latin typeface="Arial" panose="020B0604020202020204" pitchFamily="34" charset="0"/>
              <a:ea typeface="Arial" panose="020B0604020202020204" pitchFamily="34" charset="0"/>
              <a:sym typeface="Arial" panose="020B0604020202020204" pitchFamily="34" charset="0"/>
            </a:endParaRPr>
          </a:p>
        </p:txBody>
      </p:sp>
      <p:graphicFrame>
        <p:nvGraphicFramePr>
          <p:cNvPr id="2098542" name="Object 6"/>
          <p:cNvGraphicFramePr/>
          <p:nvPr/>
        </p:nvGraphicFramePr>
        <p:xfrm>
          <a:off x="2268220" y="5373370"/>
          <a:ext cx="4267200" cy="914400"/>
        </p:xfrm>
        <a:graphic>
          <a:graphicData uri="http://schemas.openxmlformats.org/presentationml/2006/ole">
            <mc:AlternateContent xmlns:mc="http://schemas.openxmlformats.org/markup-compatibility/2006">
              <mc:Choice xmlns:v="urn:schemas-microsoft-com:vml" Requires="v">
                <p:oleObj spid="_x0000_s3137" name="" r:id="rId3" imgW="47853600" imgH="10972800" progId="Equation.3">
                  <p:embed/>
                </p:oleObj>
              </mc:Choice>
              <mc:Fallback>
                <p:oleObj name="" r:id="rId3" imgW="47853600" imgH="10972800" progId="Equation.3">
                  <p:embed/>
                  <p:pic>
                    <p:nvPicPr>
                      <p:cNvPr id="0" name="Picture 3136"/>
                      <p:cNvPicPr/>
                      <p:nvPr/>
                    </p:nvPicPr>
                    <p:blipFill>
                      <a:blip r:embed="rId4"/>
                      <a:srcRect/>
                      <a:stretch>
                        <a:fillRect/>
                      </a:stretch>
                    </p:blipFill>
                    <p:spPr>
                      <a:xfrm>
                        <a:off x="2268220" y="5373370"/>
                        <a:ext cx="4267200" cy="914400"/>
                      </a:xfrm>
                      <a:prstGeom prst="rect">
                        <a:avLst/>
                      </a:prstGeom>
                      <a:noFill/>
                      <a:ln w="38100">
                        <a:noFill/>
                        <a:miter/>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Biasing</a:t>
            </a:r>
            <a:endParaRPr lang="en-US"/>
          </a:p>
        </p:txBody>
      </p:sp>
      <p:sp>
        <p:nvSpPr>
          <p:cNvPr id="3082" name="Rectangle 10"/>
          <p:cNvSpPr>
            <a:spLocks noChangeArrowheads="1"/>
          </p:cNvSpPr>
          <p:nvPr/>
        </p:nvSpPr>
        <p:spPr bwMode="auto">
          <a:xfrm>
            <a:off x="251460" y="1417955"/>
            <a:ext cx="8833485" cy="4892675"/>
          </a:xfrm>
          <a:prstGeom prst="rect">
            <a:avLst/>
          </a:prstGeom>
          <a:noFill/>
          <a:ln w="9525">
            <a:noFill/>
            <a:miter lim="800000"/>
          </a:ln>
          <a:effectLst/>
        </p:spPr>
        <p:txBody>
          <a:bodyPr wrap="square">
            <a:spAutoFit/>
          </a:bodyPr>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en-US" sz="2400" b="1" i="0" u="none" strike="noStrike" kern="1200" cap="none" spc="0" normalizeH="0" baseline="0" noProof="0" dirty="0">
                <a:ln>
                  <a:noFill/>
                </a:ln>
                <a:solidFill>
                  <a:schemeClr val="accent2"/>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rPr>
              <a:t>Biasing:</a:t>
            </a:r>
            <a:r>
              <a:rPr kumimoji="0" lang="en-US" altLang="en-US"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mn-ea"/>
                <a:cs typeface="Times New Roman" panose="02020603050405020304" pitchFamily="18" charset="0"/>
              </a:rPr>
              <a:t>  T</a:t>
            </a:r>
            <a:r>
              <a:rPr kumimoji="0" lang="en-US"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he DC voltages applied to a transistor in order to turn it on so that it can amplify the AC signal.</a:t>
            </a:r>
            <a:endParaRPr kumimoji="0" lang="en-US"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 term biasing is an all-inclusive term for the application of dc voltages to establish a fixed level of current and voltage.</a:t>
            </a:r>
            <a:endPar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For transistor amplifiers the resulting dc current and voltage establish an operating point, Since the operating point is a fixed point on the characteristics, it is also called the quiescent point (abbreviated Q-point).</a:t>
            </a:r>
            <a:endParaRPr kumimoji="0" lang="en-US"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 name="Rectangle 3"/>
          <p:cNvSpPr/>
          <p:nvPr/>
        </p:nvSpPr>
        <p:spPr>
          <a:xfrm>
            <a:off x="864235" y="3645535"/>
            <a:ext cx="7341870" cy="829945"/>
          </a:xfrm>
          <a:prstGeom prst="rect">
            <a:avLst/>
          </a:prstGeom>
        </p:spPr>
        <p:txBody>
          <a:bodyPr wrap="square">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2400" b="1" i="1" u="none" strike="noStrike" kern="1200" cap="none" spc="0" normalizeH="0" baseline="0" noProof="0" dirty="0">
                <a:ln>
                  <a:noFill/>
                </a:ln>
                <a:solidFill>
                  <a:srgbClr val="C00000"/>
                </a:solidFill>
                <a:effectLst/>
                <a:uLnTx/>
                <a:uFillTx/>
                <a:latin typeface="+mj-lt"/>
                <a:ea typeface="+mn-ea"/>
                <a:cs typeface="Arial" panose="020B0604020202020204" pitchFamily="34" charset="0"/>
              </a:rPr>
              <a:t>DC Biasing – used to set the initial values of I</a:t>
            </a:r>
            <a:r>
              <a:rPr kumimoji="0" lang="en-US" sz="2400" b="1" i="1" u="none" strike="noStrike" kern="1200" cap="none" spc="0" normalizeH="0" baseline="-25000" noProof="0" dirty="0">
                <a:ln>
                  <a:noFill/>
                </a:ln>
                <a:solidFill>
                  <a:srgbClr val="C00000"/>
                </a:solidFill>
                <a:effectLst/>
                <a:uLnTx/>
                <a:uFillTx/>
                <a:latin typeface="+mj-lt"/>
                <a:ea typeface="+mn-ea"/>
                <a:cs typeface="Arial" panose="020B0604020202020204" pitchFamily="34" charset="0"/>
              </a:rPr>
              <a:t>B</a:t>
            </a:r>
            <a:r>
              <a:rPr kumimoji="0" lang="en-US" sz="2400" b="1" i="1" u="none" strike="noStrike" kern="1200" cap="none" spc="0" normalizeH="0" baseline="0" noProof="0" dirty="0">
                <a:ln>
                  <a:noFill/>
                </a:ln>
                <a:solidFill>
                  <a:srgbClr val="C00000"/>
                </a:solidFill>
                <a:effectLst/>
                <a:uLnTx/>
                <a:uFillTx/>
                <a:latin typeface="+mj-lt"/>
                <a:ea typeface="+mn-ea"/>
                <a:cs typeface="Arial" panose="020B0604020202020204" pitchFamily="34" charset="0"/>
              </a:rPr>
              <a:t>, I</a:t>
            </a:r>
            <a:r>
              <a:rPr kumimoji="0" lang="en-US" sz="2400" b="1" i="1" u="none" strike="noStrike" kern="1200" cap="none" spc="0" normalizeH="0" baseline="-25000" noProof="0" dirty="0">
                <a:ln>
                  <a:noFill/>
                </a:ln>
                <a:solidFill>
                  <a:srgbClr val="C00000"/>
                </a:solidFill>
                <a:effectLst/>
                <a:uLnTx/>
                <a:uFillTx/>
                <a:latin typeface="+mj-lt"/>
                <a:ea typeface="+mn-ea"/>
                <a:cs typeface="Arial" panose="020B0604020202020204" pitchFamily="34" charset="0"/>
              </a:rPr>
              <a:t>C</a:t>
            </a:r>
            <a:r>
              <a:rPr kumimoji="0" lang="en-US" sz="2400" b="1" i="1" u="none" strike="noStrike" kern="1200" cap="none" spc="0" normalizeH="0" baseline="0" noProof="0" dirty="0">
                <a:ln>
                  <a:noFill/>
                </a:ln>
                <a:solidFill>
                  <a:srgbClr val="C00000"/>
                </a:solidFill>
                <a:effectLst/>
                <a:uLnTx/>
                <a:uFillTx/>
                <a:latin typeface="+mj-lt"/>
                <a:ea typeface="+mn-ea"/>
                <a:cs typeface="Arial" panose="020B0604020202020204" pitchFamily="34" charset="0"/>
              </a:rPr>
              <a:t>, and V</a:t>
            </a:r>
            <a:r>
              <a:rPr kumimoji="0" lang="en-US" sz="2400" b="1" i="1" u="none" strike="noStrike" kern="1200" cap="none" spc="0" normalizeH="0" baseline="-25000" noProof="0" dirty="0">
                <a:ln>
                  <a:noFill/>
                </a:ln>
                <a:solidFill>
                  <a:srgbClr val="C00000"/>
                </a:solidFill>
                <a:effectLst/>
                <a:uLnTx/>
                <a:uFillTx/>
                <a:latin typeface="+mj-lt"/>
                <a:ea typeface="+mn-ea"/>
                <a:cs typeface="Arial" panose="020B0604020202020204" pitchFamily="34" charset="0"/>
              </a:rPr>
              <a:t>CE</a:t>
            </a:r>
            <a:r>
              <a:rPr kumimoji="0" lang="en-US" sz="2400" b="1" i="1" u="none" strike="noStrike" kern="1200" cap="none" spc="0" normalizeH="0" baseline="0" noProof="0" dirty="0">
                <a:ln>
                  <a:noFill/>
                </a:ln>
                <a:solidFill>
                  <a:srgbClr val="C00000"/>
                </a:solidFill>
                <a:effectLst/>
                <a:uLnTx/>
                <a:uFillTx/>
                <a:latin typeface="+mj-lt"/>
                <a:ea typeface="+mn-ea"/>
                <a:cs typeface="Arial" panose="020B0604020202020204" pitchFamily="34" charset="0"/>
              </a:rPr>
              <a:t> for ac operation of the transistor</a:t>
            </a:r>
            <a:endParaRPr kumimoji="0" lang="en-US" sz="2400" b="1" i="1" u="none" strike="noStrike" kern="1200" cap="none" spc="0" normalizeH="0" baseline="0" noProof="0" dirty="0">
              <a:ln>
                <a:noFill/>
              </a:ln>
              <a:solidFill>
                <a:srgbClr val="C00000"/>
              </a:solidFill>
              <a:effectLst/>
              <a:uLnTx/>
              <a:uFillTx/>
              <a:latin typeface="+mj-lt"/>
              <a:ea typeface="+mn-ea"/>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Title 6144"/>
          <p:cNvSpPr>
            <a:spLocks noGrp="1"/>
          </p:cNvSpPr>
          <p:nvPr>
            <p:ph type="title"/>
          </p:nvPr>
        </p:nvSpPr>
        <p:spPr>
          <a:xfrm>
            <a:off x="685800" y="304800"/>
            <a:ext cx="7772400" cy="1143000"/>
          </a:xfrm>
        </p:spPr>
        <p:txBody>
          <a:bodyPr wrap="square" lIns="90000" tIns="46800" rIns="90000" bIns="46800" anchor="ctr" anchorCtr="0"/>
          <a:p>
            <a:pPr defTabSz="457200">
              <a:lnSpc>
                <a:spcPct val="100000"/>
              </a:lnSpc>
              <a:buClr>
                <a:srgbClr val="000000"/>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Lst>
            </a:pPr>
            <a:r>
              <a:rPr lang="en-GB"/>
              <a:t>The DC Operating Point</a:t>
            </a:r>
            <a:endParaRPr lang="en-GB"/>
          </a:p>
        </p:txBody>
      </p:sp>
      <p:sp>
        <p:nvSpPr>
          <p:cNvPr id="6146" name="Text Box 6145"/>
          <p:cNvSpPr txBox="1"/>
          <p:nvPr/>
        </p:nvSpPr>
        <p:spPr>
          <a:xfrm>
            <a:off x="323850" y="1485265"/>
            <a:ext cx="8186420" cy="831215"/>
          </a:xfrm>
          <a:prstGeom prst="rect">
            <a:avLst/>
          </a:prstGeom>
          <a:noFill/>
          <a:ln w="9525">
            <a:noFill/>
          </a:ln>
        </p:spPr>
        <p:txBody>
          <a:bodyPr wrap="square" lIns="90000" tIns="46800" rIns="90000" bIns="46800" anchor="t" anchorCtr="0">
            <a:spAutoFit/>
          </a:bodyPr>
          <a:p>
            <a:pPr defTabSz="457200">
              <a:spcBef>
                <a:spcPts val="1375"/>
              </a:spcBef>
              <a:buSzPct val="100000"/>
              <a:buFont typeface="Tahoma" panose="020B060403050404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Tahoma" panose="020B0604030504040204" pitchFamily="34" charset="0"/>
              </a:rPr>
              <a:t>The goal of amplification in most cases is to increase the amplitude of an ac signal without altering it. </a:t>
            </a:r>
            <a:endParaRPr lang="en-GB" sz="2400">
              <a:solidFill>
                <a:srgbClr val="000000"/>
              </a:solidFill>
              <a:latin typeface="Tahoma" panose="020B0604030504040204" pitchFamily="34" charset="0"/>
            </a:endParaRPr>
          </a:p>
        </p:txBody>
      </p:sp>
      <p:pic>
        <p:nvPicPr>
          <p:cNvPr id="6147" name="Picture 6146"/>
          <p:cNvPicPr>
            <a:picLocks noChangeAspect="1"/>
          </p:cNvPicPr>
          <p:nvPr/>
        </p:nvPicPr>
        <p:blipFill>
          <a:blip r:embed="rId1"/>
          <a:stretch>
            <a:fillRect/>
          </a:stretch>
        </p:blipFill>
        <p:spPr>
          <a:xfrm>
            <a:off x="381000" y="2487930"/>
            <a:ext cx="5688013" cy="2009775"/>
          </a:xfrm>
          <a:prstGeom prst="rect">
            <a:avLst/>
          </a:prstGeom>
          <a:noFill/>
          <a:ln w="9525">
            <a:noFill/>
          </a:ln>
        </p:spPr>
      </p:pic>
      <p:pic>
        <p:nvPicPr>
          <p:cNvPr id="6148" name="Picture 6147"/>
          <p:cNvPicPr>
            <a:picLocks noChangeAspect="1"/>
          </p:cNvPicPr>
          <p:nvPr/>
        </p:nvPicPr>
        <p:blipFill>
          <a:blip r:embed="rId2"/>
          <a:stretch>
            <a:fillRect/>
          </a:stretch>
        </p:blipFill>
        <p:spPr>
          <a:xfrm>
            <a:off x="5019675" y="4092575"/>
            <a:ext cx="4048125" cy="2095500"/>
          </a:xfrm>
          <a:prstGeom prst="rect">
            <a:avLst/>
          </a:prstGeom>
          <a:noFill/>
          <a:ln w="9525">
            <a:noFill/>
          </a:ln>
        </p:spPr>
      </p:pic>
      <p:pic>
        <p:nvPicPr>
          <p:cNvPr id="6149" name="Picture 6148"/>
          <p:cNvPicPr>
            <a:picLocks noChangeAspect="1"/>
          </p:cNvPicPr>
          <p:nvPr/>
        </p:nvPicPr>
        <p:blipFill>
          <a:blip r:embed="rId3"/>
          <a:stretch>
            <a:fillRect/>
          </a:stretch>
        </p:blipFill>
        <p:spPr>
          <a:xfrm>
            <a:off x="467360" y="4940935"/>
            <a:ext cx="4524375" cy="174307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Title 8192"/>
          <p:cNvSpPr>
            <a:spLocks noGrp="1"/>
          </p:cNvSpPr>
          <p:nvPr>
            <p:ph type="title"/>
          </p:nvPr>
        </p:nvSpPr>
        <p:spPr>
          <a:xfrm>
            <a:off x="685800" y="76200"/>
            <a:ext cx="7772400" cy="1143000"/>
          </a:xfrm>
        </p:spPr>
        <p:txBody>
          <a:bodyPr wrap="square" lIns="90000" tIns="46800" rIns="90000" bIns="46800" anchor="ctr" anchorCtr="0"/>
          <a:p>
            <a:pPr defTabSz="457200">
              <a:lnSpc>
                <a:spcPct val="100000"/>
              </a:lnSpc>
              <a:buClr>
                <a:srgbClr val="000000"/>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Lst>
            </a:pPr>
            <a:r>
              <a:rPr lang="en-GB"/>
              <a:t>The DC Operating Point</a:t>
            </a:r>
            <a:endParaRPr lang="en-GB"/>
          </a:p>
        </p:txBody>
      </p:sp>
      <p:sp>
        <p:nvSpPr>
          <p:cNvPr id="8194" name="Rectangles 8193"/>
          <p:cNvSpPr/>
          <p:nvPr/>
        </p:nvSpPr>
        <p:spPr>
          <a:xfrm>
            <a:off x="128270" y="1269365"/>
            <a:ext cx="8980805" cy="1939290"/>
          </a:xfrm>
          <a:prstGeom prst="rect">
            <a:avLst/>
          </a:prstGeom>
          <a:noFill/>
          <a:ln w="9525">
            <a:noFill/>
          </a:ln>
        </p:spPr>
        <p:txBody>
          <a:bodyPr wrap="square" lIns="90000" tIns="46800" rIns="90000" bIns="46800" anchor="t" anchorCtr="0">
            <a:spAutoFit/>
          </a:bodyPr>
          <a:p>
            <a:pPr defTabSz="457200">
              <a:spcBef>
                <a:spcPts val="1375"/>
              </a:spcBef>
              <a:buSzPct val="100000"/>
              <a:buFont typeface="Tahoma" panose="020B060403050404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Tahoma" panose="020B0604030504040204" pitchFamily="34" charset="0"/>
              </a:rPr>
              <a:t>For a transistor circuit to amplify it must be properly biased with dc voltages. The dc operating point between saturation and cutoff is called the </a:t>
            </a:r>
            <a:r>
              <a:rPr lang="en-GB" sz="2400" b="1">
                <a:solidFill>
                  <a:srgbClr val="000000"/>
                </a:solidFill>
                <a:latin typeface="Tahoma" panose="020B0604030504040204" pitchFamily="34" charset="0"/>
              </a:rPr>
              <a:t>Q-point. </a:t>
            </a:r>
            <a:r>
              <a:rPr lang="en-GB" sz="2400">
                <a:solidFill>
                  <a:srgbClr val="000000"/>
                </a:solidFill>
                <a:latin typeface="Tahoma" panose="020B0604030504040204" pitchFamily="34" charset="0"/>
              </a:rPr>
              <a:t>The goal is to set the Q-point such that that it does not go into saturation or cutoff when an a ac signal is applied. </a:t>
            </a:r>
            <a:endParaRPr lang="en-GB" sz="2400">
              <a:solidFill>
                <a:srgbClr val="000000"/>
              </a:solidFill>
              <a:latin typeface="Tahoma" panose="020B0604030504040204" pitchFamily="34" charset="0"/>
            </a:endParaRPr>
          </a:p>
        </p:txBody>
      </p:sp>
      <p:pic>
        <p:nvPicPr>
          <p:cNvPr id="8195" name="Picture 8194"/>
          <p:cNvPicPr>
            <a:picLocks noChangeAspect="1"/>
          </p:cNvPicPr>
          <p:nvPr/>
        </p:nvPicPr>
        <p:blipFill>
          <a:blip r:embed="rId1"/>
          <a:stretch>
            <a:fillRect/>
          </a:stretch>
        </p:blipFill>
        <p:spPr>
          <a:xfrm>
            <a:off x="107315" y="3604895"/>
            <a:ext cx="4038600" cy="3253105"/>
          </a:xfrm>
          <a:prstGeom prst="rect">
            <a:avLst/>
          </a:prstGeom>
          <a:noFill/>
          <a:ln w="9525">
            <a:noFill/>
          </a:ln>
        </p:spPr>
      </p:pic>
      <p:pic>
        <p:nvPicPr>
          <p:cNvPr id="8196" name="Picture 8195"/>
          <p:cNvPicPr>
            <a:picLocks noChangeAspect="1"/>
          </p:cNvPicPr>
          <p:nvPr/>
        </p:nvPicPr>
        <p:blipFill>
          <a:blip r:embed="rId2"/>
          <a:stretch>
            <a:fillRect/>
          </a:stretch>
        </p:blipFill>
        <p:spPr>
          <a:xfrm>
            <a:off x="4644390" y="3285490"/>
            <a:ext cx="4211955" cy="354330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Title 9216"/>
          <p:cNvSpPr>
            <a:spLocks noGrp="1"/>
          </p:cNvSpPr>
          <p:nvPr>
            <p:ph type="title"/>
          </p:nvPr>
        </p:nvSpPr>
        <p:spPr>
          <a:xfrm>
            <a:off x="685800" y="78740"/>
            <a:ext cx="7772400" cy="835660"/>
          </a:xfrm>
        </p:spPr>
        <p:txBody>
          <a:bodyPr wrap="square" lIns="90000" tIns="46800" rIns="90000" bIns="46800" anchor="ctr" anchorCtr="0"/>
          <a:p>
            <a:pPr defTabSz="457200">
              <a:lnSpc>
                <a:spcPct val="100000"/>
              </a:lnSpc>
              <a:buClr>
                <a:srgbClr val="000000"/>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Lst>
            </a:pPr>
            <a:r>
              <a:rPr lang="en-GB"/>
              <a:t>The DC Operating Point</a:t>
            </a:r>
            <a:endParaRPr lang="en-GB"/>
          </a:p>
        </p:txBody>
      </p:sp>
      <p:sp>
        <p:nvSpPr>
          <p:cNvPr id="9218" name="Text Box 9217"/>
          <p:cNvSpPr txBox="1"/>
          <p:nvPr/>
        </p:nvSpPr>
        <p:spPr>
          <a:xfrm>
            <a:off x="1752600" y="838200"/>
            <a:ext cx="4572000" cy="427038"/>
          </a:xfrm>
          <a:prstGeom prst="rect">
            <a:avLst/>
          </a:prstGeom>
          <a:noFill/>
          <a:ln w="9525">
            <a:noFill/>
          </a:ln>
        </p:spPr>
        <p:txBody>
          <a:bodyPr/>
          <a:p>
            <a:endParaRPr lang="en-US"/>
          </a:p>
        </p:txBody>
      </p:sp>
      <p:sp>
        <p:nvSpPr>
          <p:cNvPr id="9219" name="Text Box 9218"/>
          <p:cNvSpPr txBox="1"/>
          <p:nvPr/>
        </p:nvSpPr>
        <p:spPr>
          <a:xfrm>
            <a:off x="251460" y="1125220"/>
            <a:ext cx="8780780" cy="1939290"/>
          </a:xfrm>
          <a:prstGeom prst="rect">
            <a:avLst/>
          </a:prstGeom>
          <a:noFill/>
          <a:ln w="9525">
            <a:noFill/>
          </a:ln>
        </p:spPr>
        <p:txBody>
          <a:bodyPr wrap="square" lIns="90000" tIns="46800" rIns="90000" bIns="46800" anchor="t" anchorCtr="0">
            <a:spAutoFit/>
          </a:bodyPr>
          <a:p>
            <a:pPr defTabSz="457200">
              <a:spcBef>
                <a:spcPts val="1315"/>
              </a:spcBef>
              <a:buSzPct val="100000"/>
              <a:buFont typeface="Tahoma" panose="020B060403050404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a:solidFill>
                  <a:srgbClr val="000000"/>
                </a:solidFill>
                <a:latin typeface="Tahoma" panose="020B0604030504040204" pitchFamily="34" charset="0"/>
              </a:rPr>
              <a:t>With the </a:t>
            </a:r>
            <a:r>
              <a:rPr lang="en-GB" sz="2400" b="1">
                <a:solidFill>
                  <a:srgbClr val="000000"/>
                </a:solidFill>
                <a:latin typeface="Tahoma" panose="020B0604030504040204" pitchFamily="34" charset="0"/>
              </a:rPr>
              <a:t>dc load line </a:t>
            </a:r>
            <a:r>
              <a:rPr lang="en-GB" sz="2400">
                <a:solidFill>
                  <a:srgbClr val="000000"/>
                </a:solidFill>
                <a:latin typeface="Tahoma" panose="020B0604030504040204" pitchFamily="34" charset="0"/>
              </a:rPr>
              <a:t>superimposed across the collector curves for this particular transistor we see that 30 mA of collector current is best for maximum amplification, giving equal amount above and below the Q-point. Note that this is three different scenarios of collector current being viewed simultaneously. </a:t>
            </a:r>
            <a:endParaRPr lang="en-GB" sz="2400">
              <a:solidFill>
                <a:srgbClr val="000000"/>
              </a:solidFill>
              <a:latin typeface="Tahoma" panose="020B0604030504040204" pitchFamily="34" charset="0"/>
            </a:endParaRPr>
          </a:p>
        </p:txBody>
      </p:sp>
      <p:pic>
        <p:nvPicPr>
          <p:cNvPr id="9220" name="Picture 9219"/>
          <p:cNvPicPr>
            <a:picLocks noChangeAspect="1"/>
          </p:cNvPicPr>
          <p:nvPr/>
        </p:nvPicPr>
        <p:blipFill>
          <a:blip r:embed="rId1"/>
          <a:stretch>
            <a:fillRect/>
          </a:stretch>
        </p:blipFill>
        <p:spPr>
          <a:xfrm>
            <a:off x="0" y="3474720"/>
            <a:ext cx="4572000" cy="3383280"/>
          </a:xfrm>
          <a:prstGeom prst="rect">
            <a:avLst/>
          </a:prstGeom>
          <a:noFill/>
          <a:ln w="9525">
            <a:noFill/>
          </a:ln>
        </p:spPr>
      </p:pic>
      <p:pic>
        <p:nvPicPr>
          <p:cNvPr id="9221" name="Picture 9220"/>
          <p:cNvPicPr>
            <a:picLocks noChangeAspect="1"/>
          </p:cNvPicPr>
          <p:nvPr/>
        </p:nvPicPr>
        <p:blipFill>
          <a:blip r:embed="rId2"/>
          <a:stretch>
            <a:fillRect/>
          </a:stretch>
        </p:blipFill>
        <p:spPr>
          <a:xfrm>
            <a:off x="4572000" y="3315970"/>
            <a:ext cx="4572000" cy="354203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itle 10240"/>
          <p:cNvSpPr>
            <a:spLocks noGrp="1"/>
          </p:cNvSpPr>
          <p:nvPr>
            <p:ph type="title"/>
          </p:nvPr>
        </p:nvSpPr>
        <p:spPr>
          <a:xfrm>
            <a:off x="685800" y="-228600"/>
            <a:ext cx="7772400" cy="1143000"/>
          </a:xfrm>
        </p:spPr>
        <p:txBody>
          <a:bodyPr wrap="square" lIns="90000" tIns="46800" rIns="90000" bIns="46800" anchor="ctr" anchorCtr="0"/>
          <a:p>
            <a:pPr defTabSz="457200">
              <a:lnSpc>
                <a:spcPct val="100000"/>
              </a:lnSpc>
              <a:buClr>
                <a:srgbClr val="000000"/>
              </a:buClr>
              <a:buSzPct val="45000"/>
              <a:buFont typeface="Wingdings" panose="05000000000000000000" pitchFamily="2" charset="2"/>
              <a:buNone/>
              <a:tabLst>
                <a:tab pos="723900" algn="l"/>
                <a:tab pos="1447800" algn="l"/>
                <a:tab pos="2171700" algn="l"/>
                <a:tab pos="2895600" algn="l"/>
                <a:tab pos="3619500" algn="l"/>
                <a:tab pos="4343400" algn="l"/>
                <a:tab pos="5067300" algn="l"/>
                <a:tab pos="5791200" algn="l"/>
                <a:tab pos="6515100" algn="l"/>
                <a:tab pos="7239000" algn="l"/>
              </a:tabLst>
            </a:pPr>
            <a:r>
              <a:rPr lang="en-GB"/>
              <a:t>The DC Operating Point</a:t>
            </a:r>
            <a:endParaRPr lang="en-GB"/>
          </a:p>
        </p:txBody>
      </p:sp>
      <p:pic>
        <p:nvPicPr>
          <p:cNvPr id="10242" name="Picture 10241"/>
          <p:cNvPicPr>
            <a:picLocks noChangeAspect="1"/>
          </p:cNvPicPr>
          <p:nvPr/>
        </p:nvPicPr>
        <p:blipFill>
          <a:blip r:embed="rId1"/>
          <a:srcRect t="21075"/>
          <a:stretch>
            <a:fillRect/>
          </a:stretch>
        </p:blipFill>
        <p:spPr>
          <a:xfrm>
            <a:off x="0" y="2708275"/>
            <a:ext cx="9144000" cy="4149725"/>
          </a:xfrm>
          <a:prstGeom prst="rect">
            <a:avLst/>
          </a:prstGeom>
          <a:noFill/>
          <a:ln w="9525">
            <a:noFill/>
          </a:ln>
        </p:spPr>
      </p:pic>
      <p:sp>
        <p:nvSpPr>
          <p:cNvPr id="10243" name="Text Box 10242"/>
          <p:cNvSpPr txBox="1"/>
          <p:nvPr/>
        </p:nvSpPr>
        <p:spPr>
          <a:xfrm>
            <a:off x="107315" y="1772920"/>
            <a:ext cx="8815705" cy="461645"/>
          </a:xfrm>
          <a:prstGeom prst="rect">
            <a:avLst/>
          </a:prstGeom>
          <a:noFill/>
          <a:ln w="9525">
            <a:noFill/>
          </a:ln>
        </p:spPr>
        <p:txBody>
          <a:bodyPr wrap="square" lIns="90000" tIns="46800" rIns="90000" bIns="46800" anchor="t" anchorCtr="0">
            <a:spAutoFit/>
          </a:bodyPr>
          <a:p>
            <a:pPr defTabSz="457200">
              <a:spcBef>
                <a:spcPts val="1250"/>
              </a:spcBef>
              <a:buSzPct val="100000"/>
              <a:buFont typeface="Tahoma" panose="020B060403050404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GB" sz="2400">
                <a:solidFill>
                  <a:srgbClr val="000000"/>
                </a:solidFill>
                <a:latin typeface="Tahoma" panose="020B0604030504040204" pitchFamily="34" charset="0"/>
              </a:rPr>
              <a:t>Amplification process: </a:t>
            </a:r>
            <a:endParaRPr lang="en-US" altLang="en-GB" sz="2400">
              <a:solidFill>
                <a:srgbClr val="000000"/>
              </a:solidFill>
              <a:latin typeface="Tahoma" panose="020B0604030504040204" pitchFamily="34" charset="0"/>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5" name="Picture 11264"/>
          <p:cNvPicPr>
            <a:picLocks noChangeAspect="1"/>
          </p:cNvPicPr>
          <p:nvPr/>
        </p:nvPicPr>
        <p:blipFill>
          <a:blip r:embed="rId1"/>
          <a:srcRect l="17250" t="3806" r="18639" b="3361"/>
          <a:stretch>
            <a:fillRect/>
          </a:stretch>
        </p:blipFill>
        <p:spPr>
          <a:xfrm>
            <a:off x="683895" y="45085"/>
            <a:ext cx="6260465" cy="6798945"/>
          </a:xfrm>
          <a:prstGeom prst="rect">
            <a:avLst/>
          </a:prstGeom>
          <a:noFill/>
          <a:ln w="9525">
            <a:noFill/>
          </a:ln>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Light"/>
        <a:ea typeface="Calibri Light"/>
        <a:cs typeface=""/>
      </a:majorFont>
      <a:minorFont>
        <a:latin typeface="Calibri"/>
        <a:ea typeface="Calibr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Light"/>
        <a:ea typeface="Calibri Light"/>
        <a:cs typeface=""/>
      </a:majorFont>
      <a:minorFont>
        <a:latin typeface="Calibri"/>
        <a:ea typeface="Calibr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6921</Words>
  <Application>WPS Presentation</Application>
  <PresentationFormat/>
  <Paragraphs>213</Paragraphs>
  <Slides>31</Slides>
  <Notes>0</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23</vt:i4>
      </vt:variant>
      <vt:variant>
        <vt:lpstr>幻灯片标题</vt:lpstr>
      </vt:variant>
      <vt:variant>
        <vt:i4>31</vt:i4>
      </vt:variant>
    </vt:vector>
  </HeadingPairs>
  <TitlesOfParts>
    <vt:vector size="72" baseType="lpstr">
      <vt:lpstr>Arial</vt:lpstr>
      <vt:lpstr>SimSun</vt:lpstr>
      <vt:lpstr>Wingdings</vt:lpstr>
      <vt:lpstr>Calibri</vt:lpstr>
      <vt:lpstr>Calibri</vt:lpstr>
      <vt:lpstr>Tahoma</vt:lpstr>
      <vt:lpstr>Times New Roman</vt:lpstr>
      <vt:lpstr>Arial Unicode MS</vt:lpstr>
      <vt:lpstr>Calibri Light</vt:lpstr>
      <vt:lpstr>Microsoft YaHei</vt:lpstr>
      <vt:lpstr>Symbol</vt:lpstr>
      <vt:lpstr>MS Mincho</vt:lpstr>
      <vt:lpstr>Siyam Rupali</vt:lpstr>
      <vt:lpstr>Calibri Light</vt:lpstr>
      <vt:lpstr>Palatino Linotype</vt:lpstr>
      <vt:lpstr>Garamond</vt:lpstr>
      <vt:lpstr>默认设计模板</vt:lpstr>
      <vt:lpstr>默认设计模板</vt:lpstr>
      <vt:lpstr>Equation.3</vt:lpstr>
      <vt:lpstr>MSPhotoEd.3</vt:lpstr>
      <vt:lpstr>MSPhotoEd.3</vt:lpstr>
      <vt:lpstr>MSPhotoEd.3</vt:lpstr>
      <vt:lpstr>Equation.3</vt:lpstr>
      <vt:lpstr>MSPhotoEd.3</vt:lpstr>
      <vt:lpstr>MSPhotoEd.3</vt:lpstr>
      <vt:lpstr>MSPhotoEd.3</vt:lpstr>
      <vt:lpstr>MSPhotoEd.3</vt:lpstr>
      <vt:lpstr>Equation.3</vt:lpstr>
      <vt:lpstr>Equation.3</vt:lpstr>
      <vt:lpstr>MSPhotoEd.3</vt:lpstr>
      <vt:lpstr>Equation.3</vt:lpstr>
      <vt:lpstr>Equation.3</vt:lpstr>
      <vt:lpstr>Equation.3</vt:lpstr>
      <vt:lpstr>Equation.3</vt:lpstr>
      <vt:lpstr>Equation.3</vt:lpstr>
      <vt:lpstr>Equation.3</vt:lpstr>
      <vt:lpstr>Equation.3</vt:lpstr>
      <vt:lpstr>Word.Picture.8</vt:lpstr>
      <vt:lpstr>Word.Picture.8</vt:lpstr>
      <vt:lpstr>Word.Picture.8</vt:lpstr>
      <vt:lpstr>Word.Picture.8</vt:lpstr>
      <vt:lpstr>Transistor Bias Circuits</vt:lpstr>
      <vt:lpstr>Objectives</vt:lpstr>
      <vt:lpstr>Introduction</vt:lpstr>
      <vt:lpstr>Biasing</vt:lpstr>
      <vt:lpstr>The DC Operating Point</vt:lpstr>
      <vt:lpstr>The DC Operating Point</vt:lpstr>
      <vt:lpstr>The DC Operating Point</vt:lpstr>
      <vt:lpstr>The DC Operating Point</vt:lpstr>
      <vt:lpstr>PowerPoint 演示文稿</vt:lpstr>
      <vt:lpstr>Voltage-Divider Bias</vt:lpstr>
      <vt:lpstr>Voltage-Divider Bias</vt:lpstr>
      <vt:lpstr>Voltage-Divider Bias</vt:lpstr>
      <vt:lpstr>Voltage-Divider Bias</vt:lpstr>
      <vt:lpstr>Voltage-Divider Bias</vt:lpstr>
      <vt:lpstr>Voltage-Divider Bias</vt:lpstr>
      <vt:lpstr>Base Bias</vt:lpstr>
      <vt:lpstr>Example</vt:lpstr>
      <vt:lpstr>Emitter Bias</vt:lpstr>
      <vt:lpstr>Collector-Feedback Bias</vt:lpstr>
      <vt:lpstr>Summary</vt:lpstr>
      <vt:lpstr>Summary</vt:lpstr>
      <vt:lpstr>4. BJT AS AN AMPLIFIER</vt:lpstr>
      <vt:lpstr>Ch6 Basic BJT Amplifiers Circuits</vt:lpstr>
      <vt:lpstr>Ch6 Basic BJT Amplifiers Circuits</vt:lpstr>
      <vt:lpstr>Ch6 Basic BJT Amplifiers Circuits</vt:lpstr>
      <vt:lpstr>Ch6 Basic BJT Amplifiers Circuits</vt:lpstr>
      <vt:lpstr>5. BJT AS A SWITCH</vt:lpstr>
      <vt:lpstr>5. BJT AS A SWITCH</vt:lpstr>
      <vt:lpstr>Conditions in Cutoff</vt:lpstr>
      <vt:lpstr>Example 3</vt:lpstr>
      <vt:lpstr>Solution Example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USER</dc:creator>
  <cp:lastModifiedBy>Acer</cp:lastModifiedBy>
  <cp:revision>27</cp:revision>
  <dcterms:created xsi:type="dcterms:W3CDTF">2023-05-04T04:42:00Z</dcterms:created>
  <dcterms:modified xsi:type="dcterms:W3CDTF">2023-05-15T11:53:26Z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E1469EA6B368430EBACAEB2427535D32</vt:lpwstr>
  </property>
  <property fmtid="{D5CDD505-2E9C-101B-9397-08002B2CF9AE}" pid="3" name="KSOProductBuildVer">
    <vt:lpwstr>1033-11.2.0.11537</vt:lpwstr>
  </property>
</Properties>
</file>