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5" d="100"/>
          <a:sy n="85" d="100"/>
        </p:scale>
        <p:origin x="562"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9" name="Google Shape;259;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2" name="Google Shape;272;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8" name="Google Shape;278;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4" name="Google Shape;284;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6" name="Google Shape;296;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2" name="Google Shape;302;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8" name="Google Shape;308;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grpSp>
        <p:nvGrpSpPr>
          <p:cNvPr id="19" name="Google Shape;19;p2"/>
          <p:cNvGrpSpPr/>
          <p:nvPr/>
        </p:nvGrpSpPr>
        <p:grpSpPr>
          <a:xfrm>
            <a:off x="0" y="0"/>
            <a:ext cx="7823200" cy="6858000"/>
            <a:chOff x="0" y="0"/>
            <a:chExt cx="3696" cy="4320"/>
          </a:xfrm>
        </p:grpSpPr>
        <p:sp>
          <p:nvSpPr>
            <p:cNvPr id="20" name="Google Shape;20;p2"/>
            <p:cNvSpPr/>
            <p:nvPr/>
          </p:nvSpPr>
          <p:spPr>
            <a:xfrm>
              <a:off x="0" y="0"/>
              <a:ext cx="2880"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21" name="Google Shape;21;p2"/>
            <p:cNvSpPr/>
            <p:nvPr/>
          </p:nvSpPr>
          <p:spPr>
            <a:xfrm>
              <a:off x="432" y="624"/>
              <a:ext cx="3264" cy="1200"/>
            </a:xfrm>
            <a:prstGeom prst="roundRect">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grpSp>
      <p:grpSp>
        <p:nvGrpSpPr>
          <p:cNvPr id="22" name="Google Shape;22;p2"/>
          <p:cNvGrpSpPr/>
          <p:nvPr/>
        </p:nvGrpSpPr>
        <p:grpSpPr>
          <a:xfrm>
            <a:off x="4842933" y="4889500"/>
            <a:ext cx="6502400" cy="319088"/>
            <a:chOff x="2288" y="3080"/>
            <a:chExt cx="3072" cy="201"/>
          </a:xfrm>
        </p:grpSpPr>
        <p:sp>
          <p:nvSpPr>
            <p:cNvPr id="23" name="Google Shape;23;p2"/>
            <p:cNvSpPr/>
            <p:nvPr/>
          </p:nvSpPr>
          <p:spPr>
            <a:xfrm flipH="1">
              <a:off x="2288" y="3080"/>
              <a:ext cx="2914" cy="200"/>
            </a:xfrm>
            <a:prstGeom prst="roundRect">
              <a:avLst>
                <a:gd name="adj" fmla="val 0"/>
              </a:avLst>
            </a:prstGeom>
            <a:solidFill>
              <a:schemeClr val="hlink"/>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2"/>
            <p:cNvSpPr/>
            <p:nvPr/>
          </p:nvSpPr>
          <p:spPr>
            <a:xfrm>
              <a:off x="5196" y="3080"/>
              <a:ext cx="164" cy="201"/>
            </a:xfrm>
            <a:prstGeom prst="flowChartDelay">
              <a:avLst/>
            </a:prstGeom>
            <a:solidFill>
              <a:schemeClr val="hlink"/>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25" name="Google Shape;25;p2"/>
          <p:cNvSpPr txBox="1">
            <a:spLocks noGrp="1"/>
          </p:cNvSpPr>
          <p:nvPr>
            <p:ph type="subTitle" idx="1"/>
          </p:nvPr>
        </p:nvSpPr>
        <p:spPr>
          <a:xfrm>
            <a:off x="6231467" y="2927350"/>
            <a:ext cx="5350933" cy="1822450"/>
          </a:xfrm>
          <a:prstGeom prst="rect">
            <a:avLst/>
          </a:prstGeom>
          <a:noFill/>
          <a:ln>
            <a:noFill/>
          </a:ln>
        </p:spPr>
        <p:txBody>
          <a:bodyPr spcFirstLastPara="1" wrap="square" lIns="91425" tIns="45700" rIns="91425" bIns="45700" anchor="b" anchorCtr="0">
            <a:noAutofit/>
          </a:bodyPr>
          <a:lstStyle>
            <a:lvl1pPr lvl="0" algn="l">
              <a:spcBef>
                <a:spcPts val="560"/>
              </a:spcBef>
              <a:spcAft>
                <a:spcPts val="0"/>
              </a:spcAft>
              <a:buSzPts val="2100"/>
              <a:buFont typeface="Noto Sans Symbols"/>
              <a:buNone/>
              <a:defRPr>
                <a:solidFill>
                  <a:schemeClr val="dk2"/>
                </a:solidFill>
              </a:defRPr>
            </a:lvl1pPr>
            <a:lvl2pPr lvl="1" algn="l">
              <a:spcBef>
                <a:spcPts val="360"/>
              </a:spcBef>
              <a:spcAft>
                <a:spcPts val="0"/>
              </a:spcAft>
              <a:buSzPts val="1350"/>
              <a:buChar char="–"/>
              <a:defRPr/>
            </a:lvl2pPr>
            <a:lvl3pPr lvl="2" algn="l">
              <a:spcBef>
                <a:spcPts val="360"/>
              </a:spcBef>
              <a:spcAft>
                <a:spcPts val="0"/>
              </a:spcAft>
              <a:buSzPts val="1350"/>
              <a:buChar char="●"/>
              <a:defRPr/>
            </a:lvl3pPr>
            <a:lvl4pPr lvl="3" algn="l">
              <a:spcBef>
                <a:spcPts val="360"/>
              </a:spcBef>
              <a:spcAft>
                <a:spcPts val="0"/>
              </a:spcAft>
              <a:buSzPts val="1440"/>
              <a:buChar char="–"/>
              <a:defRPr/>
            </a:lvl4pPr>
            <a:lvl5pPr lvl="4" algn="l">
              <a:spcBef>
                <a:spcPts val="360"/>
              </a:spcBef>
              <a:spcAft>
                <a:spcPts val="0"/>
              </a:spcAft>
              <a:buSzPts val="1170"/>
              <a:buChar char="●"/>
              <a:defRPr/>
            </a:lvl5pPr>
            <a:lvl6pPr lvl="5" algn="l">
              <a:spcBef>
                <a:spcPts val="360"/>
              </a:spcBef>
              <a:spcAft>
                <a:spcPts val="0"/>
              </a:spcAft>
              <a:buSzPts val="1170"/>
              <a:buChar char="●"/>
              <a:defRPr/>
            </a:lvl6pPr>
            <a:lvl7pPr lvl="6" algn="l">
              <a:spcBef>
                <a:spcPts val="360"/>
              </a:spcBef>
              <a:spcAft>
                <a:spcPts val="0"/>
              </a:spcAft>
              <a:buSzPts val="1170"/>
              <a:buChar char="●"/>
              <a:defRPr/>
            </a:lvl7pPr>
            <a:lvl8pPr lvl="7" algn="l">
              <a:spcBef>
                <a:spcPts val="360"/>
              </a:spcBef>
              <a:spcAft>
                <a:spcPts val="0"/>
              </a:spcAft>
              <a:buSzPts val="1170"/>
              <a:buChar char="●"/>
              <a:defRPr/>
            </a:lvl8pPr>
            <a:lvl9pPr lvl="8" algn="l">
              <a:spcBef>
                <a:spcPts val="360"/>
              </a:spcBef>
              <a:spcAft>
                <a:spcPts val="0"/>
              </a:spcAft>
              <a:buSzPts val="1170"/>
              <a:buChar char="●"/>
              <a:defRPr/>
            </a:lvl9pPr>
          </a:lstStyle>
          <a:p>
            <a:endParaRPr/>
          </a:p>
        </p:txBody>
      </p:sp>
      <p:sp>
        <p:nvSpPr>
          <p:cNvPr id="26" name="Google Shape;26;p2"/>
          <p:cNvSpPr txBox="1">
            <a:spLocks noGrp="1"/>
          </p:cNvSpPr>
          <p:nvPr>
            <p:ph type="dt" idx="10"/>
          </p:nvPr>
        </p:nvSpPr>
        <p:spPr>
          <a:xfrm>
            <a:off x="3251201" y="6248401"/>
            <a:ext cx="2840567" cy="474663"/>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
          <p:cNvSpPr txBox="1">
            <a:spLocks noGrp="1"/>
          </p:cNvSpPr>
          <p:nvPr>
            <p:ph type="ftr" idx="11"/>
          </p:nvPr>
        </p:nvSpPr>
        <p:spPr>
          <a:xfrm>
            <a:off x="7721600" y="6248401"/>
            <a:ext cx="3862917" cy="474663"/>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sldNum" idx="12"/>
          </p:nvPr>
        </p:nvSpPr>
        <p:spPr>
          <a:xfrm>
            <a:off x="101601" y="6248400"/>
            <a:ext cx="783167" cy="488950"/>
          </a:xfrm>
          <a:prstGeom prst="rect">
            <a:avLst/>
          </a:prstGeom>
          <a:noFill/>
          <a:ln>
            <a:noFill/>
          </a:ln>
        </p:spPr>
        <p:txBody>
          <a:bodyPr spcFirstLastPara="1" wrap="square" lIns="91425" tIns="45700" rIns="91425" bIns="45700" anchor="b" anchorCtr="0">
            <a:noAutofit/>
          </a:bodyPr>
          <a:lstStyle>
            <a:lvl1pPr marL="0" lvl="0" indent="0" algn="l">
              <a:spcBef>
                <a:spcPts val="0"/>
              </a:spcBef>
              <a:spcAft>
                <a:spcPts val="0"/>
              </a:spcAft>
              <a:buNone/>
              <a:defRPr sz="2600" b="1">
                <a:solidFill>
                  <a:schemeClr val="lt1"/>
                </a:solidFill>
                <a:latin typeface="Arial"/>
                <a:ea typeface="Arial"/>
                <a:cs typeface="Arial"/>
                <a:sym typeface="Arial"/>
              </a:defRPr>
            </a:lvl1pPr>
            <a:lvl2pPr marL="0" lvl="1" indent="0" algn="l">
              <a:spcBef>
                <a:spcPts val="0"/>
              </a:spcBef>
              <a:spcAft>
                <a:spcPts val="0"/>
              </a:spcAft>
              <a:buNone/>
              <a:defRPr sz="2600" b="1">
                <a:solidFill>
                  <a:schemeClr val="lt1"/>
                </a:solidFill>
                <a:latin typeface="Arial"/>
                <a:ea typeface="Arial"/>
                <a:cs typeface="Arial"/>
                <a:sym typeface="Arial"/>
              </a:defRPr>
            </a:lvl2pPr>
            <a:lvl3pPr marL="0" lvl="2" indent="0" algn="l">
              <a:spcBef>
                <a:spcPts val="0"/>
              </a:spcBef>
              <a:spcAft>
                <a:spcPts val="0"/>
              </a:spcAft>
              <a:buNone/>
              <a:defRPr sz="2600" b="1">
                <a:solidFill>
                  <a:schemeClr val="lt1"/>
                </a:solidFill>
                <a:latin typeface="Arial"/>
                <a:ea typeface="Arial"/>
                <a:cs typeface="Arial"/>
                <a:sym typeface="Arial"/>
              </a:defRPr>
            </a:lvl3pPr>
            <a:lvl4pPr marL="0" lvl="3" indent="0" algn="l">
              <a:spcBef>
                <a:spcPts val="0"/>
              </a:spcBef>
              <a:spcAft>
                <a:spcPts val="0"/>
              </a:spcAft>
              <a:buNone/>
              <a:defRPr sz="2600" b="1">
                <a:solidFill>
                  <a:schemeClr val="lt1"/>
                </a:solidFill>
                <a:latin typeface="Arial"/>
                <a:ea typeface="Arial"/>
                <a:cs typeface="Arial"/>
                <a:sym typeface="Arial"/>
              </a:defRPr>
            </a:lvl4pPr>
            <a:lvl5pPr marL="0" lvl="4" indent="0" algn="l">
              <a:spcBef>
                <a:spcPts val="0"/>
              </a:spcBef>
              <a:spcAft>
                <a:spcPts val="0"/>
              </a:spcAft>
              <a:buNone/>
              <a:defRPr sz="2600" b="1">
                <a:solidFill>
                  <a:schemeClr val="lt1"/>
                </a:solidFill>
                <a:latin typeface="Arial"/>
                <a:ea typeface="Arial"/>
                <a:cs typeface="Arial"/>
                <a:sym typeface="Arial"/>
              </a:defRPr>
            </a:lvl5pPr>
            <a:lvl6pPr marL="0" lvl="5" indent="0" algn="l">
              <a:spcBef>
                <a:spcPts val="0"/>
              </a:spcBef>
              <a:spcAft>
                <a:spcPts val="0"/>
              </a:spcAft>
              <a:buNone/>
              <a:defRPr sz="2600" b="1">
                <a:solidFill>
                  <a:schemeClr val="lt1"/>
                </a:solidFill>
                <a:latin typeface="Arial"/>
                <a:ea typeface="Arial"/>
                <a:cs typeface="Arial"/>
                <a:sym typeface="Arial"/>
              </a:defRPr>
            </a:lvl6pPr>
            <a:lvl7pPr marL="0" lvl="6" indent="0" algn="l">
              <a:spcBef>
                <a:spcPts val="0"/>
              </a:spcBef>
              <a:spcAft>
                <a:spcPts val="0"/>
              </a:spcAft>
              <a:buNone/>
              <a:defRPr sz="2600" b="1">
                <a:solidFill>
                  <a:schemeClr val="lt1"/>
                </a:solidFill>
                <a:latin typeface="Arial"/>
                <a:ea typeface="Arial"/>
                <a:cs typeface="Arial"/>
                <a:sym typeface="Arial"/>
              </a:defRPr>
            </a:lvl7pPr>
            <a:lvl8pPr marL="0" lvl="7" indent="0" algn="l">
              <a:spcBef>
                <a:spcPts val="0"/>
              </a:spcBef>
              <a:spcAft>
                <a:spcPts val="0"/>
              </a:spcAft>
              <a:buNone/>
              <a:defRPr sz="2600" b="1">
                <a:solidFill>
                  <a:schemeClr val="lt1"/>
                </a:solidFill>
                <a:latin typeface="Arial"/>
                <a:ea typeface="Arial"/>
                <a:cs typeface="Arial"/>
                <a:sym typeface="Arial"/>
              </a:defRPr>
            </a:lvl8pPr>
            <a:lvl9pPr marL="0" lvl="8" indent="0" algn="l">
              <a:spcBef>
                <a:spcPts val="0"/>
              </a:spcBef>
              <a:spcAft>
                <a:spcPts val="0"/>
              </a:spcAft>
              <a:buNone/>
              <a:defRPr sz="2600" b="1">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t>‹#›</a:t>
            </a:fld>
            <a:endParaRPr/>
          </a:p>
        </p:txBody>
      </p:sp>
      <p:sp>
        <p:nvSpPr>
          <p:cNvPr id="29" name="Google Shape;29;p2"/>
          <p:cNvSpPr>
            <a:spLocks noGrp="1"/>
          </p:cNvSpPr>
          <p:nvPr>
            <p:ph type="ctrTitle"/>
          </p:nvPr>
        </p:nvSpPr>
        <p:spPr>
          <a:xfrm>
            <a:off x="914400" y="990600"/>
            <a:ext cx="10972800" cy="1905000"/>
          </a:xfrm>
          <a:prstGeom prst="roundRect">
            <a:avLst>
              <a:gd name="adj" fmla="val 50000"/>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SzPts val="1400"/>
              <a:buNone/>
              <a:defRPr>
                <a:solidFill>
                  <a:schemeClr val="dk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1"/>
          <p:cNvSpPr>
            <a:spLocks noGrp="1"/>
          </p:cNvSpPr>
          <p:nvPr>
            <p:ph type="title"/>
          </p:nvPr>
        </p:nvSpPr>
        <p:spPr>
          <a:xfrm>
            <a:off x="1016000" y="762000"/>
            <a:ext cx="10566400" cy="1143000"/>
          </a:xfrm>
          <a:prstGeom prst="roundRect">
            <a:avLst>
              <a:gd name="adj" fmla="val 21667"/>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3" name="Google Shape;83;p11"/>
          <p:cNvSpPr txBox="1">
            <a:spLocks noGrp="1"/>
          </p:cNvSpPr>
          <p:nvPr>
            <p:ph type="body" idx="1"/>
          </p:nvPr>
        </p:nvSpPr>
        <p:spPr>
          <a:xfrm rot="5400000">
            <a:off x="4384147" y="-904345"/>
            <a:ext cx="3724275" cy="10257367"/>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14325" algn="l">
              <a:spcBef>
                <a:spcPts val="360"/>
              </a:spcBef>
              <a:spcAft>
                <a:spcPts val="0"/>
              </a:spcAft>
              <a:buSzPts val="1350"/>
              <a:buChar char="–"/>
              <a:defRPr/>
            </a:lvl2pPr>
            <a:lvl3pPr marL="1371600" lvl="2" indent="-314325" algn="l">
              <a:spcBef>
                <a:spcPts val="360"/>
              </a:spcBef>
              <a:spcAft>
                <a:spcPts val="0"/>
              </a:spcAft>
              <a:buSzPts val="1350"/>
              <a:buChar char="●"/>
              <a:defRPr/>
            </a:lvl3pPr>
            <a:lvl4pPr marL="1828800" lvl="3" indent="-320039" algn="l">
              <a:spcBef>
                <a:spcPts val="360"/>
              </a:spcBef>
              <a:spcAft>
                <a:spcPts val="0"/>
              </a:spcAft>
              <a:buSzPts val="1440"/>
              <a:buChar char="–"/>
              <a:defRPr/>
            </a:lvl4pPr>
            <a:lvl5pPr marL="2286000" lvl="4" indent="-302895" algn="l">
              <a:spcBef>
                <a:spcPts val="360"/>
              </a:spcBef>
              <a:spcAft>
                <a:spcPts val="0"/>
              </a:spcAft>
              <a:buSzPts val="1170"/>
              <a:buChar char="●"/>
              <a:defRPr/>
            </a:lvl5pPr>
            <a:lvl6pPr marL="2743200" lvl="5" indent="-302895" algn="l">
              <a:spcBef>
                <a:spcPts val="360"/>
              </a:spcBef>
              <a:spcAft>
                <a:spcPts val="0"/>
              </a:spcAft>
              <a:buSzPts val="1170"/>
              <a:buChar char="●"/>
              <a:defRPr/>
            </a:lvl6pPr>
            <a:lvl7pPr marL="3200400" lvl="6" indent="-302895" algn="l">
              <a:spcBef>
                <a:spcPts val="360"/>
              </a:spcBef>
              <a:spcAft>
                <a:spcPts val="0"/>
              </a:spcAft>
              <a:buSzPts val="1170"/>
              <a:buChar char="●"/>
              <a:defRPr/>
            </a:lvl7pPr>
            <a:lvl8pPr marL="3657600" lvl="7" indent="-302895" algn="l">
              <a:spcBef>
                <a:spcPts val="360"/>
              </a:spcBef>
              <a:spcAft>
                <a:spcPts val="0"/>
              </a:spcAft>
              <a:buSzPts val="1170"/>
              <a:buChar char="●"/>
              <a:defRPr/>
            </a:lvl8pPr>
            <a:lvl9pPr marL="4114800" lvl="8" indent="-302895" algn="l">
              <a:spcBef>
                <a:spcPts val="360"/>
              </a:spcBef>
              <a:spcAft>
                <a:spcPts val="0"/>
              </a:spcAft>
              <a:buSzPts val="1170"/>
              <a:buChar char="●"/>
              <a:defRPr/>
            </a:lvl9pPr>
          </a:lstStyle>
          <a:p>
            <a:endParaRPr/>
          </a:p>
        </p:txBody>
      </p:sp>
      <p:sp>
        <p:nvSpPr>
          <p:cNvPr id="84" name="Google Shape;84;p11"/>
          <p:cNvSpPr txBox="1">
            <a:spLocks noGrp="1"/>
          </p:cNvSpPr>
          <p:nvPr>
            <p:ph type="dt" idx="10"/>
          </p:nvPr>
        </p:nvSpPr>
        <p:spPr>
          <a:xfrm>
            <a:off x="3251201" y="6248401"/>
            <a:ext cx="2840567" cy="474663"/>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1"/>
          <p:cNvSpPr txBox="1">
            <a:spLocks noGrp="1"/>
          </p:cNvSpPr>
          <p:nvPr>
            <p:ph type="ftr" idx="11"/>
          </p:nvPr>
        </p:nvSpPr>
        <p:spPr>
          <a:xfrm>
            <a:off x="7721600" y="6248401"/>
            <a:ext cx="3862917" cy="474663"/>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1"/>
          <p:cNvSpPr txBox="1">
            <a:spLocks noGrp="1"/>
          </p:cNvSpPr>
          <p:nvPr>
            <p:ph type="sldNum" idx="12"/>
          </p:nvPr>
        </p:nvSpPr>
        <p:spPr>
          <a:xfrm>
            <a:off x="112184" y="6242050"/>
            <a:ext cx="783167" cy="488950"/>
          </a:xfrm>
          <a:prstGeom prst="rect">
            <a:avLst/>
          </a:prstGeom>
          <a:noFill/>
          <a:ln>
            <a:noFill/>
          </a:ln>
        </p:spPr>
        <p:txBody>
          <a:bodyPr spcFirstLastPara="1" wrap="square" lIns="91425" tIns="45700" rIns="91425" bIns="45700" anchor="b" anchorCtr="1">
            <a:noAutofit/>
          </a:bodyPr>
          <a:lstStyle>
            <a:lvl1pPr marL="0" lvl="0" indent="0" algn="l">
              <a:spcBef>
                <a:spcPts val="0"/>
              </a:spcBef>
              <a:spcAft>
                <a:spcPts val="0"/>
              </a:spcAft>
              <a:buNone/>
              <a:defRPr sz="2600" b="1">
                <a:solidFill>
                  <a:schemeClr val="lt1"/>
                </a:solidFill>
                <a:latin typeface="Arial"/>
                <a:ea typeface="Arial"/>
                <a:cs typeface="Arial"/>
                <a:sym typeface="Arial"/>
              </a:defRPr>
            </a:lvl1pPr>
            <a:lvl2pPr marL="0" lvl="1" indent="0" algn="l">
              <a:spcBef>
                <a:spcPts val="0"/>
              </a:spcBef>
              <a:spcAft>
                <a:spcPts val="0"/>
              </a:spcAft>
              <a:buNone/>
              <a:defRPr sz="2600" b="1">
                <a:solidFill>
                  <a:schemeClr val="lt1"/>
                </a:solidFill>
                <a:latin typeface="Arial"/>
                <a:ea typeface="Arial"/>
                <a:cs typeface="Arial"/>
                <a:sym typeface="Arial"/>
              </a:defRPr>
            </a:lvl2pPr>
            <a:lvl3pPr marL="0" lvl="2" indent="0" algn="l">
              <a:spcBef>
                <a:spcPts val="0"/>
              </a:spcBef>
              <a:spcAft>
                <a:spcPts val="0"/>
              </a:spcAft>
              <a:buNone/>
              <a:defRPr sz="2600" b="1">
                <a:solidFill>
                  <a:schemeClr val="lt1"/>
                </a:solidFill>
                <a:latin typeface="Arial"/>
                <a:ea typeface="Arial"/>
                <a:cs typeface="Arial"/>
                <a:sym typeface="Arial"/>
              </a:defRPr>
            </a:lvl3pPr>
            <a:lvl4pPr marL="0" lvl="3" indent="0" algn="l">
              <a:spcBef>
                <a:spcPts val="0"/>
              </a:spcBef>
              <a:spcAft>
                <a:spcPts val="0"/>
              </a:spcAft>
              <a:buNone/>
              <a:defRPr sz="2600" b="1">
                <a:solidFill>
                  <a:schemeClr val="lt1"/>
                </a:solidFill>
                <a:latin typeface="Arial"/>
                <a:ea typeface="Arial"/>
                <a:cs typeface="Arial"/>
                <a:sym typeface="Arial"/>
              </a:defRPr>
            </a:lvl4pPr>
            <a:lvl5pPr marL="0" lvl="4" indent="0" algn="l">
              <a:spcBef>
                <a:spcPts val="0"/>
              </a:spcBef>
              <a:spcAft>
                <a:spcPts val="0"/>
              </a:spcAft>
              <a:buNone/>
              <a:defRPr sz="2600" b="1">
                <a:solidFill>
                  <a:schemeClr val="lt1"/>
                </a:solidFill>
                <a:latin typeface="Arial"/>
                <a:ea typeface="Arial"/>
                <a:cs typeface="Arial"/>
                <a:sym typeface="Arial"/>
              </a:defRPr>
            </a:lvl5pPr>
            <a:lvl6pPr marL="0" lvl="5" indent="0" algn="l">
              <a:spcBef>
                <a:spcPts val="0"/>
              </a:spcBef>
              <a:spcAft>
                <a:spcPts val="0"/>
              </a:spcAft>
              <a:buNone/>
              <a:defRPr sz="2600" b="1">
                <a:solidFill>
                  <a:schemeClr val="lt1"/>
                </a:solidFill>
                <a:latin typeface="Arial"/>
                <a:ea typeface="Arial"/>
                <a:cs typeface="Arial"/>
                <a:sym typeface="Arial"/>
              </a:defRPr>
            </a:lvl6pPr>
            <a:lvl7pPr marL="0" lvl="6" indent="0" algn="l">
              <a:spcBef>
                <a:spcPts val="0"/>
              </a:spcBef>
              <a:spcAft>
                <a:spcPts val="0"/>
              </a:spcAft>
              <a:buNone/>
              <a:defRPr sz="2600" b="1">
                <a:solidFill>
                  <a:schemeClr val="lt1"/>
                </a:solidFill>
                <a:latin typeface="Arial"/>
                <a:ea typeface="Arial"/>
                <a:cs typeface="Arial"/>
                <a:sym typeface="Arial"/>
              </a:defRPr>
            </a:lvl7pPr>
            <a:lvl8pPr marL="0" lvl="7" indent="0" algn="l">
              <a:spcBef>
                <a:spcPts val="0"/>
              </a:spcBef>
              <a:spcAft>
                <a:spcPts val="0"/>
              </a:spcAft>
              <a:buNone/>
              <a:defRPr sz="2600" b="1">
                <a:solidFill>
                  <a:schemeClr val="lt1"/>
                </a:solidFill>
                <a:latin typeface="Arial"/>
                <a:ea typeface="Arial"/>
                <a:cs typeface="Arial"/>
                <a:sym typeface="Arial"/>
              </a:defRPr>
            </a:lvl8pPr>
            <a:lvl9pPr marL="0" lvl="8" indent="0" algn="l">
              <a:spcBef>
                <a:spcPts val="0"/>
              </a:spcBef>
              <a:spcAft>
                <a:spcPts val="0"/>
              </a:spcAft>
              <a:buNone/>
              <a:defRPr sz="2600" b="1">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12"/>
          <p:cNvSpPr>
            <a:spLocks noGrp="1"/>
          </p:cNvSpPr>
          <p:nvPr>
            <p:ph type="title"/>
          </p:nvPr>
        </p:nvSpPr>
        <p:spPr>
          <a:xfrm>
            <a:off x="8940800" y="762001"/>
            <a:ext cx="2641600" cy="5324475"/>
          </a:xfrm>
          <a:prstGeom prst="roundRect">
            <a:avLst>
              <a:gd name="adj" fmla="val 21667"/>
            </a:avLst>
          </a:prstGeom>
          <a:noFill/>
          <a:ln>
            <a:noFill/>
          </a:ln>
        </p:spPr>
        <p:txBody>
          <a:bodyPr spcFirstLastPara="1" wrap="square" lIns="91425" tIns="45700" rIns="91425" bIns="45700" anchor="b" anchorCtr="0">
            <a:noAutofit/>
          </a:bodyPr>
          <a:lstStyle>
            <a:lvl1pPr lvl="0">
              <a:spcBef>
                <a:spcPts val="0"/>
              </a:spcBef>
              <a:spcAft>
                <a:spcPts val="0"/>
              </a:spcAft>
              <a:buNone/>
              <a:defRPr/>
            </a:lvl1pPr>
          </a:lstStyle>
          <a:p>
            <a:endParaRPr/>
          </a:p>
        </p:txBody>
      </p:sp>
      <p:sp>
        <p:nvSpPr>
          <p:cNvPr id="89" name="Google Shape;89;p12"/>
          <p:cNvSpPr txBox="1"/>
          <p:nvPr/>
        </p:nvSpPr>
        <p:spPr>
          <a:xfrm rot="5400000">
            <a:off x="7767000" y="2271075"/>
            <a:ext cx="4989201" cy="2306326"/>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None/>
            </a:pPr>
            <a:r>
              <a:rPr lang="en-GB" sz="3600" b="1" i="0" u="none" strike="noStrike" cap="none">
                <a:solidFill>
                  <a:schemeClr val="dk2"/>
                </a:solidFill>
                <a:latin typeface="Arial"/>
                <a:ea typeface="Arial"/>
                <a:cs typeface="Arial"/>
                <a:sym typeface="Arial"/>
              </a:rPr>
              <a:t>Click to edit Master title style</a:t>
            </a:r>
            <a:endParaRPr/>
          </a:p>
        </p:txBody>
      </p:sp>
      <p:sp>
        <p:nvSpPr>
          <p:cNvPr id="90" name="Google Shape;90;p12"/>
          <p:cNvSpPr txBox="1">
            <a:spLocks noGrp="1"/>
          </p:cNvSpPr>
          <p:nvPr>
            <p:ph type="body" idx="1"/>
          </p:nvPr>
        </p:nvSpPr>
        <p:spPr>
          <a:xfrm rot="5400000">
            <a:off x="2214563" y="-436561"/>
            <a:ext cx="5324475" cy="77216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14325" algn="l">
              <a:spcBef>
                <a:spcPts val="360"/>
              </a:spcBef>
              <a:spcAft>
                <a:spcPts val="0"/>
              </a:spcAft>
              <a:buSzPts val="1350"/>
              <a:buChar char="–"/>
              <a:defRPr/>
            </a:lvl2pPr>
            <a:lvl3pPr marL="1371600" lvl="2" indent="-314325" algn="l">
              <a:spcBef>
                <a:spcPts val="360"/>
              </a:spcBef>
              <a:spcAft>
                <a:spcPts val="0"/>
              </a:spcAft>
              <a:buSzPts val="1350"/>
              <a:buChar char="●"/>
              <a:defRPr/>
            </a:lvl3pPr>
            <a:lvl4pPr marL="1828800" lvl="3" indent="-320039" algn="l">
              <a:spcBef>
                <a:spcPts val="360"/>
              </a:spcBef>
              <a:spcAft>
                <a:spcPts val="0"/>
              </a:spcAft>
              <a:buSzPts val="1440"/>
              <a:buChar char="–"/>
              <a:defRPr/>
            </a:lvl4pPr>
            <a:lvl5pPr marL="2286000" lvl="4" indent="-302895" algn="l">
              <a:spcBef>
                <a:spcPts val="360"/>
              </a:spcBef>
              <a:spcAft>
                <a:spcPts val="0"/>
              </a:spcAft>
              <a:buSzPts val="1170"/>
              <a:buChar char="●"/>
              <a:defRPr/>
            </a:lvl5pPr>
            <a:lvl6pPr marL="2743200" lvl="5" indent="-302895" algn="l">
              <a:spcBef>
                <a:spcPts val="360"/>
              </a:spcBef>
              <a:spcAft>
                <a:spcPts val="0"/>
              </a:spcAft>
              <a:buSzPts val="1170"/>
              <a:buChar char="●"/>
              <a:defRPr/>
            </a:lvl6pPr>
            <a:lvl7pPr marL="3200400" lvl="6" indent="-302895" algn="l">
              <a:spcBef>
                <a:spcPts val="360"/>
              </a:spcBef>
              <a:spcAft>
                <a:spcPts val="0"/>
              </a:spcAft>
              <a:buSzPts val="1170"/>
              <a:buChar char="●"/>
              <a:defRPr/>
            </a:lvl7pPr>
            <a:lvl8pPr marL="3657600" lvl="7" indent="-302895" algn="l">
              <a:spcBef>
                <a:spcPts val="360"/>
              </a:spcBef>
              <a:spcAft>
                <a:spcPts val="0"/>
              </a:spcAft>
              <a:buSzPts val="1170"/>
              <a:buChar char="●"/>
              <a:defRPr/>
            </a:lvl8pPr>
            <a:lvl9pPr marL="4114800" lvl="8" indent="-302895" algn="l">
              <a:spcBef>
                <a:spcPts val="360"/>
              </a:spcBef>
              <a:spcAft>
                <a:spcPts val="0"/>
              </a:spcAft>
              <a:buSzPts val="1170"/>
              <a:buChar char="●"/>
              <a:defRPr/>
            </a:lvl9pPr>
          </a:lstStyle>
          <a:p>
            <a:endParaRPr/>
          </a:p>
        </p:txBody>
      </p:sp>
      <p:sp>
        <p:nvSpPr>
          <p:cNvPr id="91" name="Google Shape;91;p12"/>
          <p:cNvSpPr txBox="1">
            <a:spLocks noGrp="1"/>
          </p:cNvSpPr>
          <p:nvPr>
            <p:ph type="dt" idx="10"/>
          </p:nvPr>
        </p:nvSpPr>
        <p:spPr>
          <a:xfrm>
            <a:off x="3251201" y="6248401"/>
            <a:ext cx="2840567" cy="474663"/>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ftr" idx="11"/>
          </p:nvPr>
        </p:nvSpPr>
        <p:spPr>
          <a:xfrm>
            <a:off x="7721600" y="6248401"/>
            <a:ext cx="3862917" cy="474663"/>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sldNum" idx="12"/>
          </p:nvPr>
        </p:nvSpPr>
        <p:spPr>
          <a:xfrm>
            <a:off x="112184" y="6242050"/>
            <a:ext cx="783167" cy="488950"/>
          </a:xfrm>
          <a:prstGeom prst="rect">
            <a:avLst/>
          </a:prstGeom>
          <a:noFill/>
          <a:ln>
            <a:noFill/>
          </a:ln>
        </p:spPr>
        <p:txBody>
          <a:bodyPr spcFirstLastPara="1" wrap="square" lIns="91425" tIns="45700" rIns="91425" bIns="45700" anchor="b" anchorCtr="1">
            <a:noAutofit/>
          </a:bodyPr>
          <a:lstStyle>
            <a:lvl1pPr marL="0" lvl="0" indent="0" algn="l">
              <a:spcBef>
                <a:spcPts val="0"/>
              </a:spcBef>
              <a:spcAft>
                <a:spcPts val="0"/>
              </a:spcAft>
              <a:buNone/>
              <a:defRPr sz="2600" b="1">
                <a:solidFill>
                  <a:schemeClr val="lt1"/>
                </a:solidFill>
                <a:latin typeface="Arial"/>
                <a:ea typeface="Arial"/>
                <a:cs typeface="Arial"/>
                <a:sym typeface="Arial"/>
              </a:defRPr>
            </a:lvl1pPr>
            <a:lvl2pPr marL="0" lvl="1" indent="0" algn="l">
              <a:spcBef>
                <a:spcPts val="0"/>
              </a:spcBef>
              <a:spcAft>
                <a:spcPts val="0"/>
              </a:spcAft>
              <a:buNone/>
              <a:defRPr sz="2600" b="1">
                <a:solidFill>
                  <a:schemeClr val="lt1"/>
                </a:solidFill>
                <a:latin typeface="Arial"/>
                <a:ea typeface="Arial"/>
                <a:cs typeface="Arial"/>
                <a:sym typeface="Arial"/>
              </a:defRPr>
            </a:lvl2pPr>
            <a:lvl3pPr marL="0" lvl="2" indent="0" algn="l">
              <a:spcBef>
                <a:spcPts val="0"/>
              </a:spcBef>
              <a:spcAft>
                <a:spcPts val="0"/>
              </a:spcAft>
              <a:buNone/>
              <a:defRPr sz="2600" b="1">
                <a:solidFill>
                  <a:schemeClr val="lt1"/>
                </a:solidFill>
                <a:latin typeface="Arial"/>
                <a:ea typeface="Arial"/>
                <a:cs typeface="Arial"/>
                <a:sym typeface="Arial"/>
              </a:defRPr>
            </a:lvl3pPr>
            <a:lvl4pPr marL="0" lvl="3" indent="0" algn="l">
              <a:spcBef>
                <a:spcPts val="0"/>
              </a:spcBef>
              <a:spcAft>
                <a:spcPts val="0"/>
              </a:spcAft>
              <a:buNone/>
              <a:defRPr sz="2600" b="1">
                <a:solidFill>
                  <a:schemeClr val="lt1"/>
                </a:solidFill>
                <a:latin typeface="Arial"/>
                <a:ea typeface="Arial"/>
                <a:cs typeface="Arial"/>
                <a:sym typeface="Arial"/>
              </a:defRPr>
            </a:lvl4pPr>
            <a:lvl5pPr marL="0" lvl="4" indent="0" algn="l">
              <a:spcBef>
                <a:spcPts val="0"/>
              </a:spcBef>
              <a:spcAft>
                <a:spcPts val="0"/>
              </a:spcAft>
              <a:buNone/>
              <a:defRPr sz="2600" b="1">
                <a:solidFill>
                  <a:schemeClr val="lt1"/>
                </a:solidFill>
                <a:latin typeface="Arial"/>
                <a:ea typeface="Arial"/>
                <a:cs typeface="Arial"/>
                <a:sym typeface="Arial"/>
              </a:defRPr>
            </a:lvl5pPr>
            <a:lvl6pPr marL="0" lvl="5" indent="0" algn="l">
              <a:spcBef>
                <a:spcPts val="0"/>
              </a:spcBef>
              <a:spcAft>
                <a:spcPts val="0"/>
              </a:spcAft>
              <a:buNone/>
              <a:defRPr sz="2600" b="1">
                <a:solidFill>
                  <a:schemeClr val="lt1"/>
                </a:solidFill>
                <a:latin typeface="Arial"/>
                <a:ea typeface="Arial"/>
                <a:cs typeface="Arial"/>
                <a:sym typeface="Arial"/>
              </a:defRPr>
            </a:lvl6pPr>
            <a:lvl7pPr marL="0" lvl="6" indent="0" algn="l">
              <a:spcBef>
                <a:spcPts val="0"/>
              </a:spcBef>
              <a:spcAft>
                <a:spcPts val="0"/>
              </a:spcAft>
              <a:buNone/>
              <a:defRPr sz="2600" b="1">
                <a:solidFill>
                  <a:schemeClr val="lt1"/>
                </a:solidFill>
                <a:latin typeface="Arial"/>
                <a:ea typeface="Arial"/>
                <a:cs typeface="Arial"/>
                <a:sym typeface="Arial"/>
              </a:defRPr>
            </a:lvl7pPr>
            <a:lvl8pPr marL="0" lvl="7" indent="0" algn="l">
              <a:spcBef>
                <a:spcPts val="0"/>
              </a:spcBef>
              <a:spcAft>
                <a:spcPts val="0"/>
              </a:spcAft>
              <a:buNone/>
              <a:defRPr sz="2600" b="1">
                <a:solidFill>
                  <a:schemeClr val="lt1"/>
                </a:solidFill>
                <a:latin typeface="Arial"/>
                <a:ea typeface="Arial"/>
                <a:cs typeface="Arial"/>
                <a:sym typeface="Arial"/>
              </a:defRPr>
            </a:lvl8pPr>
            <a:lvl9pPr marL="0" lvl="8" indent="0" algn="l">
              <a:spcBef>
                <a:spcPts val="0"/>
              </a:spcBef>
              <a:spcAft>
                <a:spcPts val="0"/>
              </a:spcAft>
              <a:buNone/>
              <a:defRPr sz="2600" b="1">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3"/>
          <p:cNvSpPr>
            <a:spLocks noGrp="1"/>
          </p:cNvSpPr>
          <p:nvPr>
            <p:ph type="title"/>
          </p:nvPr>
        </p:nvSpPr>
        <p:spPr>
          <a:xfrm>
            <a:off x="1016000" y="762000"/>
            <a:ext cx="10566400" cy="1143000"/>
          </a:xfrm>
          <a:prstGeom prst="roundRect">
            <a:avLst>
              <a:gd name="adj" fmla="val 21667"/>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2" name="Google Shape;32;p3"/>
          <p:cNvSpPr txBox="1">
            <a:spLocks noGrp="1"/>
          </p:cNvSpPr>
          <p:nvPr>
            <p:ph type="body" idx="1"/>
          </p:nvPr>
        </p:nvSpPr>
        <p:spPr>
          <a:xfrm>
            <a:off x="1117601" y="2362201"/>
            <a:ext cx="10257367" cy="3724275"/>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14325" algn="l">
              <a:spcBef>
                <a:spcPts val="360"/>
              </a:spcBef>
              <a:spcAft>
                <a:spcPts val="0"/>
              </a:spcAft>
              <a:buSzPts val="1350"/>
              <a:buChar char="–"/>
              <a:defRPr/>
            </a:lvl2pPr>
            <a:lvl3pPr marL="1371600" lvl="2" indent="-314325" algn="l">
              <a:spcBef>
                <a:spcPts val="360"/>
              </a:spcBef>
              <a:spcAft>
                <a:spcPts val="0"/>
              </a:spcAft>
              <a:buSzPts val="1350"/>
              <a:buChar char="●"/>
              <a:defRPr/>
            </a:lvl3pPr>
            <a:lvl4pPr marL="1828800" lvl="3" indent="-320039" algn="l">
              <a:spcBef>
                <a:spcPts val="360"/>
              </a:spcBef>
              <a:spcAft>
                <a:spcPts val="0"/>
              </a:spcAft>
              <a:buSzPts val="1440"/>
              <a:buChar char="–"/>
              <a:defRPr/>
            </a:lvl4pPr>
            <a:lvl5pPr marL="2286000" lvl="4" indent="-302895" algn="l">
              <a:spcBef>
                <a:spcPts val="360"/>
              </a:spcBef>
              <a:spcAft>
                <a:spcPts val="0"/>
              </a:spcAft>
              <a:buSzPts val="1170"/>
              <a:buChar char="●"/>
              <a:defRPr/>
            </a:lvl5pPr>
            <a:lvl6pPr marL="2743200" lvl="5" indent="-302895" algn="l">
              <a:spcBef>
                <a:spcPts val="360"/>
              </a:spcBef>
              <a:spcAft>
                <a:spcPts val="0"/>
              </a:spcAft>
              <a:buSzPts val="1170"/>
              <a:buChar char="●"/>
              <a:defRPr/>
            </a:lvl6pPr>
            <a:lvl7pPr marL="3200400" lvl="6" indent="-302895" algn="l">
              <a:spcBef>
                <a:spcPts val="360"/>
              </a:spcBef>
              <a:spcAft>
                <a:spcPts val="0"/>
              </a:spcAft>
              <a:buSzPts val="1170"/>
              <a:buChar char="●"/>
              <a:defRPr/>
            </a:lvl7pPr>
            <a:lvl8pPr marL="3657600" lvl="7" indent="-302895" algn="l">
              <a:spcBef>
                <a:spcPts val="360"/>
              </a:spcBef>
              <a:spcAft>
                <a:spcPts val="0"/>
              </a:spcAft>
              <a:buSzPts val="1170"/>
              <a:buChar char="●"/>
              <a:defRPr/>
            </a:lvl8pPr>
            <a:lvl9pPr marL="4114800" lvl="8" indent="-302895" algn="l">
              <a:spcBef>
                <a:spcPts val="360"/>
              </a:spcBef>
              <a:spcAft>
                <a:spcPts val="0"/>
              </a:spcAft>
              <a:buSzPts val="1170"/>
              <a:buChar char="●"/>
              <a:defRPr/>
            </a:lvl9pPr>
          </a:lstStyle>
          <a:p>
            <a:endParaRPr/>
          </a:p>
        </p:txBody>
      </p:sp>
      <p:sp>
        <p:nvSpPr>
          <p:cNvPr id="33" name="Google Shape;33;p3"/>
          <p:cNvSpPr txBox="1">
            <a:spLocks noGrp="1"/>
          </p:cNvSpPr>
          <p:nvPr>
            <p:ph type="dt" idx="10"/>
          </p:nvPr>
        </p:nvSpPr>
        <p:spPr>
          <a:xfrm>
            <a:off x="3251201" y="6248401"/>
            <a:ext cx="2840567" cy="474663"/>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ftr" idx="11"/>
          </p:nvPr>
        </p:nvSpPr>
        <p:spPr>
          <a:xfrm>
            <a:off x="7721600" y="6248401"/>
            <a:ext cx="3862917" cy="474663"/>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2184" y="6242050"/>
            <a:ext cx="783167" cy="488950"/>
          </a:xfrm>
          <a:prstGeom prst="rect">
            <a:avLst/>
          </a:prstGeom>
          <a:noFill/>
          <a:ln>
            <a:noFill/>
          </a:ln>
        </p:spPr>
        <p:txBody>
          <a:bodyPr spcFirstLastPara="1" wrap="square" lIns="91425" tIns="45700" rIns="91425" bIns="45700" anchor="b" anchorCtr="1">
            <a:noAutofit/>
          </a:bodyPr>
          <a:lstStyle>
            <a:lvl1pPr marL="0" lvl="0" indent="0" algn="l">
              <a:spcBef>
                <a:spcPts val="0"/>
              </a:spcBef>
              <a:spcAft>
                <a:spcPts val="0"/>
              </a:spcAft>
              <a:buNone/>
              <a:defRPr sz="2600" b="1">
                <a:solidFill>
                  <a:schemeClr val="lt1"/>
                </a:solidFill>
                <a:latin typeface="Arial"/>
                <a:ea typeface="Arial"/>
                <a:cs typeface="Arial"/>
                <a:sym typeface="Arial"/>
              </a:defRPr>
            </a:lvl1pPr>
            <a:lvl2pPr marL="0" lvl="1" indent="0" algn="l">
              <a:spcBef>
                <a:spcPts val="0"/>
              </a:spcBef>
              <a:spcAft>
                <a:spcPts val="0"/>
              </a:spcAft>
              <a:buNone/>
              <a:defRPr sz="2600" b="1">
                <a:solidFill>
                  <a:schemeClr val="lt1"/>
                </a:solidFill>
                <a:latin typeface="Arial"/>
                <a:ea typeface="Arial"/>
                <a:cs typeface="Arial"/>
                <a:sym typeface="Arial"/>
              </a:defRPr>
            </a:lvl2pPr>
            <a:lvl3pPr marL="0" lvl="2" indent="0" algn="l">
              <a:spcBef>
                <a:spcPts val="0"/>
              </a:spcBef>
              <a:spcAft>
                <a:spcPts val="0"/>
              </a:spcAft>
              <a:buNone/>
              <a:defRPr sz="2600" b="1">
                <a:solidFill>
                  <a:schemeClr val="lt1"/>
                </a:solidFill>
                <a:latin typeface="Arial"/>
                <a:ea typeface="Arial"/>
                <a:cs typeface="Arial"/>
                <a:sym typeface="Arial"/>
              </a:defRPr>
            </a:lvl3pPr>
            <a:lvl4pPr marL="0" lvl="3" indent="0" algn="l">
              <a:spcBef>
                <a:spcPts val="0"/>
              </a:spcBef>
              <a:spcAft>
                <a:spcPts val="0"/>
              </a:spcAft>
              <a:buNone/>
              <a:defRPr sz="2600" b="1">
                <a:solidFill>
                  <a:schemeClr val="lt1"/>
                </a:solidFill>
                <a:latin typeface="Arial"/>
                <a:ea typeface="Arial"/>
                <a:cs typeface="Arial"/>
                <a:sym typeface="Arial"/>
              </a:defRPr>
            </a:lvl4pPr>
            <a:lvl5pPr marL="0" lvl="4" indent="0" algn="l">
              <a:spcBef>
                <a:spcPts val="0"/>
              </a:spcBef>
              <a:spcAft>
                <a:spcPts val="0"/>
              </a:spcAft>
              <a:buNone/>
              <a:defRPr sz="2600" b="1">
                <a:solidFill>
                  <a:schemeClr val="lt1"/>
                </a:solidFill>
                <a:latin typeface="Arial"/>
                <a:ea typeface="Arial"/>
                <a:cs typeface="Arial"/>
                <a:sym typeface="Arial"/>
              </a:defRPr>
            </a:lvl5pPr>
            <a:lvl6pPr marL="0" lvl="5" indent="0" algn="l">
              <a:spcBef>
                <a:spcPts val="0"/>
              </a:spcBef>
              <a:spcAft>
                <a:spcPts val="0"/>
              </a:spcAft>
              <a:buNone/>
              <a:defRPr sz="2600" b="1">
                <a:solidFill>
                  <a:schemeClr val="lt1"/>
                </a:solidFill>
                <a:latin typeface="Arial"/>
                <a:ea typeface="Arial"/>
                <a:cs typeface="Arial"/>
                <a:sym typeface="Arial"/>
              </a:defRPr>
            </a:lvl6pPr>
            <a:lvl7pPr marL="0" lvl="6" indent="0" algn="l">
              <a:spcBef>
                <a:spcPts val="0"/>
              </a:spcBef>
              <a:spcAft>
                <a:spcPts val="0"/>
              </a:spcAft>
              <a:buNone/>
              <a:defRPr sz="2600" b="1">
                <a:solidFill>
                  <a:schemeClr val="lt1"/>
                </a:solidFill>
                <a:latin typeface="Arial"/>
                <a:ea typeface="Arial"/>
                <a:cs typeface="Arial"/>
                <a:sym typeface="Arial"/>
              </a:defRPr>
            </a:lvl7pPr>
            <a:lvl8pPr marL="0" lvl="7" indent="0" algn="l">
              <a:spcBef>
                <a:spcPts val="0"/>
              </a:spcBef>
              <a:spcAft>
                <a:spcPts val="0"/>
              </a:spcAft>
              <a:buNone/>
              <a:defRPr sz="2600" b="1">
                <a:solidFill>
                  <a:schemeClr val="lt1"/>
                </a:solidFill>
                <a:latin typeface="Arial"/>
                <a:ea typeface="Arial"/>
                <a:cs typeface="Arial"/>
                <a:sym typeface="Arial"/>
              </a:defRPr>
            </a:lvl8pPr>
            <a:lvl9pPr marL="0" lvl="8" indent="0" algn="l">
              <a:spcBef>
                <a:spcPts val="0"/>
              </a:spcBef>
              <a:spcAft>
                <a:spcPts val="0"/>
              </a:spcAft>
              <a:buNone/>
              <a:defRPr sz="2600" b="1">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6"/>
        <p:cNvGrpSpPr/>
        <p:nvPr/>
      </p:nvGrpSpPr>
      <p:grpSpPr>
        <a:xfrm>
          <a:off x="0" y="0"/>
          <a:ext cx="0" cy="0"/>
          <a:chOff x="0" y="0"/>
          <a:chExt cx="0" cy="0"/>
        </a:xfrm>
      </p:grpSpPr>
      <p:sp>
        <p:nvSpPr>
          <p:cNvPr id="37" name="Google Shape;37;p4"/>
          <p:cNvSpPr txBox="1">
            <a:spLocks noGrp="1"/>
          </p:cNvSpPr>
          <p:nvPr>
            <p:ph type="dt" idx="10"/>
          </p:nvPr>
        </p:nvSpPr>
        <p:spPr>
          <a:xfrm>
            <a:off x="3251201" y="6248401"/>
            <a:ext cx="2840567" cy="474663"/>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
          <p:cNvSpPr txBox="1">
            <a:spLocks noGrp="1"/>
          </p:cNvSpPr>
          <p:nvPr>
            <p:ph type="ftr" idx="11"/>
          </p:nvPr>
        </p:nvSpPr>
        <p:spPr>
          <a:xfrm>
            <a:off x="7721600" y="6248401"/>
            <a:ext cx="3862917" cy="474663"/>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
          <p:cNvSpPr txBox="1">
            <a:spLocks noGrp="1"/>
          </p:cNvSpPr>
          <p:nvPr>
            <p:ph type="sldNum" idx="12"/>
          </p:nvPr>
        </p:nvSpPr>
        <p:spPr>
          <a:xfrm>
            <a:off x="112184" y="6242050"/>
            <a:ext cx="783167" cy="488950"/>
          </a:xfrm>
          <a:prstGeom prst="rect">
            <a:avLst/>
          </a:prstGeom>
          <a:noFill/>
          <a:ln>
            <a:noFill/>
          </a:ln>
        </p:spPr>
        <p:txBody>
          <a:bodyPr spcFirstLastPara="1" wrap="square" lIns="91425" tIns="45700" rIns="91425" bIns="45700" anchor="b" anchorCtr="1">
            <a:noAutofit/>
          </a:bodyPr>
          <a:lstStyle>
            <a:lvl1pPr marL="0" lvl="0" indent="0" algn="l">
              <a:spcBef>
                <a:spcPts val="0"/>
              </a:spcBef>
              <a:spcAft>
                <a:spcPts val="0"/>
              </a:spcAft>
              <a:buNone/>
              <a:defRPr sz="2600" b="1">
                <a:solidFill>
                  <a:schemeClr val="lt1"/>
                </a:solidFill>
                <a:latin typeface="Arial"/>
                <a:ea typeface="Arial"/>
                <a:cs typeface="Arial"/>
                <a:sym typeface="Arial"/>
              </a:defRPr>
            </a:lvl1pPr>
            <a:lvl2pPr marL="0" lvl="1" indent="0" algn="l">
              <a:spcBef>
                <a:spcPts val="0"/>
              </a:spcBef>
              <a:spcAft>
                <a:spcPts val="0"/>
              </a:spcAft>
              <a:buNone/>
              <a:defRPr sz="2600" b="1">
                <a:solidFill>
                  <a:schemeClr val="lt1"/>
                </a:solidFill>
                <a:latin typeface="Arial"/>
                <a:ea typeface="Arial"/>
                <a:cs typeface="Arial"/>
                <a:sym typeface="Arial"/>
              </a:defRPr>
            </a:lvl2pPr>
            <a:lvl3pPr marL="0" lvl="2" indent="0" algn="l">
              <a:spcBef>
                <a:spcPts val="0"/>
              </a:spcBef>
              <a:spcAft>
                <a:spcPts val="0"/>
              </a:spcAft>
              <a:buNone/>
              <a:defRPr sz="2600" b="1">
                <a:solidFill>
                  <a:schemeClr val="lt1"/>
                </a:solidFill>
                <a:latin typeface="Arial"/>
                <a:ea typeface="Arial"/>
                <a:cs typeface="Arial"/>
                <a:sym typeface="Arial"/>
              </a:defRPr>
            </a:lvl3pPr>
            <a:lvl4pPr marL="0" lvl="3" indent="0" algn="l">
              <a:spcBef>
                <a:spcPts val="0"/>
              </a:spcBef>
              <a:spcAft>
                <a:spcPts val="0"/>
              </a:spcAft>
              <a:buNone/>
              <a:defRPr sz="2600" b="1">
                <a:solidFill>
                  <a:schemeClr val="lt1"/>
                </a:solidFill>
                <a:latin typeface="Arial"/>
                <a:ea typeface="Arial"/>
                <a:cs typeface="Arial"/>
                <a:sym typeface="Arial"/>
              </a:defRPr>
            </a:lvl4pPr>
            <a:lvl5pPr marL="0" lvl="4" indent="0" algn="l">
              <a:spcBef>
                <a:spcPts val="0"/>
              </a:spcBef>
              <a:spcAft>
                <a:spcPts val="0"/>
              </a:spcAft>
              <a:buNone/>
              <a:defRPr sz="2600" b="1">
                <a:solidFill>
                  <a:schemeClr val="lt1"/>
                </a:solidFill>
                <a:latin typeface="Arial"/>
                <a:ea typeface="Arial"/>
                <a:cs typeface="Arial"/>
                <a:sym typeface="Arial"/>
              </a:defRPr>
            </a:lvl5pPr>
            <a:lvl6pPr marL="0" lvl="5" indent="0" algn="l">
              <a:spcBef>
                <a:spcPts val="0"/>
              </a:spcBef>
              <a:spcAft>
                <a:spcPts val="0"/>
              </a:spcAft>
              <a:buNone/>
              <a:defRPr sz="2600" b="1">
                <a:solidFill>
                  <a:schemeClr val="lt1"/>
                </a:solidFill>
                <a:latin typeface="Arial"/>
                <a:ea typeface="Arial"/>
                <a:cs typeface="Arial"/>
                <a:sym typeface="Arial"/>
              </a:defRPr>
            </a:lvl6pPr>
            <a:lvl7pPr marL="0" lvl="6" indent="0" algn="l">
              <a:spcBef>
                <a:spcPts val="0"/>
              </a:spcBef>
              <a:spcAft>
                <a:spcPts val="0"/>
              </a:spcAft>
              <a:buNone/>
              <a:defRPr sz="2600" b="1">
                <a:solidFill>
                  <a:schemeClr val="lt1"/>
                </a:solidFill>
                <a:latin typeface="Arial"/>
                <a:ea typeface="Arial"/>
                <a:cs typeface="Arial"/>
                <a:sym typeface="Arial"/>
              </a:defRPr>
            </a:lvl7pPr>
            <a:lvl8pPr marL="0" lvl="7" indent="0" algn="l">
              <a:spcBef>
                <a:spcPts val="0"/>
              </a:spcBef>
              <a:spcAft>
                <a:spcPts val="0"/>
              </a:spcAft>
              <a:buNone/>
              <a:defRPr sz="2600" b="1">
                <a:solidFill>
                  <a:schemeClr val="lt1"/>
                </a:solidFill>
                <a:latin typeface="Arial"/>
                <a:ea typeface="Arial"/>
                <a:cs typeface="Arial"/>
                <a:sym typeface="Arial"/>
              </a:defRPr>
            </a:lvl8pPr>
            <a:lvl9pPr marL="0" lvl="8" indent="0" algn="l">
              <a:spcBef>
                <a:spcPts val="0"/>
              </a:spcBef>
              <a:spcAft>
                <a:spcPts val="0"/>
              </a:spcAft>
              <a:buNone/>
              <a:defRPr sz="2600" b="1">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5"/>
          <p:cNvSpPr>
            <a:spLocks noGrp="1"/>
          </p:cNvSpPr>
          <p:nvPr>
            <p:ph type="title"/>
          </p:nvPr>
        </p:nvSpPr>
        <p:spPr>
          <a:xfrm>
            <a:off x="963084" y="4406901"/>
            <a:ext cx="10363200" cy="1362075"/>
          </a:xfrm>
          <a:prstGeom prst="roundRect">
            <a:avLst>
              <a:gd name="adj" fmla="val 21667"/>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SzPts val="1400"/>
              <a:buNone/>
              <a:defRPr sz="4000" b="1" cap="none"/>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2" name="Google Shape;42;p5"/>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1500"/>
              <a:buNone/>
              <a:defRPr sz="2000"/>
            </a:lvl1pPr>
            <a:lvl2pPr marL="914400" lvl="1" indent="-228600" algn="l">
              <a:spcBef>
                <a:spcPts val="360"/>
              </a:spcBef>
              <a:spcAft>
                <a:spcPts val="0"/>
              </a:spcAft>
              <a:buSzPts val="1350"/>
              <a:buFont typeface="Arial"/>
              <a:buNone/>
              <a:defRPr sz="1800"/>
            </a:lvl2pPr>
            <a:lvl3pPr marL="1371600" lvl="2" indent="-228600" algn="l">
              <a:spcBef>
                <a:spcPts val="320"/>
              </a:spcBef>
              <a:spcAft>
                <a:spcPts val="0"/>
              </a:spcAft>
              <a:buSzPts val="1200"/>
              <a:buNone/>
              <a:defRPr sz="1600"/>
            </a:lvl3pPr>
            <a:lvl4pPr marL="1828800" lvl="3" indent="-228600" algn="l">
              <a:spcBef>
                <a:spcPts val="280"/>
              </a:spcBef>
              <a:spcAft>
                <a:spcPts val="0"/>
              </a:spcAft>
              <a:buSzPts val="1120"/>
              <a:buFont typeface="Arial"/>
              <a:buNone/>
              <a:defRPr sz="1400"/>
            </a:lvl4pPr>
            <a:lvl5pPr marL="2286000" lvl="4" indent="-228600" algn="l">
              <a:spcBef>
                <a:spcPts val="280"/>
              </a:spcBef>
              <a:spcAft>
                <a:spcPts val="0"/>
              </a:spcAft>
              <a:buSzPts val="910"/>
              <a:buNone/>
              <a:defRPr sz="1400"/>
            </a:lvl5pPr>
            <a:lvl6pPr marL="2743200" lvl="5" indent="-228600" algn="l">
              <a:spcBef>
                <a:spcPts val="280"/>
              </a:spcBef>
              <a:spcAft>
                <a:spcPts val="0"/>
              </a:spcAft>
              <a:buSzPts val="910"/>
              <a:buNone/>
              <a:defRPr sz="1400"/>
            </a:lvl6pPr>
            <a:lvl7pPr marL="3200400" lvl="6" indent="-228600" algn="l">
              <a:spcBef>
                <a:spcPts val="280"/>
              </a:spcBef>
              <a:spcAft>
                <a:spcPts val="0"/>
              </a:spcAft>
              <a:buSzPts val="910"/>
              <a:buNone/>
              <a:defRPr sz="1400"/>
            </a:lvl7pPr>
            <a:lvl8pPr marL="3657600" lvl="7" indent="-228600" algn="l">
              <a:spcBef>
                <a:spcPts val="280"/>
              </a:spcBef>
              <a:spcAft>
                <a:spcPts val="0"/>
              </a:spcAft>
              <a:buSzPts val="910"/>
              <a:buNone/>
              <a:defRPr sz="1400"/>
            </a:lvl8pPr>
            <a:lvl9pPr marL="4114800" lvl="8" indent="-228600" algn="l">
              <a:spcBef>
                <a:spcPts val="280"/>
              </a:spcBef>
              <a:spcAft>
                <a:spcPts val="0"/>
              </a:spcAft>
              <a:buSzPts val="910"/>
              <a:buNone/>
              <a:defRPr sz="1400"/>
            </a:lvl9pPr>
          </a:lstStyle>
          <a:p>
            <a:endParaRPr/>
          </a:p>
        </p:txBody>
      </p:sp>
      <p:sp>
        <p:nvSpPr>
          <p:cNvPr id="43" name="Google Shape;43;p5"/>
          <p:cNvSpPr txBox="1">
            <a:spLocks noGrp="1"/>
          </p:cNvSpPr>
          <p:nvPr>
            <p:ph type="dt" idx="10"/>
          </p:nvPr>
        </p:nvSpPr>
        <p:spPr>
          <a:xfrm>
            <a:off x="3251201" y="6248401"/>
            <a:ext cx="2840567" cy="474663"/>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
          <p:cNvSpPr txBox="1">
            <a:spLocks noGrp="1"/>
          </p:cNvSpPr>
          <p:nvPr>
            <p:ph type="ftr" idx="11"/>
          </p:nvPr>
        </p:nvSpPr>
        <p:spPr>
          <a:xfrm>
            <a:off x="7721600" y="6248401"/>
            <a:ext cx="3862917" cy="474663"/>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5"/>
          <p:cNvSpPr txBox="1">
            <a:spLocks noGrp="1"/>
          </p:cNvSpPr>
          <p:nvPr>
            <p:ph type="sldNum" idx="12"/>
          </p:nvPr>
        </p:nvSpPr>
        <p:spPr>
          <a:xfrm>
            <a:off x="112184" y="6242050"/>
            <a:ext cx="783167" cy="488950"/>
          </a:xfrm>
          <a:prstGeom prst="rect">
            <a:avLst/>
          </a:prstGeom>
          <a:noFill/>
          <a:ln>
            <a:noFill/>
          </a:ln>
        </p:spPr>
        <p:txBody>
          <a:bodyPr spcFirstLastPara="1" wrap="square" lIns="91425" tIns="45700" rIns="91425" bIns="45700" anchor="b" anchorCtr="1">
            <a:noAutofit/>
          </a:bodyPr>
          <a:lstStyle>
            <a:lvl1pPr marL="0" lvl="0" indent="0" algn="l">
              <a:spcBef>
                <a:spcPts val="0"/>
              </a:spcBef>
              <a:spcAft>
                <a:spcPts val="0"/>
              </a:spcAft>
              <a:buNone/>
              <a:defRPr sz="2600" b="1">
                <a:solidFill>
                  <a:schemeClr val="lt1"/>
                </a:solidFill>
                <a:latin typeface="Arial"/>
                <a:ea typeface="Arial"/>
                <a:cs typeface="Arial"/>
                <a:sym typeface="Arial"/>
              </a:defRPr>
            </a:lvl1pPr>
            <a:lvl2pPr marL="0" lvl="1" indent="0" algn="l">
              <a:spcBef>
                <a:spcPts val="0"/>
              </a:spcBef>
              <a:spcAft>
                <a:spcPts val="0"/>
              </a:spcAft>
              <a:buNone/>
              <a:defRPr sz="2600" b="1">
                <a:solidFill>
                  <a:schemeClr val="lt1"/>
                </a:solidFill>
                <a:latin typeface="Arial"/>
                <a:ea typeface="Arial"/>
                <a:cs typeface="Arial"/>
                <a:sym typeface="Arial"/>
              </a:defRPr>
            </a:lvl2pPr>
            <a:lvl3pPr marL="0" lvl="2" indent="0" algn="l">
              <a:spcBef>
                <a:spcPts val="0"/>
              </a:spcBef>
              <a:spcAft>
                <a:spcPts val="0"/>
              </a:spcAft>
              <a:buNone/>
              <a:defRPr sz="2600" b="1">
                <a:solidFill>
                  <a:schemeClr val="lt1"/>
                </a:solidFill>
                <a:latin typeface="Arial"/>
                <a:ea typeface="Arial"/>
                <a:cs typeface="Arial"/>
                <a:sym typeface="Arial"/>
              </a:defRPr>
            </a:lvl3pPr>
            <a:lvl4pPr marL="0" lvl="3" indent="0" algn="l">
              <a:spcBef>
                <a:spcPts val="0"/>
              </a:spcBef>
              <a:spcAft>
                <a:spcPts val="0"/>
              </a:spcAft>
              <a:buNone/>
              <a:defRPr sz="2600" b="1">
                <a:solidFill>
                  <a:schemeClr val="lt1"/>
                </a:solidFill>
                <a:latin typeface="Arial"/>
                <a:ea typeface="Arial"/>
                <a:cs typeface="Arial"/>
                <a:sym typeface="Arial"/>
              </a:defRPr>
            </a:lvl4pPr>
            <a:lvl5pPr marL="0" lvl="4" indent="0" algn="l">
              <a:spcBef>
                <a:spcPts val="0"/>
              </a:spcBef>
              <a:spcAft>
                <a:spcPts val="0"/>
              </a:spcAft>
              <a:buNone/>
              <a:defRPr sz="2600" b="1">
                <a:solidFill>
                  <a:schemeClr val="lt1"/>
                </a:solidFill>
                <a:latin typeface="Arial"/>
                <a:ea typeface="Arial"/>
                <a:cs typeface="Arial"/>
                <a:sym typeface="Arial"/>
              </a:defRPr>
            </a:lvl5pPr>
            <a:lvl6pPr marL="0" lvl="5" indent="0" algn="l">
              <a:spcBef>
                <a:spcPts val="0"/>
              </a:spcBef>
              <a:spcAft>
                <a:spcPts val="0"/>
              </a:spcAft>
              <a:buNone/>
              <a:defRPr sz="2600" b="1">
                <a:solidFill>
                  <a:schemeClr val="lt1"/>
                </a:solidFill>
                <a:latin typeface="Arial"/>
                <a:ea typeface="Arial"/>
                <a:cs typeface="Arial"/>
                <a:sym typeface="Arial"/>
              </a:defRPr>
            </a:lvl6pPr>
            <a:lvl7pPr marL="0" lvl="6" indent="0" algn="l">
              <a:spcBef>
                <a:spcPts val="0"/>
              </a:spcBef>
              <a:spcAft>
                <a:spcPts val="0"/>
              </a:spcAft>
              <a:buNone/>
              <a:defRPr sz="2600" b="1">
                <a:solidFill>
                  <a:schemeClr val="lt1"/>
                </a:solidFill>
                <a:latin typeface="Arial"/>
                <a:ea typeface="Arial"/>
                <a:cs typeface="Arial"/>
                <a:sym typeface="Arial"/>
              </a:defRPr>
            </a:lvl7pPr>
            <a:lvl8pPr marL="0" lvl="7" indent="0" algn="l">
              <a:spcBef>
                <a:spcPts val="0"/>
              </a:spcBef>
              <a:spcAft>
                <a:spcPts val="0"/>
              </a:spcAft>
              <a:buNone/>
              <a:defRPr sz="2600" b="1">
                <a:solidFill>
                  <a:schemeClr val="lt1"/>
                </a:solidFill>
                <a:latin typeface="Arial"/>
                <a:ea typeface="Arial"/>
                <a:cs typeface="Arial"/>
                <a:sym typeface="Arial"/>
              </a:defRPr>
            </a:lvl8pPr>
            <a:lvl9pPr marL="0" lvl="8" indent="0" algn="l">
              <a:spcBef>
                <a:spcPts val="0"/>
              </a:spcBef>
              <a:spcAft>
                <a:spcPts val="0"/>
              </a:spcAft>
              <a:buNone/>
              <a:defRPr sz="2600" b="1">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6"/>
          <p:cNvSpPr>
            <a:spLocks noGrp="1"/>
          </p:cNvSpPr>
          <p:nvPr>
            <p:ph type="title"/>
          </p:nvPr>
        </p:nvSpPr>
        <p:spPr>
          <a:xfrm>
            <a:off x="1016000" y="762000"/>
            <a:ext cx="10566400" cy="1143000"/>
          </a:xfrm>
          <a:prstGeom prst="roundRect">
            <a:avLst>
              <a:gd name="adj" fmla="val 21667"/>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8" name="Google Shape;48;p6"/>
          <p:cNvSpPr txBox="1">
            <a:spLocks noGrp="1"/>
          </p:cNvSpPr>
          <p:nvPr>
            <p:ph type="body" idx="1"/>
          </p:nvPr>
        </p:nvSpPr>
        <p:spPr>
          <a:xfrm>
            <a:off x="1117601" y="2362201"/>
            <a:ext cx="5027084" cy="3724275"/>
          </a:xfrm>
          <a:prstGeom prst="rect">
            <a:avLst/>
          </a:prstGeom>
          <a:noFill/>
          <a:ln>
            <a:noFill/>
          </a:ln>
        </p:spPr>
        <p:txBody>
          <a:bodyPr spcFirstLastPara="1" wrap="square" lIns="91425" tIns="45700" rIns="91425" bIns="45700" anchor="t" anchorCtr="0">
            <a:noAutofit/>
          </a:bodyPr>
          <a:lstStyle>
            <a:lvl1pPr marL="457200" lvl="0" indent="-361950" algn="l">
              <a:spcBef>
                <a:spcPts val="560"/>
              </a:spcBef>
              <a:spcAft>
                <a:spcPts val="0"/>
              </a:spcAft>
              <a:buSzPts val="2100"/>
              <a:buChar char="●"/>
              <a:defRPr sz="2800"/>
            </a:lvl1pPr>
            <a:lvl2pPr marL="914400" lvl="1" indent="-342900" algn="l">
              <a:spcBef>
                <a:spcPts val="480"/>
              </a:spcBef>
              <a:spcAft>
                <a:spcPts val="0"/>
              </a:spcAft>
              <a:buSzPts val="1800"/>
              <a:buFont typeface="Arial"/>
              <a:buChar char="–"/>
              <a:defRPr sz="2400"/>
            </a:lvl2pPr>
            <a:lvl3pPr marL="1371600" lvl="2" indent="-323850" algn="l">
              <a:spcBef>
                <a:spcPts val="400"/>
              </a:spcBef>
              <a:spcAft>
                <a:spcPts val="0"/>
              </a:spcAft>
              <a:buSzPts val="1500"/>
              <a:buChar char="●"/>
              <a:defRPr sz="2000"/>
            </a:lvl3pPr>
            <a:lvl4pPr marL="1828800" lvl="3" indent="-320039" algn="l">
              <a:spcBef>
                <a:spcPts val="360"/>
              </a:spcBef>
              <a:spcAft>
                <a:spcPts val="0"/>
              </a:spcAft>
              <a:buSzPts val="1440"/>
              <a:buFont typeface="Arial"/>
              <a:buChar char="–"/>
              <a:defRPr sz="1800"/>
            </a:lvl4pPr>
            <a:lvl5pPr marL="2286000" lvl="4" indent="-302895" algn="l">
              <a:spcBef>
                <a:spcPts val="360"/>
              </a:spcBef>
              <a:spcAft>
                <a:spcPts val="0"/>
              </a:spcAft>
              <a:buSzPts val="1170"/>
              <a:buChar char="●"/>
              <a:defRPr sz="1800"/>
            </a:lvl5pPr>
            <a:lvl6pPr marL="2743200" lvl="5" indent="-302895" algn="l">
              <a:spcBef>
                <a:spcPts val="360"/>
              </a:spcBef>
              <a:spcAft>
                <a:spcPts val="0"/>
              </a:spcAft>
              <a:buSzPts val="1170"/>
              <a:buChar char="●"/>
              <a:defRPr sz="1800"/>
            </a:lvl6pPr>
            <a:lvl7pPr marL="3200400" lvl="6" indent="-302895" algn="l">
              <a:spcBef>
                <a:spcPts val="360"/>
              </a:spcBef>
              <a:spcAft>
                <a:spcPts val="0"/>
              </a:spcAft>
              <a:buSzPts val="1170"/>
              <a:buChar char="●"/>
              <a:defRPr sz="1800"/>
            </a:lvl7pPr>
            <a:lvl8pPr marL="3657600" lvl="7" indent="-302895" algn="l">
              <a:spcBef>
                <a:spcPts val="360"/>
              </a:spcBef>
              <a:spcAft>
                <a:spcPts val="0"/>
              </a:spcAft>
              <a:buSzPts val="1170"/>
              <a:buChar char="●"/>
              <a:defRPr sz="1800"/>
            </a:lvl8pPr>
            <a:lvl9pPr marL="4114800" lvl="8" indent="-302895" algn="l">
              <a:spcBef>
                <a:spcPts val="360"/>
              </a:spcBef>
              <a:spcAft>
                <a:spcPts val="0"/>
              </a:spcAft>
              <a:buSzPts val="1170"/>
              <a:buChar char="●"/>
              <a:defRPr sz="1800"/>
            </a:lvl9pPr>
          </a:lstStyle>
          <a:p>
            <a:endParaRPr/>
          </a:p>
        </p:txBody>
      </p:sp>
      <p:sp>
        <p:nvSpPr>
          <p:cNvPr id="49" name="Google Shape;49;p6"/>
          <p:cNvSpPr txBox="1">
            <a:spLocks noGrp="1"/>
          </p:cNvSpPr>
          <p:nvPr>
            <p:ph type="body" idx="2"/>
          </p:nvPr>
        </p:nvSpPr>
        <p:spPr>
          <a:xfrm>
            <a:off x="6347884" y="2362201"/>
            <a:ext cx="5027083" cy="3724275"/>
          </a:xfrm>
          <a:prstGeom prst="rect">
            <a:avLst/>
          </a:prstGeom>
          <a:noFill/>
          <a:ln>
            <a:noFill/>
          </a:ln>
        </p:spPr>
        <p:txBody>
          <a:bodyPr spcFirstLastPara="1" wrap="square" lIns="91425" tIns="45700" rIns="91425" bIns="45700" anchor="t" anchorCtr="0">
            <a:noAutofit/>
          </a:bodyPr>
          <a:lstStyle>
            <a:lvl1pPr marL="457200" lvl="0" indent="-361950" algn="l">
              <a:spcBef>
                <a:spcPts val="560"/>
              </a:spcBef>
              <a:spcAft>
                <a:spcPts val="0"/>
              </a:spcAft>
              <a:buSzPts val="2100"/>
              <a:buChar char="●"/>
              <a:defRPr sz="2800"/>
            </a:lvl1pPr>
            <a:lvl2pPr marL="914400" lvl="1" indent="-342900" algn="l">
              <a:spcBef>
                <a:spcPts val="480"/>
              </a:spcBef>
              <a:spcAft>
                <a:spcPts val="0"/>
              </a:spcAft>
              <a:buSzPts val="1800"/>
              <a:buFont typeface="Arial"/>
              <a:buChar char="–"/>
              <a:defRPr sz="2400"/>
            </a:lvl2pPr>
            <a:lvl3pPr marL="1371600" lvl="2" indent="-323850" algn="l">
              <a:spcBef>
                <a:spcPts val="400"/>
              </a:spcBef>
              <a:spcAft>
                <a:spcPts val="0"/>
              </a:spcAft>
              <a:buSzPts val="1500"/>
              <a:buChar char="●"/>
              <a:defRPr sz="2000"/>
            </a:lvl3pPr>
            <a:lvl4pPr marL="1828800" lvl="3" indent="-320039" algn="l">
              <a:spcBef>
                <a:spcPts val="360"/>
              </a:spcBef>
              <a:spcAft>
                <a:spcPts val="0"/>
              </a:spcAft>
              <a:buSzPts val="1440"/>
              <a:buFont typeface="Arial"/>
              <a:buChar char="–"/>
              <a:defRPr sz="1800"/>
            </a:lvl4pPr>
            <a:lvl5pPr marL="2286000" lvl="4" indent="-302895" algn="l">
              <a:spcBef>
                <a:spcPts val="360"/>
              </a:spcBef>
              <a:spcAft>
                <a:spcPts val="0"/>
              </a:spcAft>
              <a:buSzPts val="1170"/>
              <a:buChar char="●"/>
              <a:defRPr sz="1800"/>
            </a:lvl5pPr>
            <a:lvl6pPr marL="2743200" lvl="5" indent="-302895" algn="l">
              <a:spcBef>
                <a:spcPts val="360"/>
              </a:spcBef>
              <a:spcAft>
                <a:spcPts val="0"/>
              </a:spcAft>
              <a:buSzPts val="1170"/>
              <a:buChar char="●"/>
              <a:defRPr sz="1800"/>
            </a:lvl6pPr>
            <a:lvl7pPr marL="3200400" lvl="6" indent="-302895" algn="l">
              <a:spcBef>
                <a:spcPts val="360"/>
              </a:spcBef>
              <a:spcAft>
                <a:spcPts val="0"/>
              </a:spcAft>
              <a:buSzPts val="1170"/>
              <a:buChar char="●"/>
              <a:defRPr sz="1800"/>
            </a:lvl7pPr>
            <a:lvl8pPr marL="3657600" lvl="7" indent="-302895" algn="l">
              <a:spcBef>
                <a:spcPts val="360"/>
              </a:spcBef>
              <a:spcAft>
                <a:spcPts val="0"/>
              </a:spcAft>
              <a:buSzPts val="1170"/>
              <a:buChar char="●"/>
              <a:defRPr sz="1800"/>
            </a:lvl8pPr>
            <a:lvl9pPr marL="4114800" lvl="8" indent="-302895" algn="l">
              <a:spcBef>
                <a:spcPts val="360"/>
              </a:spcBef>
              <a:spcAft>
                <a:spcPts val="0"/>
              </a:spcAft>
              <a:buSzPts val="1170"/>
              <a:buChar char="●"/>
              <a:defRPr sz="1800"/>
            </a:lvl9pPr>
          </a:lstStyle>
          <a:p>
            <a:endParaRPr/>
          </a:p>
        </p:txBody>
      </p:sp>
      <p:sp>
        <p:nvSpPr>
          <p:cNvPr id="50" name="Google Shape;50;p6"/>
          <p:cNvSpPr txBox="1">
            <a:spLocks noGrp="1"/>
          </p:cNvSpPr>
          <p:nvPr>
            <p:ph type="dt" idx="10"/>
          </p:nvPr>
        </p:nvSpPr>
        <p:spPr>
          <a:xfrm>
            <a:off x="3251201" y="6248401"/>
            <a:ext cx="2840567" cy="474663"/>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ftr" idx="11"/>
          </p:nvPr>
        </p:nvSpPr>
        <p:spPr>
          <a:xfrm>
            <a:off x="7721600" y="6248401"/>
            <a:ext cx="3862917" cy="474663"/>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2184" y="6242050"/>
            <a:ext cx="783167" cy="488950"/>
          </a:xfrm>
          <a:prstGeom prst="rect">
            <a:avLst/>
          </a:prstGeom>
          <a:noFill/>
          <a:ln>
            <a:noFill/>
          </a:ln>
        </p:spPr>
        <p:txBody>
          <a:bodyPr spcFirstLastPara="1" wrap="square" lIns="91425" tIns="45700" rIns="91425" bIns="45700" anchor="b" anchorCtr="1">
            <a:noAutofit/>
          </a:bodyPr>
          <a:lstStyle>
            <a:lvl1pPr marL="0" lvl="0" indent="0" algn="l">
              <a:spcBef>
                <a:spcPts val="0"/>
              </a:spcBef>
              <a:spcAft>
                <a:spcPts val="0"/>
              </a:spcAft>
              <a:buNone/>
              <a:defRPr sz="2600" b="1">
                <a:solidFill>
                  <a:schemeClr val="lt1"/>
                </a:solidFill>
                <a:latin typeface="Arial"/>
                <a:ea typeface="Arial"/>
                <a:cs typeface="Arial"/>
                <a:sym typeface="Arial"/>
              </a:defRPr>
            </a:lvl1pPr>
            <a:lvl2pPr marL="0" lvl="1" indent="0" algn="l">
              <a:spcBef>
                <a:spcPts val="0"/>
              </a:spcBef>
              <a:spcAft>
                <a:spcPts val="0"/>
              </a:spcAft>
              <a:buNone/>
              <a:defRPr sz="2600" b="1">
                <a:solidFill>
                  <a:schemeClr val="lt1"/>
                </a:solidFill>
                <a:latin typeface="Arial"/>
                <a:ea typeface="Arial"/>
                <a:cs typeface="Arial"/>
                <a:sym typeface="Arial"/>
              </a:defRPr>
            </a:lvl2pPr>
            <a:lvl3pPr marL="0" lvl="2" indent="0" algn="l">
              <a:spcBef>
                <a:spcPts val="0"/>
              </a:spcBef>
              <a:spcAft>
                <a:spcPts val="0"/>
              </a:spcAft>
              <a:buNone/>
              <a:defRPr sz="2600" b="1">
                <a:solidFill>
                  <a:schemeClr val="lt1"/>
                </a:solidFill>
                <a:latin typeface="Arial"/>
                <a:ea typeface="Arial"/>
                <a:cs typeface="Arial"/>
                <a:sym typeface="Arial"/>
              </a:defRPr>
            </a:lvl3pPr>
            <a:lvl4pPr marL="0" lvl="3" indent="0" algn="l">
              <a:spcBef>
                <a:spcPts val="0"/>
              </a:spcBef>
              <a:spcAft>
                <a:spcPts val="0"/>
              </a:spcAft>
              <a:buNone/>
              <a:defRPr sz="2600" b="1">
                <a:solidFill>
                  <a:schemeClr val="lt1"/>
                </a:solidFill>
                <a:latin typeface="Arial"/>
                <a:ea typeface="Arial"/>
                <a:cs typeface="Arial"/>
                <a:sym typeface="Arial"/>
              </a:defRPr>
            </a:lvl4pPr>
            <a:lvl5pPr marL="0" lvl="4" indent="0" algn="l">
              <a:spcBef>
                <a:spcPts val="0"/>
              </a:spcBef>
              <a:spcAft>
                <a:spcPts val="0"/>
              </a:spcAft>
              <a:buNone/>
              <a:defRPr sz="2600" b="1">
                <a:solidFill>
                  <a:schemeClr val="lt1"/>
                </a:solidFill>
                <a:latin typeface="Arial"/>
                <a:ea typeface="Arial"/>
                <a:cs typeface="Arial"/>
                <a:sym typeface="Arial"/>
              </a:defRPr>
            </a:lvl5pPr>
            <a:lvl6pPr marL="0" lvl="5" indent="0" algn="l">
              <a:spcBef>
                <a:spcPts val="0"/>
              </a:spcBef>
              <a:spcAft>
                <a:spcPts val="0"/>
              </a:spcAft>
              <a:buNone/>
              <a:defRPr sz="2600" b="1">
                <a:solidFill>
                  <a:schemeClr val="lt1"/>
                </a:solidFill>
                <a:latin typeface="Arial"/>
                <a:ea typeface="Arial"/>
                <a:cs typeface="Arial"/>
                <a:sym typeface="Arial"/>
              </a:defRPr>
            </a:lvl6pPr>
            <a:lvl7pPr marL="0" lvl="6" indent="0" algn="l">
              <a:spcBef>
                <a:spcPts val="0"/>
              </a:spcBef>
              <a:spcAft>
                <a:spcPts val="0"/>
              </a:spcAft>
              <a:buNone/>
              <a:defRPr sz="2600" b="1">
                <a:solidFill>
                  <a:schemeClr val="lt1"/>
                </a:solidFill>
                <a:latin typeface="Arial"/>
                <a:ea typeface="Arial"/>
                <a:cs typeface="Arial"/>
                <a:sym typeface="Arial"/>
              </a:defRPr>
            </a:lvl7pPr>
            <a:lvl8pPr marL="0" lvl="7" indent="0" algn="l">
              <a:spcBef>
                <a:spcPts val="0"/>
              </a:spcBef>
              <a:spcAft>
                <a:spcPts val="0"/>
              </a:spcAft>
              <a:buNone/>
              <a:defRPr sz="2600" b="1">
                <a:solidFill>
                  <a:schemeClr val="lt1"/>
                </a:solidFill>
                <a:latin typeface="Arial"/>
                <a:ea typeface="Arial"/>
                <a:cs typeface="Arial"/>
                <a:sym typeface="Arial"/>
              </a:defRPr>
            </a:lvl8pPr>
            <a:lvl9pPr marL="0" lvl="8" indent="0" algn="l">
              <a:spcBef>
                <a:spcPts val="0"/>
              </a:spcBef>
              <a:spcAft>
                <a:spcPts val="0"/>
              </a:spcAft>
              <a:buNone/>
              <a:defRPr sz="2600" b="1">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7"/>
          <p:cNvSpPr>
            <a:spLocks noGrp="1"/>
          </p:cNvSpPr>
          <p:nvPr>
            <p:ph type="title"/>
          </p:nvPr>
        </p:nvSpPr>
        <p:spPr>
          <a:xfrm>
            <a:off x="609600" y="274638"/>
            <a:ext cx="10972800" cy="1143000"/>
          </a:xfrm>
          <a:prstGeom prst="roundRect">
            <a:avLst>
              <a:gd name="adj" fmla="val 21667"/>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5" name="Google Shape;55;p7"/>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800"/>
              <a:buNone/>
              <a:defRPr sz="2400" b="1"/>
            </a:lvl1pPr>
            <a:lvl2pPr marL="914400" lvl="1" indent="-228600" algn="l">
              <a:spcBef>
                <a:spcPts val="400"/>
              </a:spcBef>
              <a:spcAft>
                <a:spcPts val="0"/>
              </a:spcAft>
              <a:buSzPts val="1500"/>
              <a:buFont typeface="Arial"/>
              <a:buNone/>
              <a:defRPr sz="2000" b="1"/>
            </a:lvl2pPr>
            <a:lvl3pPr marL="1371600" lvl="2" indent="-228600" algn="l">
              <a:spcBef>
                <a:spcPts val="360"/>
              </a:spcBef>
              <a:spcAft>
                <a:spcPts val="0"/>
              </a:spcAft>
              <a:buSzPts val="1350"/>
              <a:buNone/>
              <a:defRPr sz="1800" b="1"/>
            </a:lvl3pPr>
            <a:lvl4pPr marL="1828800" lvl="3" indent="-228600" algn="l">
              <a:spcBef>
                <a:spcPts val="320"/>
              </a:spcBef>
              <a:spcAft>
                <a:spcPts val="0"/>
              </a:spcAft>
              <a:buSzPts val="1280"/>
              <a:buFont typeface="Arial"/>
              <a:buNone/>
              <a:defRPr sz="1600" b="1"/>
            </a:lvl4pPr>
            <a:lvl5pPr marL="2286000" lvl="4" indent="-228600" algn="l">
              <a:spcBef>
                <a:spcPts val="320"/>
              </a:spcBef>
              <a:spcAft>
                <a:spcPts val="0"/>
              </a:spcAft>
              <a:buSzPts val="1040"/>
              <a:buNone/>
              <a:defRPr sz="1600" b="1"/>
            </a:lvl5pPr>
            <a:lvl6pPr marL="2743200" lvl="5" indent="-228600" algn="l">
              <a:spcBef>
                <a:spcPts val="320"/>
              </a:spcBef>
              <a:spcAft>
                <a:spcPts val="0"/>
              </a:spcAft>
              <a:buSzPts val="1040"/>
              <a:buNone/>
              <a:defRPr sz="1600" b="1"/>
            </a:lvl6pPr>
            <a:lvl7pPr marL="3200400" lvl="6" indent="-228600" algn="l">
              <a:spcBef>
                <a:spcPts val="320"/>
              </a:spcBef>
              <a:spcAft>
                <a:spcPts val="0"/>
              </a:spcAft>
              <a:buSzPts val="1040"/>
              <a:buNone/>
              <a:defRPr sz="1600" b="1"/>
            </a:lvl7pPr>
            <a:lvl8pPr marL="3657600" lvl="7" indent="-228600" algn="l">
              <a:spcBef>
                <a:spcPts val="320"/>
              </a:spcBef>
              <a:spcAft>
                <a:spcPts val="0"/>
              </a:spcAft>
              <a:buSzPts val="1040"/>
              <a:buNone/>
              <a:defRPr sz="1600" b="1"/>
            </a:lvl8pPr>
            <a:lvl9pPr marL="4114800" lvl="8" indent="-228600" algn="l">
              <a:spcBef>
                <a:spcPts val="320"/>
              </a:spcBef>
              <a:spcAft>
                <a:spcPts val="0"/>
              </a:spcAft>
              <a:buSzPts val="1040"/>
              <a:buNone/>
              <a:defRPr sz="1600" b="1"/>
            </a:lvl9pPr>
          </a:lstStyle>
          <a:p>
            <a:endParaRPr/>
          </a:p>
        </p:txBody>
      </p:sp>
      <p:sp>
        <p:nvSpPr>
          <p:cNvPr id="56" name="Google Shape;56;p7"/>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42900" algn="l">
              <a:spcBef>
                <a:spcPts val="480"/>
              </a:spcBef>
              <a:spcAft>
                <a:spcPts val="0"/>
              </a:spcAft>
              <a:buSzPts val="1800"/>
              <a:buChar char="●"/>
              <a:defRPr sz="2400"/>
            </a:lvl1pPr>
            <a:lvl2pPr marL="914400" lvl="1" indent="-323850" algn="l">
              <a:spcBef>
                <a:spcPts val="400"/>
              </a:spcBef>
              <a:spcAft>
                <a:spcPts val="0"/>
              </a:spcAft>
              <a:buSzPts val="1500"/>
              <a:buFont typeface="Arial"/>
              <a:buChar char="–"/>
              <a:defRPr sz="2000"/>
            </a:lvl2pPr>
            <a:lvl3pPr marL="1371600" lvl="2" indent="-314325" algn="l">
              <a:spcBef>
                <a:spcPts val="360"/>
              </a:spcBef>
              <a:spcAft>
                <a:spcPts val="0"/>
              </a:spcAft>
              <a:buSzPts val="1350"/>
              <a:buChar char="●"/>
              <a:defRPr sz="1800"/>
            </a:lvl3pPr>
            <a:lvl4pPr marL="1828800" lvl="3" indent="-309880" algn="l">
              <a:spcBef>
                <a:spcPts val="320"/>
              </a:spcBef>
              <a:spcAft>
                <a:spcPts val="0"/>
              </a:spcAft>
              <a:buSzPts val="1280"/>
              <a:buFont typeface="Arial"/>
              <a:buChar char="–"/>
              <a:defRPr sz="1600"/>
            </a:lvl4pPr>
            <a:lvl5pPr marL="2286000" lvl="4" indent="-294639" algn="l">
              <a:spcBef>
                <a:spcPts val="320"/>
              </a:spcBef>
              <a:spcAft>
                <a:spcPts val="0"/>
              </a:spcAft>
              <a:buSzPts val="1040"/>
              <a:buChar char="●"/>
              <a:defRPr sz="1600"/>
            </a:lvl5pPr>
            <a:lvl6pPr marL="2743200" lvl="5" indent="-294639" algn="l">
              <a:spcBef>
                <a:spcPts val="320"/>
              </a:spcBef>
              <a:spcAft>
                <a:spcPts val="0"/>
              </a:spcAft>
              <a:buSzPts val="1040"/>
              <a:buChar char="●"/>
              <a:defRPr sz="1600"/>
            </a:lvl6pPr>
            <a:lvl7pPr marL="3200400" lvl="6" indent="-294639" algn="l">
              <a:spcBef>
                <a:spcPts val="320"/>
              </a:spcBef>
              <a:spcAft>
                <a:spcPts val="0"/>
              </a:spcAft>
              <a:buSzPts val="1040"/>
              <a:buChar char="●"/>
              <a:defRPr sz="1600"/>
            </a:lvl7pPr>
            <a:lvl8pPr marL="3657600" lvl="7" indent="-294640" algn="l">
              <a:spcBef>
                <a:spcPts val="320"/>
              </a:spcBef>
              <a:spcAft>
                <a:spcPts val="0"/>
              </a:spcAft>
              <a:buSzPts val="1040"/>
              <a:buChar char="●"/>
              <a:defRPr sz="1600"/>
            </a:lvl8pPr>
            <a:lvl9pPr marL="4114800" lvl="8" indent="-294640" algn="l">
              <a:spcBef>
                <a:spcPts val="320"/>
              </a:spcBef>
              <a:spcAft>
                <a:spcPts val="0"/>
              </a:spcAft>
              <a:buSzPts val="1040"/>
              <a:buChar char="●"/>
              <a:defRPr sz="1600"/>
            </a:lvl9pPr>
          </a:lstStyle>
          <a:p>
            <a:endParaRPr/>
          </a:p>
        </p:txBody>
      </p:sp>
      <p:sp>
        <p:nvSpPr>
          <p:cNvPr id="57" name="Google Shape;57;p7"/>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800"/>
              <a:buNone/>
              <a:defRPr sz="2400" b="1"/>
            </a:lvl1pPr>
            <a:lvl2pPr marL="914400" lvl="1" indent="-228600" algn="l">
              <a:spcBef>
                <a:spcPts val="400"/>
              </a:spcBef>
              <a:spcAft>
                <a:spcPts val="0"/>
              </a:spcAft>
              <a:buSzPts val="1500"/>
              <a:buFont typeface="Arial"/>
              <a:buNone/>
              <a:defRPr sz="2000" b="1"/>
            </a:lvl2pPr>
            <a:lvl3pPr marL="1371600" lvl="2" indent="-228600" algn="l">
              <a:spcBef>
                <a:spcPts val="360"/>
              </a:spcBef>
              <a:spcAft>
                <a:spcPts val="0"/>
              </a:spcAft>
              <a:buSzPts val="1350"/>
              <a:buNone/>
              <a:defRPr sz="1800" b="1"/>
            </a:lvl3pPr>
            <a:lvl4pPr marL="1828800" lvl="3" indent="-228600" algn="l">
              <a:spcBef>
                <a:spcPts val="320"/>
              </a:spcBef>
              <a:spcAft>
                <a:spcPts val="0"/>
              </a:spcAft>
              <a:buSzPts val="1280"/>
              <a:buFont typeface="Arial"/>
              <a:buNone/>
              <a:defRPr sz="1600" b="1"/>
            </a:lvl4pPr>
            <a:lvl5pPr marL="2286000" lvl="4" indent="-228600" algn="l">
              <a:spcBef>
                <a:spcPts val="320"/>
              </a:spcBef>
              <a:spcAft>
                <a:spcPts val="0"/>
              </a:spcAft>
              <a:buSzPts val="1040"/>
              <a:buNone/>
              <a:defRPr sz="1600" b="1"/>
            </a:lvl5pPr>
            <a:lvl6pPr marL="2743200" lvl="5" indent="-228600" algn="l">
              <a:spcBef>
                <a:spcPts val="320"/>
              </a:spcBef>
              <a:spcAft>
                <a:spcPts val="0"/>
              </a:spcAft>
              <a:buSzPts val="1040"/>
              <a:buNone/>
              <a:defRPr sz="1600" b="1"/>
            </a:lvl6pPr>
            <a:lvl7pPr marL="3200400" lvl="6" indent="-228600" algn="l">
              <a:spcBef>
                <a:spcPts val="320"/>
              </a:spcBef>
              <a:spcAft>
                <a:spcPts val="0"/>
              </a:spcAft>
              <a:buSzPts val="1040"/>
              <a:buNone/>
              <a:defRPr sz="1600" b="1"/>
            </a:lvl7pPr>
            <a:lvl8pPr marL="3657600" lvl="7" indent="-228600" algn="l">
              <a:spcBef>
                <a:spcPts val="320"/>
              </a:spcBef>
              <a:spcAft>
                <a:spcPts val="0"/>
              </a:spcAft>
              <a:buSzPts val="1040"/>
              <a:buNone/>
              <a:defRPr sz="1600" b="1"/>
            </a:lvl8pPr>
            <a:lvl9pPr marL="4114800" lvl="8" indent="-228600" algn="l">
              <a:spcBef>
                <a:spcPts val="320"/>
              </a:spcBef>
              <a:spcAft>
                <a:spcPts val="0"/>
              </a:spcAft>
              <a:buSzPts val="1040"/>
              <a:buNone/>
              <a:defRPr sz="1600" b="1"/>
            </a:lvl9pPr>
          </a:lstStyle>
          <a:p>
            <a:endParaRPr/>
          </a:p>
        </p:txBody>
      </p:sp>
      <p:sp>
        <p:nvSpPr>
          <p:cNvPr id="58" name="Google Shape;58;p7"/>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42900" algn="l">
              <a:spcBef>
                <a:spcPts val="480"/>
              </a:spcBef>
              <a:spcAft>
                <a:spcPts val="0"/>
              </a:spcAft>
              <a:buSzPts val="1800"/>
              <a:buChar char="●"/>
              <a:defRPr sz="2400"/>
            </a:lvl1pPr>
            <a:lvl2pPr marL="914400" lvl="1" indent="-323850" algn="l">
              <a:spcBef>
                <a:spcPts val="400"/>
              </a:spcBef>
              <a:spcAft>
                <a:spcPts val="0"/>
              </a:spcAft>
              <a:buSzPts val="1500"/>
              <a:buFont typeface="Arial"/>
              <a:buChar char="–"/>
              <a:defRPr sz="2000"/>
            </a:lvl2pPr>
            <a:lvl3pPr marL="1371600" lvl="2" indent="-314325" algn="l">
              <a:spcBef>
                <a:spcPts val="360"/>
              </a:spcBef>
              <a:spcAft>
                <a:spcPts val="0"/>
              </a:spcAft>
              <a:buSzPts val="1350"/>
              <a:buChar char="●"/>
              <a:defRPr sz="1800"/>
            </a:lvl3pPr>
            <a:lvl4pPr marL="1828800" lvl="3" indent="-309880" algn="l">
              <a:spcBef>
                <a:spcPts val="320"/>
              </a:spcBef>
              <a:spcAft>
                <a:spcPts val="0"/>
              </a:spcAft>
              <a:buSzPts val="1280"/>
              <a:buFont typeface="Arial"/>
              <a:buChar char="–"/>
              <a:defRPr sz="1600"/>
            </a:lvl4pPr>
            <a:lvl5pPr marL="2286000" lvl="4" indent="-294639" algn="l">
              <a:spcBef>
                <a:spcPts val="320"/>
              </a:spcBef>
              <a:spcAft>
                <a:spcPts val="0"/>
              </a:spcAft>
              <a:buSzPts val="1040"/>
              <a:buChar char="●"/>
              <a:defRPr sz="1600"/>
            </a:lvl5pPr>
            <a:lvl6pPr marL="2743200" lvl="5" indent="-294639" algn="l">
              <a:spcBef>
                <a:spcPts val="320"/>
              </a:spcBef>
              <a:spcAft>
                <a:spcPts val="0"/>
              </a:spcAft>
              <a:buSzPts val="1040"/>
              <a:buChar char="●"/>
              <a:defRPr sz="1600"/>
            </a:lvl6pPr>
            <a:lvl7pPr marL="3200400" lvl="6" indent="-294639" algn="l">
              <a:spcBef>
                <a:spcPts val="320"/>
              </a:spcBef>
              <a:spcAft>
                <a:spcPts val="0"/>
              </a:spcAft>
              <a:buSzPts val="1040"/>
              <a:buChar char="●"/>
              <a:defRPr sz="1600"/>
            </a:lvl7pPr>
            <a:lvl8pPr marL="3657600" lvl="7" indent="-294640" algn="l">
              <a:spcBef>
                <a:spcPts val="320"/>
              </a:spcBef>
              <a:spcAft>
                <a:spcPts val="0"/>
              </a:spcAft>
              <a:buSzPts val="1040"/>
              <a:buChar char="●"/>
              <a:defRPr sz="1600"/>
            </a:lvl8pPr>
            <a:lvl9pPr marL="4114800" lvl="8" indent="-294640" algn="l">
              <a:spcBef>
                <a:spcPts val="320"/>
              </a:spcBef>
              <a:spcAft>
                <a:spcPts val="0"/>
              </a:spcAft>
              <a:buSzPts val="1040"/>
              <a:buChar char="●"/>
              <a:defRPr sz="1600"/>
            </a:lvl9pPr>
          </a:lstStyle>
          <a:p>
            <a:endParaRPr/>
          </a:p>
        </p:txBody>
      </p:sp>
      <p:sp>
        <p:nvSpPr>
          <p:cNvPr id="59" name="Google Shape;59;p7"/>
          <p:cNvSpPr txBox="1">
            <a:spLocks noGrp="1"/>
          </p:cNvSpPr>
          <p:nvPr>
            <p:ph type="dt" idx="10"/>
          </p:nvPr>
        </p:nvSpPr>
        <p:spPr>
          <a:xfrm>
            <a:off x="3251201" y="6248401"/>
            <a:ext cx="2840567" cy="474663"/>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7"/>
          <p:cNvSpPr txBox="1">
            <a:spLocks noGrp="1"/>
          </p:cNvSpPr>
          <p:nvPr>
            <p:ph type="ftr" idx="11"/>
          </p:nvPr>
        </p:nvSpPr>
        <p:spPr>
          <a:xfrm>
            <a:off x="7721600" y="6248401"/>
            <a:ext cx="3862917" cy="474663"/>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7"/>
          <p:cNvSpPr txBox="1">
            <a:spLocks noGrp="1"/>
          </p:cNvSpPr>
          <p:nvPr>
            <p:ph type="sldNum" idx="12"/>
          </p:nvPr>
        </p:nvSpPr>
        <p:spPr>
          <a:xfrm>
            <a:off x="112184" y="6242050"/>
            <a:ext cx="783167" cy="488950"/>
          </a:xfrm>
          <a:prstGeom prst="rect">
            <a:avLst/>
          </a:prstGeom>
          <a:noFill/>
          <a:ln>
            <a:noFill/>
          </a:ln>
        </p:spPr>
        <p:txBody>
          <a:bodyPr spcFirstLastPara="1" wrap="square" lIns="91425" tIns="45700" rIns="91425" bIns="45700" anchor="b" anchorCtr="1">
            <a:noAutofit/>
          </a:bodyPr>
          <a:lstStyle>
            <a:lvl1pPr marL="0" lvl="0" indent="0" algn="l">
              <a:spcBef>
                <a:spcPts val="0"/>
              </a:spcBef>
              <a:spcAft>
                <a:spcPts val="0"/>
              </a:spcAft>
              <a:buNone/>
              <a:defRPr sz="2600" b="1">
                <a:solidFill>
                  <a:schemeClr val="lt1"/>
                </a:solidFill>
                <a:latin typeface="Arial"/>
                <a:ea typeface="Arial"/>
                <a:cs typeface="Arial"/>
                <a:sym typeface="Arial"/>
              </a:defRPr>
            </a:lvl1pPr>
            <a:lvl2pPr marL="0" lvl="1" indent="0" algn="l">
              <a:spcBef>
                <a:spcPts val="0"/>
              </a:spcBef>
              <a:spcAft>
                <a:spcPts val="0"/>
              </a:spcAft>
              <a:buNone/>
              <a:defRPr sz="2600" b="1">
                <a:solidFill>
                  <a:schemeClr val="lt1"/>
                </a:solidFill>
                <a:latin typeface="Arial"/>
                <a:ea typeface="Arial"/>
                <a:cs typeface="Arial"/>
                <a:sym typeface="Arial"/>
              </a:defRPr>
            </a:lvl2pPr>
            <a:lvl3pPr marL="0" lvl="2" indent="0" algn="l">
              <a:spcBef>
                <a:spcPts val="0"/>
              </a:spcBef>
              <a:spcAft>
                <a:spcPts val="0"/>
              </a:spcAft>
              <a:buNone/>
              <a:defRPr sz="2600" b="1">
                <a:solidFill>
                  <a:schemeClr val="lt1"/>
                </a:solidFill>
                <a:latin typeface="Arial"/>
                <a:ea typeface="Arial"/>
                <a:cs typeface="Arial"/>
                <a:sym typeface="Arial"/>
              </a:defRPr>
            </a:lvl3pPr>
            <a:lvl4pPr marL="0" lvl="3" indent="0" algn="l">
              <a:spcBef>
                <a:spcPts val="0"/>
              </a:spcBef>
              <a:spcAft>
                <a:spcPts val="0"/>
              </a:spcAft>
              <a:buNone/>
              <a:defRPr sz="2600" b="1">
                <a:solidFill>
                  <a:schemeClr val="lt1"/>
                </a:solidFill>
                <a:latin typeface="Arial"/>
                <a:ea typeface="Arial"/>
                <a:cs typeface="Arial"/>
                <a:sym typeface="Arial"/>
              </a:defRPr>
            </a:lvl4pPr>
            <a:lvl5pPr marL="0" lvl="4" indent="0" algn="l">
              <a:spcBef>
                <a:spcPts val="0"/>
              </a:spcBef>
              <a:spcAft>
                <a:spcPts val="0"/>
              </a:spcAft>
              <a:buNone/>
              <a:defRPr sz="2600" b="1">
                <a:solidFill>
                  <a:schemeClr val="lt1"/>
                </a:solidFill>
                <a:latin typeface="Arial"/>
                <a:ea typeface="Arial"/>
                <a:cs typeface="Arial"/>
                <a:sym typeface="Arial"/>
              </a:defRPr>
            </a:lvl5pPr>
            <a:lvl6pPr marL="0" lvl="5" indent="0" algn="l">
              <a:spcBef>
                <a:spcPts val="0"/>
              </a:spcBef>
              <a:spcAft>
                <a:spcPts val="0"/>
              </a:spcAft>
              <a:buNone/>
              <a:defRPr sz="2600" b="1">
                <a:solidFill>
                  <a:schemeClr val="lt1"/>
                </a:solidFill>
                <a:latin typeface="Arial"/>
                <a:ea typeface="Arial"/>
                <a:cs typeface="Arial"/>
                <a:sym typeface="Arial"/>
              </a:defRPr>
            </a:lvl6pPr>
            <a:lvl7pPr marL="0" lvl="6" indent="0" algn="l">
              <a:spcBef>
                <a:spcPts val="0"/>
              </a:spcBef>
              <a:spcAft>
                <a:spcPts val="0"/>
              </a:spcAft>
              <a:buNone/>
              <a:defRPr sz="2600" b="1">
                <a:solidFill>
                  <a:schemeClr val="lt1"/>
                </a:solidFill>
                <a:latin typeface="Arial"/>
                <a:ea typeface="Arial"/>
                <a:cs typeface="Arial"/>
                <a:sym typeface="Arial"/>
              </a:defRPr>
            </a:lvl7pPr>
            <a:lvl8pPr marL="0" lvl="7" indent="0" algn="l">
              <a:spcBef>
                <a:spcPts val="0"/>
              </a:spcBef>
              <a:spcAft>
                <a:spcPts val="0"/>
              </a:spcAft>
              <a:buNone/>
              <a:defRPr sz="2600" b="1">
                <a:solidFill>
                  <a:schemeClr val="lt1"/>
                </a:solidFill>
                <a:latin typeface="Arial"/>
                <a:ea typeface="Arial"/>
                <a:cs typeface="Arial"/>
                <a:sym typeface="Arial"/>
              </a:defRPr>
            </a:lvl8pPr>
            <a:lvl9pPr marL="0" lvl="8" indent="0" algn="l">
              <a:spcBef>
                <a:spcPts val="0"/>
              </a:spcBef>
              <a:spcAft>
                <a:spcPts val="0"/>
              </a:spcAft>
              <a:buNone/>
              <a:defRPr sz="2600" b="1">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8"/>
          <p:cNvSpPr>
            <a:spLocks noGrp="1"/>
          </p:cNvSpPr>
          <p:nvPr>
            <p:ph type="title"/>
          </p:nvPr>
        </p:nvSpPr>
        <p:spPr>
          <a:xfrm>
            <a:off x="1016000" y="762000"/>
            <a:ext cx="10566400" cy="1143000"/>
          </a:xfrm>
          <a:prstGeom prst="roundRect">
            <a:avLst>
              <a:gd name="adj" fmla="val 21667"/>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4" name="Google Shape;64;p8"/>
          <p:cNvSpPr txBox="1">
            <a:spLocks noGrp="1"/>
          </p:cNvSpPr>
          <p:nvPr>
            <p:ph type="dt" idx="10"/>
          </p:nvPr>
        </p:nvSpPr>
        <p:spPr>
          <a:xfrm>
            <a:off x="3251201" y="6248401"/>
            <a:ext cx="2840567" cy="474663"/>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8"/>
          <p:cNvSpPr txBox="1">
            <a:spLocks noGrp="1"/>
          </p:cNvSpPr>
          <p:nvPr>
            <p:ph type="ftr" idx="11"/>
          </p:nvPr>
        </p:nvSpPr>
        <p:spPr>
          <a:xfrm>
            <a:off x="7721600" y="6248401"/>
            <a:ext cx="3862917" cy="474663"/>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8"/>
          <p:cNvSpPr txBox="1">
            <a:spLocks noGrp="1"/>
          </p:cNvSpPr>
          <p:nvPr>
            <p:ph type="sldNum" idx="12"/>
          </p:nvPr>
        </p:nvSpPr>
        <p:spPr>
          <a:xfrm>
            <a:off x="112184" y="6242050"/>
            <a:ext cx="783167" cy="488950"/>
          </a:xfrm>
          <a:prstGeom prst="rect">
            <a:avLst/>
          </a:prstGeom>
          <a:noFill/>
          <a:ln>
            <a:noFill/>
          </a:ln>
        </p:spPr>
        <p:txBody>
          <a:bodyPr spcFirstLastPara="1" wrap="square" lIns="91425" tIns="45700" rIns="91425" bIns="45700" anchor="b" anchorCtr="1">
            <a:noAutofit/>
          </a:bodyPr>
          <a:lstStyle>
            <a:lvl1pPr marL="0" lvl="0" indent="0" algn="l">
              <a:spcBef>
                <a:spcPts val="0"/>
              </a:spcBef>
              <a:spcAft>
                <a:spcPts val="0"/>
              </a:spcAft>
              <a:buNone/>
              <a:defRPr sz="2600" b="1">
                <a:solidFill>
                  <a:schemeClr val="lt1"/>
                </a:solidFill>
                <a:latin typeface="Arial"/>
                <a:ea typeface="Arial"/>
                <a:cs typeface="Arial"/>
                <a:sym typeface="Arial"/>
              </a:defRPr>
            </a:lvl1pPr>
            <a:lvl2pPr marL="0" lvl="1" indent="0" algn="l">
              <a:spcBef>
                <a:spcPts val="0"/>
              </a:spcBef>
              <a:spcAft>
                <a:spcPts val="0"/>
              </a:spcAft>
              <a:buNone/>
              <a:defRPr sz="2600" b="1">
                <a:solidFill>
                  <a:schemeClr val="lt1"/>
                </a:solidFill>
                <a:latin typeface="Arial"/>
                <a:ea typeface="Arial"/>
                <a:cs typeface="Arial"/>
                <a:sym typeface="Arial"/>
              </a:defRPr>
            </a:lvl2pPr>
            <a:lvl3pPr marL="0" lvl="2" indent="0" algn="l">
              <a:spcBef>
                <a:spcPts val="0"/>
              </a:spcBef>
              <a:spcAft>
                <a:spcPts val="0"/>
              </a:spcAft>
              <a:buNone/>
              <a:defRPr sz="2600" b="1">
                <a:solidFill>
                  <a:schemeClr val="lt1"/>
                </a:solidFill>
                <a:latin typeface="Arial"/>
                <a:ea typeface="Arial"/>
                <a:cs typeface="Arial"/>
                <a:sym typeface="Arial"/>
              </a:defRPr>
            </a:lvl3pPr>
            <a:lvl4pPr marL="0" lvl="3" indent="0" algn="l">
              <a:spcBef>
                <a:spcPts val="0"/>
              </a:spcBef>
              <a:spcAft>
                <a:spcPts val="0"/>
              </a:spcAft>
              <a:buNone/>
              <a:defRPr sz="2600" b="1">
                <a:solidFill>
                  <a:schemeClr val="lt1"/>
                </a:solidFill>
                <a:latin typeface="Arial"/>
                <a:ea typeface="Arial"/>
                <a:cs typeface="Arial"/>
                <a:sym typeface="Arial"/>
              </a:defRPr>
            </a:lvl4pPr>
            <a:lvl5pPr marL="0" lvl="4" indent="0" algn="l">
              <a:spcBef>
                <a:spcPts val="0"/>
              </a:spcBef>
              <a:spcAft>
                <a:spcPts val="0"/>
              </a:spcAft>
              <a:buNone/>
              <a:defRPr sz="2600" b="1">
                <a:solidFill>
                  <a:schemeClr val="lt1"/>
                </a:solidFill>
                <a:latin typeface="Arial"/>
                <a:ea typeface="Arial"/>
                <a:cs typeface="Arial"/>
                <a:sym typeface="Arial"/>
              </a:defRPr>
            </a:lvl5pPr>
            <a:lvl6pPr marL="0" lvl="5" indent="0" algn="l">
              <a:spcBef>
                <a:spcPts val="0"/>
              </a:spcBef>
              <a:spcAft>
                <a:spcPts val="0"/>
              </a:spcAft>
              <a:buNone/>
              <a:defRPr sz="2600" b="1">
                <a:solidFill>
                  <a:schemeClr val="lt1"/>
                </a:solidFill>
                <a:latin typeface="Arial"/>
                <a:ea typeface="Arial"/>
                <a:cs typeface="Arial"/>
                <a:sym typeface="Arial"/>
              </a:defRPr>
            </a:lvl6pPr>
            <a:lvl7pPr marL="0" lvl="6" indent="0" algn="l">
              <a:spcBef>
                <a:spcPts val="0"/>
              </a:spcBef>
              <a:spcAft>
                <a:spcPts val="0"/>
              </a:spcAft>
              <a:buNone/>
              <a:defRPr sz="2600" b="1">
                <a:solidFill>
                  <a:schemeClr val="lt1"/>
                </a:solidFill>
                <a:latin typeface="Arial"/>
                <a:ea typeface="Arial"/>
                <a:cs typeface="Arial"/>
                <a:sym typeface="Arial"/>
              </a:defRPr>
            </a:lvl7pPr>
            <a:lvl8pPr marL="0" lvl="7" indent="0" algn="l">
              <a:spcBef>
                <a:spcPts val="0"/>
              </a:spcBef>
              <a:spcAft>
                <a:spcPts val="0"/>
              </a:spcAft>
              <a:buNone/>
              <a:defRPr sz="2600" b="1">
                <a:solidFill>
                  <a:schemeClr val="lt1"/>
                </a:solidFill>
                <a:latin typeface="Arial"/>
                <a:ea typeface="Arial"/>
                <a:cs typeface="Arial"/>
                <a:sym typeface="Arial"/>
              </a:defRPr>
            </a:lvl8pPr>
            <a:lvl9pPr marL="0" lvl="8" indent="0" algn="l">
              <a:spcBef>
                <a:spcPts val="0"/>
              </a:spcBef>
              <a:spcAft>
                <a:spcPts val="0"/>
              </a:spcAft>
              <a:buNone/>
              <a:defRPr sz="2600" b="1">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7"/>
        <p:cNvGrpSpPr/>
        <p:nvPr/>
      </p:nvGrpSpPr>
      <p:grpSpPr>
        <a:xfrm>
          <a:off x="0" y="0"/>
          <a:ext cx="0" cy="0"/>
          <a:chOff x="0" y="0"/>
          <a:chExt cx="0" cy="0"/>
        </a:xfrm>
      </p:grpSpPr>
      <p:sp>
        <p:nvSpPr>
          <p:cNvPr id="68" name="Google Shape;68;p9"/>
          <p:cNvSpPr>
            <a:spLocks noGrp="1"/>
          </p:cNvSpPr>
          <p:nvPr>
            <p:ph type="title"/>
          </p:nvPr>
        </p:nvSpPr>
        <p:spPr>
          <a:xfrm>
            <a:off x="609601" y="273050"/>
            <a:ext cx="4011084" cy="1162050"/>
          </a:xfrm>
          <a:prstGeom prst="roundRect">
            <a:avLst>
              <a:gd name="adj" fmla="val 21667"/>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2000" b="1"/>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9" name="Google Shape;69;p9"/>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381000" algn="l">
              <a:spcBef>
                <a:spcPts val="640"/>
              </a:spcBef>
              <a:spcAft>
                <a:spcPts val="0"/>
              </a:spcAft>
              <a:buSzPts val="2400"/>
              <a:buChar char="●"/>
              <a:defRPr sz="3200"/>
            </a:lvl1pPr>
            <a:lvl2pPr marL="914400" lvl="1" indent="-361950" algn="l">
              <a:spcBef>
                <a:spcPts val="560"/>
              </a:spcBef>
              <a:spcAft>
                <a:spcPts val="0"/>
              </a:spcAft>
              <a:buSzPts val="2100"/>
              <a:buFont typeface="Arial"/>
              <a:buChar char="–"/>
              <a:defRPr sz="2800"/>
            </a:lvl2pPr>
            <a:lvl3pPr marL="1371600" lvl="2" indent="-342900" algn="l">
              <a:spcBef>
                <a:spcPts val="480"/>
              </a:spcBef>
              <a:spcAft>
                <a:spcPts val="0"/>
              </a:spcAft>
              <a:buSzPts val="1800"/>
              <a:buChar char="●"/>
              <a:defRPr sz="2400"/>
            </a:lvl3pPr>
            <a:lvl4pPr marL="1828800" lvl="3" indent="-330200" algn="l">
              <a:spcBef>
                <a:spcPts val="400"/>
              </a:spcBef>
              <a:spcAft>
                <a:spcPts val="0"/>
              </a:spcAft>
              <a:buSzPts val="1600"/>
              <a:buFont typeface="Arial"/>
              <a:buChar char="–"/>
              <a:defRPr sz="2000"/>
            </a:lvl4pPr>
            <a:lvl5pPr marL="2286000" lvl="4" indent="-311150" algn="l">
              <a:spcBef>
                <a:spcPts val="400"/>
              </a:spcBef>
              <a:spcAft>
                <a:spcPts val="0"/>
              </a:spcAft>
              <a:buSzPts val="1300"/>
              <a:buChar char="●"/>
              <a:defRPr sz="2000"/>
            </a:lvl5pPr>
            <a:lvl6pPr marL="2743200" lvl="5" indent="-311150" algn="l">
              <a:spcBef>
                <a:spcPts val="400"/>
              </a:spcBef>
              <a:spcAft>
                <a:spcPts val="0"/>
              </a:spcAft>
              <a:buSzPts val="1300"/>
              <a:buChar char="●"/>
              <a:defRPr sz="2000"/>
            </a:lvl6pPr>
            <a:lvl7pPr marL="3200400" lvl="6" indent="-311150" algn="l">
              <a:spcBef>
                <a:spcPts val="400"/>
              </a:spcBef>
              <a:spcAft>
                <a:spcPts val="0"/>
              </a:spcAft>
              <a:buSzPts val="1300"/>
              <a:buChar char="●"/>
              <a:defRPr sz="2000"/>
            </a:lvl7pPr>
            <a:lvl8pPr marL="3657600" lvl="7" indent="-311150" algn="l">
              <a:spcBef>
                <a:spcPts val="400"/>
              </a:spcBef>
              <a:spcAft>
                <a:spcPts val="0"/>
              </a:spcAft>
              <a:buSzPts val="1300"/>
              <a:buChar char="●"/>
              <a:defRPr sz="2000"/>
            </a:lvl8pPr>
            <a:lvl9pPr marL="4114800" lvl="8" indent="-311150" algn="l">
              <a:spcBef>
                <a:spcPts val="400"/>
              </a:spcBef>
              <a:spcAft>
                <a:spcPts val="0"/>
              </a:spcAft>
              <a:buSzPts val="1300"/>
              <a:buChar char="●"/>
              <a:defRPr sz="2000"/>
            </a:lvl9pPr>
          </a:lstStyle>
          <a:p>
            <a:endParaRPr/>
          </a:p>
        </p:txBody>
      </p:sp>
      <p:sp>
        <p:nvSpPr>
          <p:cNvPr id="70" name="Google Shape;70;p9"/>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050"/>
              <a:buNone/>
              <a:defRPr sz="1400"/>
            </a:lvl1pPr>
            <a:lvl2pPr marL="914400" lvl="1" indent="-228600" algn="l">
              <a:spcBef>
                <a:spcPts val="240"/>
              </a:spcBef>
              <a:spcAft>
                <a:spcPts val="0"/>
              </a:spcAft>
              <a:buSzPts val="900"/>
              <a:buFont typeface="Arial"/>
              <a:buNone/>
              <a:defRPr sz="1200"/>
            </a:lvl2pPr>
            <a:lvl3pPr marL="1371600" lvl="2" indent="-228600" algn="l">
              <a:spcBef>
                <a:spcPts val="200"/>
              </a:spcBef>
              <a:spcAft>
                <a:spcPts val="0"/>
              </a:spcAft>
              <a:buSzPts val="750"/>
              <a:buNone/>
              <a:defRPr sz="1000"/>
            </a:lvl3pPr>
            <a:lvl4pPr marL="1828800" lvl="3" indent="-228600" algn="l">
              <a:spcBef>
                <a:spcPts val="180"/>
              </a:spcBef>
              <a:spcAft>
                <a:spcPts val="0"/>
              </a:spcAft>
              <a:buSzPts val="720"/>
              <a:buFont typeface="Arial"/>
              <a:buNone/>
              <a:defRPr sz="900"/>
            </a:lvl4pPr>
            <a:lvl5pPr marL="2286000" lvl="4" indent="-228600" algn="l">
              <a:spcBef>
                <a:spcPts val="180"/>
              </a:spcBef>
              <a:spcAft>
                <a:spcPts val="0"/>
              </a:spcAft>
              <a:buSzPts val="585"/>
              <a:buNone/>
              <a:defRPr sz="900"/>
            </a:lvl5pPr>
            <a:lvl6pPr marL="2743200" lvl="5" indent="-228600" algn="l">
              <a:spcBef>
                <a:spcPts val="180"/>
              </a:spcBef>
              <a:spcAft>
                <a:spcPts val="0"/>
              </a:spcAft>
              <a:buSzPts val="585"/>
              <a:buNone/>
              <a:defRPr sz="900"/>
            </a:lvl6pPr>
            <a:lvl7pPr marL="3200400" lvl="6" indent="-228600" algn="l">
              <a:spcBef>
                <a:spcPts val="180"/>
              </a:spcBef>
              <a:spcAft>
                <a:spcPts val="0"/>
              </a:spcAft>
              <a:buSzPts val="585"/>
              <a:buNone/>
              <a:defRPr sz="900"/>
            </a:lvl7pPr>
            <a:lvl8pPr marL="3657600" lvl="7" indent="-228600" algn="l">
              <a:spcBef>
                <a:spcPts val="180"/>
              </a:spcBef>
              <a:spcAft>
                <a:spcPts val="0"/>
              </a:spcAft>
              <a:buSzPts val="585"/>
              <a:buNone/>
              <a:defRPr sz="900"/>
            </a:lvl8pPr>
            <a:lvl9pPr marL="4114800" lvl="8" indent="-228600" algn="l">
              <a:spcBef>
                <a:spcPts val="180"/>
              </a:spcBef>
              <a:spcAft>
                <a:spcPts val="0"/>
              </a:spcAft>
              <a:buSzPts val="585"/>
              <a:buNone/>
              <a:defRPr sz="900"/>
            </a:lvl9pPr>
          </a:lstStyle>
          <a:p>
            <a:endParaRPr/>
          </a:p>
        </p:txBody>
      </p:sp>
      <p:sp>
        <p:nvSpPr>
          <p:cNvPr id="71" name="Google Shape;71;p9"/>
          <p:cNvSpPr txBox="1">
            <a:spLocks noGrp="1"/>
          </p:cNvSpPr>
          <p:nvPr>
            <p:ph type="dt" idx="10"/>
          </p:nvPr>
        </p:nvSpPr>
        <p:spPr>
          <a:xfrm>
            <a:off x="3251201" y="6248401"/>
            <a:ext cx="2840567" cy="474663"/>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9"/>
          <p:cNvSpPr txBox="1">
            <a:spLocks noGrp="1"/>
          </p:cNvSpPr>
          <p:nvPr>
            <p:ph type="ftr" idx="11"/>
          </p:nvPr>
        </p:nvSpPr>
        <p:spPr>
          <a:xfrm>
            <a:off x="7721600" y="6248401"/>
            <a:ext cx="3862917" cy="474663"/>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9"/>
          <p:cNvSpPr txBox="1">
            <a:spLocks noGrp="1"/>
          </p:cNvSpPr>
          <p:nvPr>
            <p:ph type="sldNum" idx="12"/>
          </p:nvPr>
        </p:nvSpPr>
        <p:spPr>
          <a:xfrm>
            <a:off x="112184" y="6242050"/>
            <a:ext cx="783167" cy="488950"/>
          </a:xfrm>
          <a:prstGeom prst="rect">
            <a:avLst/>
          </a:prstGeom>
          <a:noFill/>
          <a:ln>
            <a:noFill/>
          </a:ln>
        </p:spPr>
        <p:txBody>
          <a:bodyPr spcFirstLastPara="1" wrap="square" lIns="91425" tIns="45700" rIns="91425" bIns="45700" anchor="b" anchorCtr="1">
            <a:noAutofit/>
          </a:bodyPr>
          <a:lstStyle>
            <a:lvl1pPr marL="0" lvl="0" indent="0" algn="l">
              <a:spcBef>
                <a:spcPts val="0"/>
              </a:spcBef>
              <a:spcAft>
                <a:spcPts val="0"/>
              </a:spcAft>
              <a:buNone/>
              <a:defRPr sz="2600" b="1">
                <a:solidFill>
                  <a:schemeClr val="lt1"/>
                </a:solidFill>
                <a:latin typeface="Arial"/>
                <a:ea typeface="Arial"/>
                <a:cs typeface="Arial"/>
                <a:sym typeface="Arial"/>
              </a:defRPr>
            </a:lvl1pPr>
            <a:lvl2pPr marL="0" lvl="1" indent="0" algn="l">
              <a:spcBef>
                <a:spcPts val="0"/>
              </a:spcBef>
              <a:spcAft>
                <a:spcPts val="0"/>
              </a:spcAft>
              <a:buNone/>
              <a:defRPr sz="2600" b="1">
                <a:solidFill>
                  <a:schemeClr val="lt1"/>
                </a:solidFill>
                <a:latin typeface="Arial"/>
                <a:ea typeface="Arial"/>
                <a:cs typeface="Arial"/>
                <a:sym typeface="Arial"/>
              </a:defRPr>
            </a:lvl2pPr>
            <a:lvl3pPr marL="0" lvl="2" indent="0" algn="l">
              <a:spcBef>
                <a:spcPts val="0"/>
              </a:spcBef>
              <a:spcAft>
                <a:spcPts val="0"/>
              </a:spcAft>
              <a:buNone/>
              <a:defRPr sz="2600" b="1">
                <a:solidFill>
                  <a:schemeClr val="lt1"/>
                </a:solidFill>
                <a:latin typeface="Arial"/>
                <a:ea typeface="Arial"/>
                <a:cs typeface="Arial"/>
                <a:sym typeface="Arial"/>
              </a:defRPr>
            </a:lvl3pPr>
            <a:lvl4pPr marL="0" lvl="3" indent="0" algn="l">
              <a:spcBef>
                <a:spcPts val="0"/>
              </a:spcBef>
              <a:spcAft>
                <a:spcPts val="0"/>
              </a:spcAft>
              <a:buNone/>
              <a:defRPr sz="2600" b="1">
                <a:solidFill>
                  <a:schemeClr val="lt1"/>
                </a:solidFill>
                <a:latin typeface="Arial"/>
                <a:ea typeface="Arial"/>
                <a:cs typeface="Arial"/>
                <a:sym typeface="Arial"/>
              </a:defRPr>
            </a:lvl4pPr>
            <a:lvl5pPr marL="0" lvl="4" indent="0" algn="l">
              <a:spcBef>
                <a:spcPts val="0"/>
              </a:spcBef>
              <a:spcAft>
                <a:spcPts val="0"/>
              </a:spcAft>
              <a:buNone/>
              <a:defRPr sz="2600" b="1">
                <a:solidFill>
                  <a:schemeClr val="lt1"/>
                </a:solidFill>
                <a:latin typeface="Arial"/>
                <a:ea typeface="Arial"/>
                <a:cs typeface="Arial"/>
                <a:sym typeface="Arial"/>
              </a:defRPr>
            </a:lvl5pPr>
            <a:lvl6pPr marL="0" lvl="5" indent="0" algn="l">
              <a:spcBef>
                <a:spcPts val="0"/>
              </a:spcBef>
              <a:spcAft>
                <a:spcPts val="0"/>
              </a:spcAft>
              <a:buNone/>
              <a:defRPr sz="2600" b="1">
                <a:solidFill>
                  <a:schemeClr val="lt1"/>
                </a:solidFill>
                <a:latin typeface="Arial"/>
                <a:ea typeface="Arial"/>
                <a:cs typeface="Arial"/>
                <a:sym typeface="Arial"/>
              </a:defRPr>
            </a:lvl6pPr>
            <a:lvl7pPr marL="0" lvl="6" indent="0" algn="l">
              <a:spcBef>
                <a:spcPts val="0"/>
              </a:spcBef>
              <a:spcAft>
                <a:spcPts val="0"/>
              </a:spcAft>
              <a:buNone/>
              <a:defRPr sz="2600" b="1">
                <a:solidFill>
                  <a:schemeClr val="lt1"/>
                </a:solidFill>
                <a:latin typeface="Arial"/>
                <a:ea typeface="Arial"/>
                <a:cs typeface="Arial"/>
                <a:sym typeface="Arial"/>
              </a:defRPr>
            </a:lvl7pPr>
            <a:lvl8pPr marL="0" lvl="7" indent="0" algn="l">
              <a:spcBef>
                <a:spcPts val="0"/>
              </a:spcBef>
              <a:spcAft>
                <a:spcPts val="0"/>
              </a:spcAft>
              <a:buNone/>
              <a:defRPr sz="2600" b="1">
                <a:solidFill>
                  <a:schemeClr val="lt1"/>
                </a:solidFill>
                <a:latin typeface="Arial"/>
                <a:ea typeface="Arial"/>
                <a:cs typeface="Arial"/>
                <a:sym typeface="Arial"/>
              </a:defRPr>
            </a:lvl8pPr>
            <a:lvl9pPr marL="0" lvl="8" indent="0" algn="l">
              <a:spcBef>
                <a:spcPts val="0"/>
              </a:spcBef>
              <a:spcAft>
                <a:spcPts val="0"/>
              </a:spcAft>
              <a:buNone/>
              <a:defRPr sz="2600" b="1">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4"/>
        <p:cNvGrpSpPr/>
        <p:nvPr/>
      </p:nvGrpSpPr>
      <p:grpSpPr>
        <a:xfrm>
          <a:off x="0" y="0"/>
          <a:ext cx="0" cy="0"/>
          <a:chOff x="0" y="0"/>
          <a:chExt cx="0" cy="0"/>
        </a:xfrm>
      </p:grpSpPr>
      <p:sp>
        <p:nvSpPr>
          <p:cNvPr id="75" name="Google Shape;75;p10"/>
          <p:cNvSpPr>
            <a:spLocks noGrp="1"/>
          </p:cNvSpPr>
          <p:nvPr>
            <p:ph type="title"/>
          </p:nvPr>
        </p:nvSpPr>
        <p:spPr>
          <a:xfrm>
            <a:off x="2389717" y="4800600"/>
            <a:ext cx="7315200" cy="566738"/>
          </a:xfrm>
          <a:prstGeom prst="roundRect">
            <a:avLst>
              <a:gd name="adj" fmla="val 21667"/>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2000" b="1"/>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6" name="Google Shape;76;p10"/>
          <p:cNvSpPr>
            <a:spLocks noGrp="1"/>
          </p:cNvSpPr>
          <p:nvPr>
            <p:ph type="pic" idx="2"/>
          </p:nvPr>
        </p:nvSpPr>
        <p:spPr>
          <a:xfrm>
            <a:off x="2389717" y="612775"/>
            <a:ext cx="7315200" cy="4114800"/>
          </a:xfrm>
          <a:prstGeom prst="rect">
            <a:avLst/>
          </a:prstGeom>
          <a:noFill/>
          <a:ln>
            <a:noFill/>
          </a:ln>
        </p:spPr>
      </p:sp>
      <p:sp>
        <p:nvSpPr>
          <p:cNvPr id="77" name="Google Shape;77;p10"/>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050"/>
              <a:buNone/>
              <a:defRPr sz="1400"/>
            </a:lvl1pPr>
            <a:lvl2pPr marL="914400" lvl="1" indent="-228600" algn="l">
              <a:spcBef>
                <a:spcPts val="240"/>
              </a:spcBef>
              <a:spcAft>
                <a:spcPts val="0"/>
              </a:spcAft>
              <a:buSzPts val="900"/>
              <a:buFont typeface="Arial"/>
              <a:buNone/>
              <a:defRPr sz="1200"/>
            </a:lvl2pPr>
            <a:lvl3pPr marL="1371600" lvl="2" indent="-228600" algn="l">
              <a:spcBef>
                <a:spcPts val="200"/>
              </a:spcBef>
              <a:spcAft>
                <a:spcPts val="0"/>
              </a:spcAft>
              <a:buSzPts val="750"/>
              <a:buNone/>
              <a:defRPr sz="1000"/>
            </a:lvl3pPr>
            <a:lvl4pPr marL="1828800" lvl="3" indent="-228600" algn="l">
              <a:spcBef>
                <a:spcPts val="180"/>
              </a:spcBef>
              <a:spcAft>
                <a:spcPts val="0"/>
              </a:spcAft>
              <a:buSzPts val="720"/>
              <a:buFont typeface="Arial"/>
              <a:buNone/>
              <a:defRPr sz="900"/>
            </a:lvl4pPr>
            <a:lvl5pPr marL="2286000" lvl="4" indent="-228600" algn="l">
              <a:spcBef>
                <a:spcPts val="180"/>
              </a:spcBef>
              <a:spcAft>
                <a:spcPts val="0"/>
              </a:spcAft>
              <a:buSzPts val="585"/>
              <a:buNone/>
              <a:defRPr sz="900"/>
            </a:lvl5pPr>
            <a:lvl6pPr marL="2743200" lvl="5" indent="-228600" algn="l">
              <a:spcBef>
                <a:spcPts val="180"/>
              </a:spcBef>
              <a:spcAft>
                <a:spcPts val="0"/>
              </a:spcAft>
              <a:buSzPts val="585"/>
              <a:buNone/>
              <a:defRPr sz="900"/>
            </a:lvl6pPr>
            <a:lvl7pPr marL="3200400" lvl="6" indent="-228600" algn="l">
              <a:spcBef>
                <a:spcPts val="180"/>
              </a:spcBef>
              <a:spcAft>
                <a:spcPts val="0"/>
              </a:spcAft>
              <a:buSzPts val="585"/>
              <a:buNone/>
              <a:defRPr sz="900"/>
            </a:lvl7pPr>
            <a:lvl8pPr marL="3657600" lvl="7" indent="-228600" algn="l">
              <a:spcBef>
                <a:spcPts val="180"/>
              </a:spcBef>
              <a:spcAft>
                <a:spcPts val="0"/>
              </a:spcAft>
              <a:buSzPts val="585"/>
              <a:buNone/>
              <a:defRPr sz="900"/>
            </a:lvl8pPr>
            <a:lvl9pPr marL="4114800" lvl="8" indent="-228600" algn="l">
              <a:spcBef>
                <a:spcPts val="180"/>
              </a:spcBef>
              <a:spcAft>
                <a:spcPts val="0"/>
              </a:spcAft>
              <a:buSzPts val="585"/>
              <a:buNone/>
              <a:defRPr sz="900"/>
            </a:lvl9pPr>
          </a:lstStyle>
          <a:p>
            <a:endParaRPr/>
          </a:p>
        </p:txBody>
      </p:sp>
      <p:sp>
        <p:nvSpPr>
          <p:cNvPr id="78" name="Google Shape;78;p10"/>
          <p:cNvSpPr txBox="1">
            <a:spLocks noGrp="1"/>
          </p:cNvSpPr>
          <p:nvPr>
            <p:ph type="dt" idx="10"/>
          </p:nvPr>
        </p:nvSpPr>
        <p:spPr>
          <a:xfrm>
            <a:off x="3251201" y="6248401"/>
            <a:ext cx="2840567" cy="474663"/>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7721600" y="6248401"/>
            <a:ext cx="3862917" cy="474663"/>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112184" y="6242050"/>
            <a:ext cx="783167" cy="488950"/>
          </a:xfrm>
          <a:prstGeom prst="rect">
            <a:avLst/>
          </a:prstGeom>
          <a:noFill/>
          <a:ln>
            <a:noFill/>
          </a:ln>
        </p:spPr>
        <p:txBody>
          <a:bodyPr spcFirstLastPara="1" wrap="square" lIns="91425" tIns="45700" rIns="91425" bIns="45700" anchor="b" anchorCtr="1">
            <a:noAutofit/>
          </a:bodyPr>
          <a:lstStyle>
            <a:lvl1pPr marL="0" lvl="0" indent="0" algn="l">
              <a:spcBef>
                <a:spcPts val="0"/>
              </a:spcBef>
              <a:spcAft>
                <a:spcPts val="0"/>
              </a:spcAft>
              <a:buNone/>
              <a:defRPr sz="2600" b="1">
                <a:solidFill>
                  <a:schemeClr val="lt1"/>
                </a:solidFill>
                <a:latin typeface="Arial"/>
                <a:ea typeface="Arial"/>
                <a:cs typeface="Arial"/>
                <a:sym typeface="Arial"/>
              </a:defRPr>
            </a:lvl1pPr>
            <a:lvl2pPr marL="0" lvl="1" indent="0" algn="l">
              <a:spcBef>
                <a:spcPts val="0"/>
              </a:spcBef>
              <a:spcAft>
                <a:spcPts val="0"/>
              </a:spcAft>
              <a:buNone/>
              <a:defRPr sz="2600" b="1">
                <a:solidFill>
                  <a:schemeClr val="lt1"/>
                </a:solidFill>
                <a:latin typeface="Arial"/>
                <a:ea typeface="Arial"/>
                <a:cs typeface="Arial"/>
                <a:sym typeface="Arial"/>
              </a:defRPr>
            </a:lvl2pPr>
            <a:lvl3pPr marL="0" lvl="2" indent="0" algn="l">
              <a:spcBef>
                <a:spcPts val="0"/>
              </a:spcBef>
              <a:spcAft>
                <a:spcPts val="0"/>
              </a:spcAft>
              <a:buNone/>
              <a:defRPr sz="2600" b="1">
                <a:solidFill>
                  <a:schemeClr val="lt1"/>
                </a:solidFill>
                <a:latin typeface="Arial"/>
                <a:ea typeface="Arial"/>
                <a:cs typeface="Arial"/>
                <a:sym typeface="Arial"/>
              </a:defRPr>
            </a:lvl3pPr>
            <a:lvl4pPr marL="0" lvl="3" indent="0" algn="l">
              <a:spcBef>
                <a:spcPts val="0"/>
              </a:spcBef>
              <a:spcAft>
                <a:spcPts val="0"/>
              </a:spcAft>
              <a:buNone/>
              <a:defRPr sz="2600" b="1">
                <a:solidFill>
                  <a:schemeClr val="lt1"/>
                </a:solidFill>
                <a:latin typeface="Arial"/>
                <a:ea typeface="Arial"/>
                <a:cs typeface="Arial"/>
                <a:sym typeface="Arial"/>
              </a:defRPr>
            </a:lvl4pPr>
            <a:lvl5pPr marL="0" lvl="4" indent="0" algn="l">
              <a:spcBef>
                <a:spcPts val="0"/>
              </a:spcBef>
              <a:spcAft>
                <a:spcPts val="0"/>
              </a:spcAft>
              <a:buNone/>
              <a:defRPr sz="2600" b="1">
                <a:solidFill>
                  <a:schemeClr val="lt1"/>
                </a:solidFill>
                <a:latin typeface="Arial"/>
                <a:ea typeface="Arial"/>
                <a:cs typeface="Arial"/>
                <a:sym typeface="Arial"/>
              </a:defRPr>
            </a:lvl5pPr>
            <a:lvl6pPr marL="0" lvl="5" indent="0" algn="l">
              <a:spcBef>
                <a:spcPts val="0"/>
              </a:spcBef>
              <a:spcAft>
                <a:spcPts val="0"/>
              </a:spcAft>
              <a:buNone/>
              <a:defRPr sz="2600" b="1">
                <a:solidFill>
                  <a:schemeClr val="lt1"/>
                </a:solidFill>
                <a:latin typeface="Arial"/>
                <a:ea typeface="Arial"/>
                <a:cs typeface="Arial"/>
                <a:sym typeface="Arial"/>
              </a:defRPr>
            </a:lvl6pPr>
            <a:lvl7pPr marL="0" lvl="6" indent="0" algn="l">
              <a:spcBef>
                <a:spcPts val="0"/>
              </a:spcBef>
              <a:spcAft>
                <a:spcPts val="0"/>
              </a:spcAft>
              <a:buNone/>
              <a:defRPr sz="2600" b="1">
                <a:solidFill>
                  <a:schemeClr val="lt1"/>
                </a:solidFill>
                <a:latin typeface="Arial"/>
                <a:ea typeface="Arial"/>
                <a:cs typeface="Arial"/>
                <a:sym typeface="Arial"/>
              </a:defRPr>
            </a:lvl7pPr>
            <a:lvl8pPr marL="0" lvl="7" indent="0" algn="l">
              <a:spcBef>
                <a:spcPts val="0"/>
              </a:spcBef>
              <a:spcAft>
                <a:spcPts val="0"/>
              </a:spcAft>
              <a:buNone/>
              <a:defRPr sz="2600" b="1">
                <a:solidFill>
                  <a:schemeClr val="lt1"/>
                </a:solidFill>
                <a:latin typeface="Arial"/>
                <a:ea typeface="Arial"/>
                <a:cs typeface="Arial"/>
                <a:sym typeface="Arial"/>
              </a:defRPr>
            </a:lvl8pPr>
            <a:lvl9pPr marL="0" lvl="8" indent="0" algn="l">
              <a:spcBef>
                <a:spcPts val="0"/>
              </a:spcBef>
              <a:spcAft>
                <a:spcPts val="0"/>
              </a:spcAft>
              <a:buNone/>
              <a:defRPr sz="2600" b="1">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0" y="0"/>
            <a:ext cx="10160000" cy="6858000"/>
            <a:chOff x="0" y="0"/>
            <a:chExt cx="4800" cy="4320"/>
          </a:xfrm>
        </p:grpSpPr>
        <p:grpSp>
          <p:nvGrpSpPr>
            <p:cNvPr id="7" name="Google Shape;7;p1"/>
            <p:cNvGrpSpPr/>
            <p:nvPr/>
          </p:nvGrpSpPr>
          <p:grpSpPr>
            <a:xfrm>
              <a:off x="0" y="0"/>
              <a:ext cx="2016" cy="4320"/>
              <a:chOff x="0" y="0"/>
              <a:chExt cx="2016" cy="4320"/>
            </a:xfrm>
          </p:grpSpPr>
          <p:sp>
            <p:nvSpPr>
              <p:cNvPr id="8" name="Google Shape;8;p1"/>
              <p:cNvSpPr/>
              <p:nvPr/>
            </p:nvSpPr>
            <p:spPr>
              <a:xfrm>
                <a:off x="0" y="0"/>
                <a:ext cx="480"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 name="Google Shape;9;p1"/>
              <p:cNvSpPr/>
              <p:nvPr/>
            </p:nvSpPr>
            <p:spPr>
              <a:xfrm>
                <a:off x="288" y="0"/>
                <a:ext cx="1728" cy="735"/>
              </a:xfrm>
              <a:custGeom>
                <a:avLst/>
                <a:gdLst/>
                <a:ahLst/>
                <a:cxnLst/>
                <a:rect l="l" t="t" r="r" b="b"/>
                <a:pathLst>
                  <a:path w="1728" h="735" extrusionOk="0">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0" name="Google Shape;10;p1"/>
            <p:cNvGrpSpPr/>
            <p:nvPr/>
          </p:nvGrpSpPr>
          <p:grpSpPr>
            <a:xfrm>
              <a:off x="144" y="1248"/>
              <a:ext cx="4656" cy="201"/>
              <a:chOff x="144" y="1248"/>
              <a:chExt cx="4656" cy="201"/>
            </a:xfrm>
          </p:grpSpPr>
          <p:sp>
            <p:nvSpPr>
              <p:cNvPr id="11" name="Google Shape;11;p1"/>
              <p:cNvSpPr/>
              <p:nvPr/>
            </p:nvSpPr>
            <p:spPr>
              <a:xfrm>
                <a:off x="384" y="1248"/>
                <a:ext cx="4416" cy="200"/>
              </a:xfrm>
              <a:prstGeom prst="roundRect">
                <a:avLst>
                  <a:gd name="adj" fmla="val 0"/>
                </a:avLst>
              </a:prstGeom>
              <a:solidFill>
                <a:schemeClr val="hlink"/>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 name="Google Shape;12;p1"/>
              <p:cNvSpPr/>
              <p:nvPr/>
            </p:nvSpPr>
            <p:spPr>
              <a:xfrm flipH="1">
                <a:off x="144" y="1248"/>
                <a:ext cx="248" cy="201"/>
              </a:xfrm>
              <a:prstGeom prst="flowChartDelay">
                <a:avLst/>
              </a:prstGeom>
              <a:solidFill>
                <a:schemeClr val="hlink"/>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sp>
        <p:nvSpPr>
          <p:cNvPr id="13" name="Google Shape;13;p1"/>
          <p:cNvSpPr>
            <a:spLocks noGrp="1"/>
          </p:cNvSpPr>
          <p:nvPr>
            <p:ph type="title"/>
          </p:nvPr>
        </p:nvSpPr>
        <p:spPr>
          <a:xfrm>
            <a:off x="1016000" y="762000"/>
            <a:ext cx="10566400" cy="1143000"/>
          </a:xfrm>
          <a:prstGeom prst="roundRect">
            <a:avLst>
              <a:gd name="adj" fmla="val 21667"/>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SzPts val="1400"/>
              <a:buNone/>
              <a:defRPr sz="3600" b="1" i="0" u="none" strike="noStrike" cap="none">
                <a:solidFill>
                  <a:schemeClr val="dk2"/>
                </a:solidFill>
                <a:latin typeface="Arial"/>
                <a:ea typeface="Arial"/>
                <a:cs typeface="Arial"/>
                <a:sym typeface="Arial"/>
              </a:defRPr>
            </a:lvl1pPr>
            <a:lvl2pPr marR="0" lvl="1" algn="l" rtl="0">
              <a:lnSpc>
                <a:spcPct val="90000"/>
              </a:lnSpc>
              <a:spcBef>
                <a:spcPts val="0"/>
              </a:spcBef>
              <a:spcAft>
                <a:spcPts val="0"/>
              </a:spcAft>
              <a:buSzPts val="1400"/>
              <a:buNone/>
              <a:defRPr sz="3600" b="1" i="0" u="none" strike="noStrike" cap="none">
                <a:solidFill>
                  <a:schemeClr val="dk2"/>
                </a:solidFill>
                <a:latin typeface="Arial"/>
                <a:ea typeface="Arial"/>
                <a:cs typeface="Arial"/>
                <a:sym typeface="Arial"/>
              </a:defRPr>
            </a:lvl2pPr>
            <a:lvl3pPr marR="0" lvl="2" algn="l" rtl="0">
              <a:lnSpc>
                <a:spcPct val="90000"/>
              </a:lnSpc>
              <a:spcBef>
                <a:spcPts val="0"/>
              </a:spcBef>
              <a:spcAft>
                <a:spcPts val="0"/>
              </a:spcAft>
              <a:buSzPts val="1400"/>
              <a:buNone/>
              <a:defRPr sz="3600" b="1" i="0" u="none" strike="noStrike" cap="none">
                <a:solidFill>
                  <a:schemeClr val="dk2"/>
                </a:solidFill>
                <a:latin typeface="Arial"/>
                <a:ea typeface="Arial"/>
                <a:cs typeface="Arial"/>
                <a:sym typeface="Arial"/>
              </a:defRPr>
            </a:lvl3pPr>
            <a:lvl4pPr marR="0" lvl="3" algn="l" rtl="0">
              <a:lnSpc>
                <a:spcPct val="90000"/>
              </a:lnSpc>
              <a:spcBef>
                <a:spcPts val="0"/>
              </a:spcBef>
              <a:spcAft>
                <a:spcPts val="0"/>
              </a:spcAft>
              <a:buSzPts val="1400"/>
              <a:buNone/>
              <a:defRPr sz="3600" b="1" i="0" u="none" strike="noStrike" cap="none">
                <a:solidFill>
                  <a:schemeClr val="dk2"/>
                </a:solidFill>
                <a:latin typeface="Arial"/>
                <a:ea typeface="Arial"/>
                <a:cs typeface="Arial"/>
                <a:sym typeface="Arial"/>
              </a:defRPr>
            </a:lvl4pPr>
            <a:lvl5pPr marR="0" lvl="4" algn="l" rtl="0">
              <a:lnSpc>
                <a:spcPct val="90000"/>
              </a:lnSpc>
              <a:spcBef>
                <a:spcPts val="0"/>
              </a:spcBef>
              <a:spcAft>
                <a:spcPts val="0"/>
              </a:spcAft>
              <a:buSzPts val="1400"/>
              <a:buNone/>
              <a:defRPr sz="3600" b="1" i="0" u="none" strike="noStrike" cap="none">
                <a:solidFill>
                  <a:schemeClr val="dk2"/>
                </a:solidFill>
                <a:latin typeface="Arial"/>
                <a:ea typeface="Arial"/>
                <a:cs typeface="Arial"/>
                <a:sym typeface="Arial"/>
              </a:defRPr>
            </a:lvl5pPr>
            <a:lvl6pPr marR="0" lvl="5" algn="l" rtl="0">
              <a:lnSpc>
                <a:spcPct val="90000"/>
              </a:lnSpc>
              <a:spcBef>
                <a:spcPts val="0"/>
              </a:spcBef>
              <a:spcAft>
                <a:spcPts val="0"/>
              </a:spcAft>
              <a:buSzPts val="1400"/>
              <a:buNone/>
              <a:defRPr sz="3600" b="1" i="0" u="none" strike="noStrike" cap="none">
                <a:solidFill>
                  <a:schemeClr val="dk2"/>
                </a:solidFill>
                <a:latin typeface="Arial"/>
                <a:ea typeface="Arial"/>
                <a:cs typeface="Arial"/>
                <a:sym typeface="Arial"/>
              </a:defRPr>
            </a:lvl6pPr>
            <a:lvl7pPr marR="0" lvl="6" algn="l" rtl="0">
              <a:lnSpc>
                <a:spcPct val="90000"/>
              </a:lnSpc>
              <a:spcBef>
                <a:spcPts val="0"/>
              </a:spcBef>
              <a:spcAft>
                <a:spcPts val="0"/>
              </a:spcAft>
              <a:buSzPts val="1400"/>
              <a:buNone/>
              <a:defRPr sz="3600" b="1" i="0" u="none" strike="noStrike" cap="none">
                <a:solidFill>
                  <a:schemeClr val="dk2"/>
                </a:solidFill>
                <a:latin typeface="Arial"/>
                <a:ea typeface="Arial"/>
                <a:cs typeface="Arial"/>
                <a:sym typeface="Arial"/>
              </a:defRPr>
            </a:lvl7pPr>
            <a:lvl8pPr marR="0" lvl="7" algn="l" rtl="0">
              <a:lnSpc>
                <a:spcPct val="90000"/>
              </a:lnSpc>
              <a:spcBef>
                <a:spcPts val="0"/>
              </a:spcBef>
              <a:spcAft>
                <a:spcPts val="0"/>
              </a:spcAft>
              <a:buSzPts val="1400"/>
              <a:buNone/>
              <a:defRPr sz="3600" b="1" i="0" u="none" strike="noStrike" cap="none">
                <a:solidFill>
                  <a:schemeClr val="dk2"/>
                </a:solidFill>
                <a:latin typeface="Arial"/>
                <a:ea typeface="Arial"/>
                <a:cs typeface="Arial"/>
                <a:sym typeface="Arial"/>
              </a:defRPr>
            </a:lvl8pPr>
            <a:lvl9pPr marR="0" lvl="8" algn="l" rtl="0">
              <a:lnSpc>
                <a:spcPct val="90000"/>
              </a:lnSpc>
              <a:spcBef>
                <a:spcPts val="0"/>
              </a:spcBef>
              <a:spcAft>
                <a:spcPts val="0"/>
              </a:spcAft>
              <a:buSzPts val="1400"/>
              <a:buNone/>
              <a:defRPr sz="3600" b="1" i="0" u="none" strike="noStrike" cap="none">
                <a:solidFill>
                  <a:schemeClr val="dk2"/>
                </a:solidFill>
                <a:latin typeface="Arial"/>
                <a:ea typeface="Arial"/>
                <a:cs typeface="Arial"/>
                <a:sym typeface="Arial"/>
              </a:defRPr>
            </a:lvl9pPr>
          </a:lstStyle>
          <a:p>
            <a:endParaRPr/>
          </a:p>
        </p:txBody>
      </p:sp>
      <p:sp>
        <p:nvSpPr>
          <p:cNvPr id="14" name="Google Shape;14;p1"/>
          <p:cNvSpPr txBox="1">
            <a:spLocks noGrp="1"/>
          </p:cNvSpPr>
          <p:nvPr>
            <p:ph type="body" idx="1"/>
          </p:nvPr>
        </p:nvSpPr>
        <p:spPr>
          <a:xfrm>
            <a:off x="1117601" y="2362201"/>
            <a:ext cx="10257367" cy="3724275"/>
          </a:xfrm>
          <a:prstGeom prst="rect">
            <a:avLst/>
          </a:prstGeom>
          <a:noFill/>
          <a:ln>
            <a:noFill/>
          </a:ln>
        </p:spPr>
        <p:txBody>
          <a:bodyPr spcFirstLastPara="1" wrap="square" lIns="91425" tIns="45700" rIns="91425" bIns="45700" anchor="t" anchorCtr="0">
            <a:noAutofit/>
          </a:bodyPr>
          <a:lstStyle>
            <a:lvl1pPr marL="457200" marR="0" lvl="0" indent="-361950" algn="l" rtl="0">
              <a:spcBef>
                <a:spcPts val="560"/>
              </a:spcBef>
              <a:spcAft>
                <a:spcPts val="0"/>
              </a:spcAft>
              <a:buClr>
                <a:schemeClr val="dk1"/>
              </a:buClr>
              <a:buSzPts val="2100"/>
              <a:buFont typeface="Noto Sans Symbols"/>
              <a:buChar char="●"/>
              <a:defRPr sz="2800" b="0" i="0" u="none" strike="noStrike" cap="none">
                <a:solidFill>
                  <a:schemeClr val="dk1"/>
                </a:solidFill>
                <a:latin typeface="Arial"/>
                <a:ea typeface="Arial"/>
                <a:cs typeface="Arial"/>
                <a:sym typeface="Arial"/>
              </a:defRPr>
            </a:lvl1pPr>
            <a:lvl2pPr marL="914400" marR="0" lvl="1" indent="-342900"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23850" algn="l" rtl="0">
              <a:spcBef>
                <a:spcPts val="400"/>
              </a:spcBef>
              <a:spcAft>
                <a:spcPts val="0"/>
              </a:spcAft>
              <a:buClr>
                <a:schemeClr val="dk1"/>
              </a:buClr>
              <a:buSzPts val="1500"/>
              <a:buFont typeface="Noto Sans Symbols"/>
              <a:buChar char="●"/>
              <a:defRPr sz="2000" b="0" i="0" u="none" strike="noStrike" cap="none">
                <a:solidFill>
                  <a:schemeClr val="dk1"/>
                </a:solidFill>
                <a:latin typeface="Arial"/>
                <a:ea typeface="Arial"/>
                <a:cs typeface="Arial"/>
                <a:sym typeface="Arial"/>
              </a:defRPr>
            </a:lvl3pPr>
            <a:lvl4pPr marL="1828800" marR="0" lvl="3" indent="-320039" algn="l" rtl="0">
              <a:spcBef>
                <a:spcPts val="360"/>
              </a:spcBef>
              <a:spcAft>
                <a:spcPts val="0"/>
              </a:spcAft>
              <a:buClr>
                <a:schemeClr val="dk1"/>
              </a:buClr>
              <a:buSzPts val="1440"/>
              <a:buFont typeface="Arial"/>
              <a:buChar char="–"/>
              <a:defRPr sz="1800" b="0" i="0" u="none" strike="noStrike" cap="none">
                <a:solidFill>
                  <a:schemeClr val="dk1"/>
                </a:solidFill>
                <a:latin typeface="Arial"/>
                <a:ea typeface="Arial"/>
                <a:cs typeface="Arial"/>
                <a:sym typeface="Arial"/>
              </a:defRPr>
            </a:lvl4pPr>
            <a:lvl5pPr marL="2286000" marR="0" lvl="4" indent="-302895" algn="l" rtl="0">
              <a:spcBef>
                <a:spcPts val="360"/>
              </a:spcBef>
              <a:spcAft>
                <a:spcPts val="0"/>
              </a:spcAft>
              <a:buClr>
                <a:schemeClr val="dk1"/>
              </a:buClr>
              <a:buSzPts val="1170"/>
              <a:buFont typeface="Noto Sans Symbols"/>
              <a:buChar char="●"/>
              <a:defRPr sz="1800" b="0" i="0" u="none" strike="noStrike" cap="none">
                <a:solidFill>
                  <a:schemeClr val="dk1"/>
                </a:solidFill>
                <a:latin typeface="Arial"/>
                <a:ea typeface="Arial"/>
                <a:cs typeface="Arial"/>
                <a:sym typeface="Arial"/>
              </a:defRPr>
            </a:lvl5pPr>
            <a:lvl6pPr marL="2743200" marR="0" lvl="5" indent="-302895" algn="l" rtl="0">
              <a:spcBef>
                <a:spcPts val="360"/>
              </a:spcBef>
              <a:spcAft>
                <a:spcPts val="0"/>
              </a:spcAft>
              <a:buClr>
                <a:schemeClr val="dk1"/>
              </a:buClr>
              <a:buSzPts val="1170"/>
              <a:buFont typeface="Noto Sans Symbols"/>
              <a:buChar char="●"/>
              <a:defRPr sz="1800" b="0" i="0" u="none" strike="noStrike" cap="none">
                <a:solidFill>
                  <a:schemeClr val="dk1"/>
                </a:solidFill>
                <a:latin typeface="Arial"/>
                <a:ea typeface="Arial"/>
                <a:cs typeface="Arial"/>
                <a:sym typeface="Arial"/>
              </a:defRPr>
            </a:lvl6pPr>
            <a:lvl7pPr marL="3200400" marR="0" lvl="6" indent="-302895" algn="l" rtl="0">
              <a:spcBef>
                <a:spcPts val="360"/>
              </a:spcBef>
              <a:spcAft>
                <a:spcPts val="0"/>
              </a:spcAft>
              <a:buClr>
                <a:schemeClr val="dk1"/>
              </a:buClr>
              <a:buSzPts val="1170"/>
              <a:buFont typeface="Noto Sans Symbols"/>
              <a:buChar char="●"/>
              <a:defRPr sz="1800" b="0" i="0" u="none" strike="noStrike" cap="none">
                <a:solidFill>
                  <a:schemeClr val="dk1"/>
                </a:solidFill>
                <a:latin typeface="Arial"/>
                <a:ea typeface="Arial"/>
                <a:cs typeface="Arial"/>
                <a:sym typeface="Arial"/>
              </a:defRPr>
            </a:lvl7pPr>
            <a:lvl8pPr marL="3657600" marR="0" lvl="7" indent="-302895" algn="l" rtl="0">
              <a:spcBef>
                <a:spcPts val="360"/>
              </a:spcBef>
              <a:spcAft>
                <a:spcPts val="0"/>
              </a:spcAft>
              <a:buClr>
                <a:schemeClr val="dk1"/>
              </a:buClr>
              <a:buSzPts val="1170"/>
              <a:buFont typeface="Noto Sans Symbols"/>
              <a:buChar char="●"/>
              <a:defRPr sz="1800" b="0" i="0" u="none" strike="noStrike" cap="none">
                <a:solidFill>
                  <a:schemeClr val="dk1"/>
                </a:solidFill>
                <a:latin typeface="Arial"/>
                <a:ea typeface="Arial"/>
                <a:cs typeface="Arial"/>
                <a:sym typeface="Arial"/>
              </a:defRPr>
            </a:lvl8pPr>
            <a:lvl9pPr marL="4114800" marR="0" lvl="8" indent="-302895" algn="l" rtl="0">
              <a:spcBef>
                <a:spcPts val="360"/>
              </a:spcBef>
              <a:spcAft>
                <a:spcPts val="0"/>
              </a:spcAft>
              <a:buClr>
                <a:schemeClr val="dk1"/>
              </a:buClr>
              <a:buSzPts val="1170"/>
              <a:buFont typeface="Noto Sans Symbols"/>
              <a:buChar char="●"/>
              <a:defRPr sz="1800" b="0" i="0" u="none" strike="noStrike" cap="none">
                <a:solidFill>
                  <a:schemeClr val="dk1"/>
                </a:solidFill>
                <a:latin typeface="Arial"/>
                <a:ea typeface="Arial"/>
                <a:cs typeface="Arial"/>
                <a:sym typeface="Arial"/>
              </a:defRPr>
            </a:lvl9pPr>
          </a:lstStyle>
          <a:p>
            <a:endParaRPr/>
          </a:p>
        </p:txBody>
      </p:sp>
      <p:sp>
        <p:nvSpPr>
          <p:cNvPr id="15" name="Google Shape;15;p1"/>
          <p:cNvSpPr txBox="1">
            <a:spLocks noGrp="1"/>
          </p:cNvSpPr>
          <p:nvPr>
            <p:ph type="dt" idx="10"/>
          </p:nvPr>
        </p:nvSpPr>
        <p:spPr>
          <a:xfrm>
            <a:off x="3251201" y="6248401"/>
            <a:ext cx="2840567" cy="474663"/>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6" name="Google Shape;16;p1"/>
          <p:cNvSpPr txBox="1">
            <a:spLocks noGrp="1"/>
          </p:cNvSpPr>
          <p:nvPr>
            <p:ph type="ftr" idx="11"/>
          </p:nvPr>
        </p:nvSpPr>
        <p:spPr>
          <a:xfrm>
            <a:off x="7721600" y="6248401"/>
            <a:ext cx="3862917" cy="474663"/>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7" name="Google Shape;17;p1"/>
          <p:cNvSpPr txBox="1">
            <a:spLocks noGrp="1"/>
          </p:cNvSpPr>
          <p:nvPr>
            <p:ph type="sldNum" idx="12"/>
          </p:nvPr>
        </p:nvSpPr>
        <p:spPr>
          <a:xfrm>
            <a:off x="112184" y="6242050"/>
            <a:ext cx="783167" cy="488950"/>
          </a:xfrm>
          <a:prstGeom prst="rect">
            <a:avLst/>
          </a:prstGeom>
          <a:noFill/>
          <a:ln>
            <a:noFill/>
          </a:ln>
        </p:spPr>
        <p:txBody>
          <a:bodyPr spcFirstLastPara="1" wrap="square" lIns="91425" tIns="45700" rIns="91425" bIns="45700" anchor="b" anchorCtr="1">
            <a:noAutofit/>
          </a:bodyPr>
          <a:lstStyle>
            <a:lvl1pPr marL="0" marR="0" lvl="0" indent="0" algn="l" rtl="0">
              <a:spcBef>
                <a:spcPts val="0"/>
              </a:spcBef>
              <a:spcAft>
                <a:spcPts val="0"/>
              </a:spcAft>
              <a:buNone/>
              <a:defRPr sz="2600" b="1" u="none">
                <a:solidFill>
                  <a:schemeClr val="lt1"/>
                </a:solidFill>
                <a:latin typeface="Arial"/>
                <a:ea typeface="Arial"/>
                <a:cs typeface="Arial"/>
                <a:sym typeface="Arial"/>
              </a:defRPr>
            </a:lvl1pPr>
            <a:lvl2pPr marL="0" marR="0" lvl="1" indent="0" algn="l" rtl="0">
              <a:spcBef>
                <a:spcPts val="0"/>
              </a:spcBef>
              <a:spcAft>
                <a:spcPts val="0"/>
              </a:spcAft>
              <a:buNone/>
              <a:defRPr sz="2600" b="1" u="none">
                <a:solidFill>
                  <a:schemeClr val="lt1"/>
                </a:solidFill>
                <a:latin typeface="Arial"/>
                <a:ea typeface="Arial"/>
                <a:cs typeface="Arial"/>
                <a:sym typeface="Arial"/>
              </a:defRPr>
            </a:lvl2pPr>
            <a:lvl3pPr marL="0" marR="0" lvl="2" indent="0" algn="l" rtl="0">
              <a:spcBef>
                <a:spcPts val="0"/>
              </a:spcBef>
              <a:spcAft>
                <a:spcPts val="0"/>
              </a:spcAft>
              <a:buNone/>
              <a:defRPr sz="2600" b="1" u="none">
                <a:solidFill>
                  <a:schemeClr val="lt1"/>
                </a:solidFill>
                <a:latin typeface="Arial"/>
                <a:ea typeface="Arial"/>
                <a:cs typeface="Arial"/>
                <a:sym typeface="Arial"/>
              </a:defRPr>
            </a:lvl3pPr>
            <a:lvl4pPr marL="0" marR="0" lvl="3" indent="0" algn="l" rtl="0">
              <a:spcBef>
                <a:spcPts val="0"/>
              </a:spcBef>
              <a:spcAft>
                <a:spcPts val="0"/>
              </a:spcAft>
              <a:buNone/>
              <a:defRPr sz="2600" b="1" u="none">
                <a:solidFill>
                  <a:schemeClr val="lt1"/>
                </a:solidFill>
                <a:latin typeface="Arial"/>
                <a:ea typeface="Arial"/>
                <a:cs typeface="Arial"/>
                <a:sym typeface="Arial"/>
              </a:defRPr>
            </a:lvl4pPr>
            <a:lvl5pPr marL="0" marR="0" lvl="4" indent="0" algn="l" rtl="0">
              <a:spcBef>
                <a:spcPts val="0"/>
              </a:spcBef>
              <a:spcAft>
                <a:spcPts val="0"/>
              </a:spcAft>
              <a:buNone/>
              <a:defRPr sz="2600" b="1" u="none">
                <a:solidFill>
                  <a:schemeClr val="lt1"/>
                </a:solidFill>
                <a:latin typeface="Arial"/>
                <a:ea typeface="Arial"/>
                <a:cs typeface="Arial"/>
                <a:sym typeface="Arial"/>
              </a:defRPr>
            </a:lvl5pPr>
            <a:lvl6pPr marL="0" marR="0" lvl="5" indent="0" algn="l" rtl="0">
              <a:spcBef>
                <a:spcPts val="0"/>
              </a:spcBef>
              <a:spcAft>
                <a:spcPts val="0"/>
              </a:spcAft>
              <a:buNone/>
              <a:defRPr sz="2600" b="1" u="none">
                <a:solidFill>
                  <a:schemeClr val="lt1"/>
                </a:solidFill>
                <a:latin typeface="Arial"/>
                <a:ea typeface="Arial"/>
                <a:cs typeface="Arial"/>
                <a:sym typeface="Arial"/>
              </a:defRPr>
            </a:lvl6pPr>
            <a:lvl7pPr marL="0" marR="0" lvl="6" indent="0" algn="l" rtl="0">
              <a:spcBef>
                <a:spcPts val="0"/>
              </a:spcBef>
              <a:spcAft>
                <a:spcPts val="0"/>
              </a:spcAft>
              <a:buNone/>
              <a:defRPr sz="2600" b="1" u="none">
                <a:solidFill>
                  <a:schemeClr val="lt1"/>
                </a:solidFill>
                <a:latin typeface="Arial"/>
                <a:ea typeface="Arial"/>
                <a:cs typeface="Arial"/>
                <a:sym typeface="Arial"/>
              </a:defRPr>
            </a:lvl7pPr>
            <a:lvl8pPr marL="0" marR="0" lvl="7" indent="0" algn="l" rtl="0">
              <a:spcBef>
                <a:spcPts val="0"/>
              </a:spcBef>
              <a:spcAft>
                <a:spcPts val="0"/>
              </a:spcAft>
              <a:buNone/>
              <a:defRPr sz="2600" b="1" u="none">
                <a:solidFill>
                  <a:schemeClr val="lt1"/>
                </a:solidFill>
                <a:latin typeface="Arial"/>
                <a:ea typeface="Arial"/>
                <a:cs typeface="Arial"/>
                <a:sym typeface="Arial"/>
              </a:defRPr>
            </a:lvl8pPr>
            <a:lvl9pPr marL="0" marR="0" lvl="8" indent="0" algn="l" rtl="0">
              <a:spcBef>
                <a:spcPts val="0"/>
              </a:spcBef>
              <a:spcAft>
                <a:spcPts val="0"/>
              </a:spcAft>
              <a:buNone/>
              <a:defRPr sz="2600" b="1" u="none">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3"/>
          <p:cNvSpPr>
            <a:spLocks noGrp="1"/>
          </p:cNvSpPr>
          <p:nvPr>
            <p:ph type="ctrTitle"/>
          </p:nvPr>
        </p:nvSpPr>
        <p:spPr>
          <a:xfrm>
            <a:off x="914400" y="990600"/>
            <a:ext cx="10972800" cy="1905000"/>
          </a:xfrm>
          <a:prstGeom prst="roundRect">
            <a:avLst>
              <a:gd name="adj" fmla="val 50000"/>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en-GB"/>
              <a:t>Software Project Management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22"/>
          <p:cNvPicPr preferRelativeResize="0"/>
          <p:nvPr/>
        </p:nvPicPr>
        <p:blipFill rotWithShape="1">
          <a:blip r:embed="rId3">
            <a:alphaModFix/>
          </a:blip>
          <a:srcRect/>
          <a:stretch/>
        </p:blipFill>
        <p:spPr>
          <a:xfrm>
            <a:off x="1828800" y="31376"/>
            <a:ext cx="9136380" cy="6858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3"/>
          <p:cNvSpPr>
            <a:spLocks noGrp="1"/>
          </p:cNvSpPr>
          <p:nvPr>
            <p:ph type="title"/>
          </p:nvPr>
        </p:nvSpPr>
        <p:spPr>
          <a:xfrm>
            <a:off x="1016000" y="762000"/>
            <a:ext cx="10566400" cy="1143000"/>
          </a:xfrm>
          <a:prstGeom prst="roundRect">
            <a:avLst>
              <a:gd name="adj" fmla="val 21667"/>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None/>
            </a:pPr>
            <a:r>
              <a:rPr lang="en-GB"/>
              <a:t>Bar charts and activity networks</a:t>
            </a:r>
            <a:endParaRPr/>
          </a:p>
        </p:txBody>
      </p:sp>
      <p:sp>
        <p:nvSpPr>
          <p:cNvPr id="157" name="Google Shape;157;p23"/>
          <p:cNvSpPr txBox="1">
            <a:spLocks noGrp="1"/>
          </p:cNvSpPr>
          <p:nvPr>
            <p:ph type="body" idx="1"/>
          </p:nvPr>
        </p:nvSpPr>
        <p:spPr>
          <a:xfrm>
            <a:off x="1219200" y="2362200"/>
            <a:ext cx="10667999" cy="40386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GB">
                <a:latin typeface="Calibri"/>
                <a:ea typeface="Calibri"/>
                <a:cs typeface="Calibri"/>
                <a:sym typeface="Calibri"/>
              </a:rPr>
              <a:t>Graphical notations used to illustrate the project schedule.</a:t>
            </a:r>
            <a:endParaRPr/>
          </a:p>
          <a:p>
            <a:pPr marL="342900" lvl="0" indent="-342900" algn="l" rtl="0">
              <a:spcBef>
                <a:spcPts val="560"/>
              </a:spcBef>
              <a:spcAft>
                <a:spcPts val="0"/>
              </a:spcAft>
              <a:buSzPts val="2100"/>
              <a:buChar char="●"/>
            </a:pPr>
            <a:r>
              <a:rPr lang="en-GB">
                <a:latin typeface="Calibri"/>
                <a:ea typeface="Calibri"/>
                <a:cs typeface="Calibri"/>
                <a:sym typeface="Calibri"/>
              </a:rPr>
              <a:t>Show project breakdown into tasks. Tasks should not be too small. They should take about a week or two.</a:t>
            </a:r>
            <a:endParaRPr/>
          </a:p>
          <a:p>
            <a:pPr marL="342900" lvl="0" indent="-342900" algn="l" rtl="0">
              <a:spcBef>
                <a:spcPts val="560"/>
              </a:spcBef>
              <a:spcAft>
                <a:spcPts val="0"/>
              </a:spcAft>
              <a:buSzPts val="2100"/>
              <a:buChar char="●"/>
            </a:pPr>
            <a:r>
              <a:rPr lang="en-GB">
                <a:latin typeface="Calibri"/>
                <a:ea typeface="Calibri"/>
                <a:cs typeface="Calibri"/>
                <a:sym typeface="Calibri"/>
              </a:rPr>
              <a:t>Activity charts show task dependencies and the critical path.</a:t>
            </a:r>
            <a:endParaRPr/>
          </a:p>
          <a:p>
            <a:pPr marL="342900" lvl="0" indent="-342900" algn="l" rtl="0">
              <a:spcBef>
                <a:spcPts val="560"/>
              </a:spcBef>
              <a:spcAft>
                <a:spcPts val="0"/>
              </a:spcAft>
              <a:buSzPts val="2100"/>
              <a:buChar char="●"/>
            </a:pPr>
            <a:r>
              <a:rPr lang="en-GB">
                <a:latin typeface="Calibri"/>
                <a:ea typeface="Calibri"/>
                <a:cs typeface="Calibri"/>
                <a:sym typeface="Calibri"/>
              </a:rPr>
              <a:t>Bar charts show schedule against calendar time.</a:t>
            </a:r>
            <a:endParaRPr/>
          </a:p>
          <a:p>
            <a:pPr marL="342900" lvl="0" indent="-209550" algn="l" rtl="0">
              <a:spcBef>
                <a:spcPts val="560"/>
              </a:spcBef>
              <a:spcAft>
                <a:spcPts val="0"/>
              </a:spcAft>
              <a:buSzPts val="21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4"/>
          <p:cNvSpPr>
            <a:spLocks noGrp="1"/>
          </p:cNvSpPr>
          <p:nvPr>
            <p:ph type="title"/>
          </p:nvPr>
        </p:nvSpPr>
        <p:spPr>
          <a:xfrm>
            <a:off x="1016000" y="762000"/>
            <a:ext cx="10566400" cy="1143000"/>
          </a:xfrm>
          <a:prstGeom prst="roundRect">
            <a:avLst>
              <a:gd name="adj" fmla="val 21667"/>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None/>
            </a:pPr>
            <a:r>
              <a:rPr lang="en-GB"/>
              <a:t>Task durations and dependencies</a:t>
            </a:r>
            <a:endParaRPr/>
          </a:p>
        </p:txBody>
      </p:sp>
      <p:pic>
        <p:nvPicPr>
          <p:cNvPr id="163" name="Google Shape;163;p24"/>
          <p:cNvPicPr preferRelativeResize="0"/>
          <p:nvPr/>
        </p:nvPicPr>
        <p:blipFill rotWithShape="1">
          <a:blip r:embed="rId3">
            <a:alphaModFix/>
          </a:blip>
          <a:srcRect/>
          <a:stretch/>
        </p:blipFill>
        <p:spPr>
          <a:xfrm>
            <a:off x="1219200" y="2362200"/>
            <a:ext cx="10287000" cy="4114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pic>
        <p:nvPicPr>
          <p:cNvPr id="168" name="Google Shape;168;p25" descr="C:\Users\Rumman\Desktop\slide_18.jpg"/>
          <p:cNvPicPr preferRelativeResize="0"/>
          <p:nvPr/>
        </p:nvPicPr>
        <p:blipFill rotWithShape="1">
          <a:blip r:embed="rId3">
            <a:alphaModFix/>
          </a:blip>
          <a:srcRect/>
          <a:stretch/>
        </p:blipFill>
        <p:spPr>
          <a:xfrm>
            <a:off x="1543050" y="14289"/>
            <a:ext cx="9105900" cy="6829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6"/>
          <p:cNvSpPr>
            <a:spLocks noGrp="1"/>
          </p:cNvSpPr>
          <p:nvPr>
            <p:ph type="title"/>
          </p:nvPr>
        </p:nvSpPr>
        <p:spPr>
          <a:xfrm>
            <a:off x="1016000" y="762000"/>
            <a:ext cx="10566400" cy="1143000"/>
          </a:xfrm>
          <a:prstGeom prst="roundRect">
            <a:avLst>
              <a:gd name="adj" fmla="val 21667"/>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None/>
            </a:pPr>
            <a:r>
              <a:rPr lang="en-GB"/>
              <a:t>Activity network</a:t>
            </a:r>
            <a:endParaRPr/>
          </a:p>
        </p:txBody>
      </p:sp>
      <p:sp>
        <p:nvSpPr>
          <p:cNvPr id="174" name="Google Shape;174;p26"/>
          <p:cNvSpPr txBox="1">
            <a:spLocks noGrp="1"/>
          </p:cNvSpPr>
          <p:nvPr>
            <p:ph type="body" idx="1"/>
          </p:nvPr>
        </p:nvSpPr>
        <p:spPr>
          <a:xfrm>
            <a:off x="1219200" y="2209800"/>
            <a:ext cx="10566400" cy="4267200"/>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1800"/>
              <a:buChar char="●"/>
            </a:pPr>
            <a:r>
              <a:rPr lang="en-GB" sz="2400">
                <a:latin typeface="Calibri"/>
                <a:ea typeface="Calibri"/>
                <a:cs typeface="Calibri"/>
                <a:sym typeface="Calibri"/>
              </a:rPr>
              <a:t>Given the dependencies and estimated duration of activities, an activity chart that shows activity sequences may be generated.</a:t>
            </a:r>
            <a:endParaRPr/>
          </a:p>
          <a:p>
            <a:pPr marL="342900" lvl="0" indent="-342900" algn="just" rtl="0">
              <a:spcBef>
                <a:spcPts val="480"/>
              </a:spcBef>
              <a:spcAft>
                <a:spcPts val="0"/>
              </a:spcAft>
              <a:buSzPts val="1800"/>
              <a:buChar char="●"/>
            </a:pPr>
            <a:r>
              <a:rPr lang="en-GB" sz="2400">
                <a:latin typeface="Calibri"/>
                <a:ea typeface="Calibri"/>
                <a:cs typeface="Calibri"/>
                <a:sym typeface="Calibri"/>
              </a:rPr>
              <a:t>This shows which activities can be carried out in parallel and which must be executed in sequence because of a dependency on an earlier activity.</a:t>
            </a:r>
            <a:endParaRPr/>
          </a:p>
          <a:p>
            <a:pPr marL="342900" lvl="0" indent="-342900" algn="just" rtl="0">
              <a:spcBef>
                <a:spcPts val="480"/>
              </a:spcBef>
              <a:spcAft>
                <a:spcPts val="0"/>
              </a:spcAft>
              <a:buSzPts val="1800"/>
              <a:buChar char="●"/>
            </a:pPr>
            <a:r>
              <a:rPr lang="en-GB" sz="2400">
                <a:latin typeface="Calibri"/>
                <a:ea typeface="Calibri"/>
                <a:cs typeface="Calibri"/>
                <a:sym typeface="Calibri"/>
              </a:rPr>
              <a:t>Activities are represented as rectangles; milestones and project deliverables are shown with rounded corners. Dates in this diagram show the start date of the activity.</a:t>
            </a:r>
            <a:endParaRPr/>
          </a:p>
          <a:p>
            <a:pPr marL="342900" lvl="0" indent="-342900" algn="just" rtl="0">
              <a:spcBef>
                <a:spcPts val="480"/>
              </a:spcBef>
              <a:spcAft>
                <a:spcPts val="0"/>
              </a:spcAft>
              <a:buSzPts val="1800"/>
              <a:buChar char="●"/>
            </a:pPr>
            <a:r>
              <a:rPr lang="en-GB" sz="2400">
                <a:latin typeface="Calibri"/>
                <a:ea typeface="Calibri"/>
                <a:cs typeface="Calibri"/>
                <a:sym typeface="Calibri"/>
              </a:rPr>
              <a:t>All activities must end in milestones. An activity may start when its preceding milestone has been reached.</a:t>
            </a:r>
            <a:endParaRPr/>
          </a:p>
          <a:p>
            <a:pPr marL="342900" lvl="0" indent="-342900" algn="just" rtl="0">
              <a:spcBef>
                <a:spcPts val="480"/>
              </a:spcBef>
              <a:spcAft>
                <a:spcPts val="0"/>
              </a:spcAft>
              <a:buSzPts val="1800"/>
              <a:buChar char="●"/>
            </a:pPr>
            <a:r>
              <a:rPr lang="en-GB" sz="2400">
                <a:latin typeface="Calibri"/>
                <a:ea typeface="Calibri"/>
                <a:cs typeface="Calibri"/>
                <a:sym typeface="Calibri"/>
              </a:rPr>
              <a:t>Before progress can be made from one milestone to another, all paths leading to it must be complete. For example, when activities T3 and T6 are finished, then activity T9 can start.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a:spLocks noGrp="1"/>
          </p:cNvSpPr>
          <p:nvPr>
            <p:ph type="title"/>
          </p:nvPr>
        </p:nvSpPr>
        <p:spPr>
          <a:xfrm>
            <a:off x="1016000" y="762000"/>
            <a:ext cx="10566400" cy="1143000"/>
          </a:xfrm>
          <a:prstGeom prst="roundRect">
            <a:avLst>
              <a:gd name="adj" fmla="val 21667"/>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None/>
            </a:pPr>
            <a:r>
              <a:rPr lang="en-GB"/>
              <a:t>Activity network</a:t>
            </a:r>
            <a:endParaRPr/>
          </a:p>
        </p:txBody>
      </p:sp>
      <p:sp>
        <p:nvSpPr>
          <p:cNvPr id="180" name="Google Shape;180;p27"/>
          <p:cNvSpPr txBox="1">
            <a:spLocks noGrp="1"/>
          </p:cNvSpPr>
          <p:nvPr>
            <p:ph type="body" idx="1"/>
          </p:nvPr>
        </p:nvSpPr>
        <p:spPr>
          <a:xfrm>
            <a:off x="1219200" y="2362200"/>
            <a:ext cx="10566400" cy="4267200"/>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1650"/>
              <a:buChar char="●"/>
            </a:pPr>
            <a:r>
              <a:rPr lang="en-GB" sz="2200">
                <a:latin typeface="Calibri"/>
                <a:ea typeface="Calibri"/>
                <a:cs typeface="Calibri"/>
                <a:sym typeface="Calibri"/>
              </a:rPr>
              <a:t>The minimum time required to finish the project can be estimated by considering the longest path in the activity graph (the critical path). In figure, it is 11 weeks of elapsed time or 55 working days.</a:t>
            </a:r>
            <a:endParaRPr/>
          </a:p>
          <a:p>
            <a:pPr marL="342900" lvl="0" indent="-342900" algn="just" rtl="0">
              <a:spcBef>
                <a:spcPts val="440"/>
              </a:spcBef>
              <a:spcAft>
                <a:spcPts val="0"/>
              </a:spcAft>
              <a:buSzPts val="1650"/>
              <a:buChar char="●"/>
            </a:pPr>
            <a:r>
              <a:rPr lang="en-GB" sz="2200">
                <a:latin typeface="Calibri"/>
                <a:ea typeface="Calibri"/>
                <a:cs typeface="Calibri"/>
                <a:sym typeface="Calibri"/>
              </a:rPr>
              <a:t>The critical path is the sequence of dependent activities that defines the time required to complete the project.</a:t>
            </a:r>
            <a:endParaRPr/>
          </a:p>
          <a:p>
            <a:pPr marL="342900" lvl="0" indent="-342900" algn="just" rtl="0">
              <a:spcBef>
                <a:spcPts val="440"/>
              </a:spcBef>
              <a:spcAft>
                <a:spcPts val="0"/>
              </a:spcAft>
              <a:buSzPts val="1650"/>
              <a:buChar char="●"/>
            </a:pPr>
            <a:r>
              <a:rPr lang="en-GB" sz="2200">
                <a:latin typeface="Calibri"/>
                <a:ea typeface="Calibri"/>
                <a:cs typeface="Calibri"/>
                <a:sym typeface="Calibri"/>
              </a:rPr>
              <a:t> The overall schedule of the project depends on the critical path. </a:t>
            </a:r>
            <a:endParaRPr/>
          </a:p>
          <a:p>
            <a:pPr marL="342900" lvl="0" indent="-342900" algn="just" rtl="0">
              <a:spcBef>
                <a:spcPts val="440"/>
              </a:spcBef>
              <a:spcAft>
                <a:spcPts val="0"/>
              </a:spcAft>
              <a:buSzPts val="1650"/>
              <a:buChar char="●"/>
            </a:pPr>
            <a:r>
              <a:rPr lang="en-GB" sz="2200">
                <a:latin typeface="Calibri"/>
                <a:ea typeface="Calibri"/>
                <a:cs typeface="Calibri"/>
                <a:sym typeface="Calibri"/>
              </a:rPr>
              <a:t>Any slippage in the completion in any critical activity causes project delays because the following activities cannot start until the delayed activity has been completed.</a:t>
            </a:r>
            <a:endParaRPr/>
          </a:p>
          <a:p>
            <a:pPr marL="342900" lvl="0" indent="-342900" algn="just" rtl="0">
              <a:spcBef>
                <a:spcPts val="440"/>
              </a:spcBef>
              <a:spcAft>
                <a:spcPts val="0"/>
              </a:spcAft>
              <a:buSzPts val="1650"/>
              <a:buChar char="●"/>
            </a:pPr>
            <a:r>
              <a:rPr lang="en-GB" sz="2200">
                <a:latin typeface="Calibri"/>
                <a:ea typeface="Calibri"/>
                <a:cs typeface="Calibri"/>
                <a:sym typeface="Calibri"/>
              </a:rPr>
              <a:t>Delays in activities that do not lie on the critical path do not necessarily cause an overall schedule slippage. For example, if T8 is delayed by two weeks, it will not affect the final completion date of the project because it does not lie on the critical path.</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28" descr="How to draw a CPM network diagram - YouTube"/>
          <p:cNvPicPr preferRelativeResize="0"/>
          <p:nvPr/>
        </p:nvPicPr>
        <p:blipFill rotWithShape="1">
          <a:blip r:embed="rId3">
            <a:alphaModFix/>
          </a:blip>
          <a:srcRect/>
          <a:stretch/>
        </p:blipFill>
        <p:spPr>
          <a:xfrm>
            <a:off x="0" y="0"/>
            <a:ext cx="12192000" cy="6858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0" name="Google Shape;190;p29"/>
          <p:cNvPicPr preferRelativeResize="0"/>
          <p:nvPr/>
        </p:nvPicPr>
        <p:blipFill rotWithShape="1">
          <a:blip r:embed="rId3">
            <a:alphaModFix/>
          </a:blip>
          <a:srcRect/>
          <a:stretch/>
        </p:blipFill>
        <p:spPr>
          <a:xfrm>
            <a:off x="990600" y="1981200"/>
            <a:ext cx="5591955" cy="4706007"/>
          </a:xfrm>
          <a:prstGeom prst="rect">
            <a:avLst/>
          </a:prstGeom>
          <a:noFill/>
          <a:ln w="9525" cap="flat" cmpd="sng">
            <a:solidFill>
              <a:schemeClr val="dk1"/>
            </a:solidFill>
            <a:prstDash val="solid"/>
            <a:round/>
            <a:headEnd type="none" w="sm" len="sm"/>
            <a:tailEnd type="none" w="sm" len="sm"/>
          </a:ln>
        </p:spPr>
      </p:pic>
      <p:sp>
        <p:nvSpPr>
          <p:cNvPr id="191" name="Google Shape;191;p29"/>
          <p:cNvSpPr/>
          <p:nvPr/>
        </p:nvSpPr>
        <p:spPr>
          <a:xfrm>
            <a:off x="2743200" y="914400"/>
            <a:ext cx="8305800" cy="762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200"/>
              <a:buFont typeface="Arial"/>
              <a:buNone/>
            </a:pPr>
            <a:r>
              <a:rPr lang="en-GB" sz="3200" b="0" i="0" u="none" strike="noStrike" cap="none">
                <a:solidFill>
                  <a:srgbClr val="000000"/>
                </a:solidFill>
                <a:latin typeface="Arial"/>
                <a:ea typeface="Arial"/>
                <a:cs typeface="Arial"/>
                <a:sym typeface="Arial"/>
              </a:rPr>
              <a:t>Exercise</a:t>
            </a:r>
            <a:endParaRPr/>
          </a:p>
        </p:txBody>
      </p:sp>
      <p:pic>
        <p:nvPicPr>
          <p:cNvPr id="192" name="Google Shape;192;p29"/>
          <p:cNvPicPr preferRelativeResize="0"/>
          <p:nvPr/>
        </p:nvPicPr>
        <p:blipFill rotWithShape="1">
          <a:blip r:embed="rId4">
            <a:alphaModFix/>
          </a:blip>
          <a:srcRect/>
          <a:stretch/>
        </p:blipFill>
        <p:spPr>
          <a:xfrm>
            <a:off x="7682753" y="1825314"/>
            <a:ext cx="3496235" cy="5037168"/>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0"/>
          <p:cNvSpPr/>
          <p:nvPr/>
        </p:nvSpPr>
        <p:spPr>
          <a:xfrm>
            <a:off x="1066800" y="2257425"/>
            <a:ext cx="10972800" cy="43434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2000"/>
              <a:buFont typeface="Calibri"/>
              <a:buNone/>
            </a:pPr>
            <a:r>
              <a:rPr lang="en-GB" sz="2000" b="0" i="0" u="none" strike="noStrike" cap="none">
                <a:solidFill>
                  <a:srgbClr val="000000"/>
                </a:solidFill>
                <a:latin typeface="Calibri"/>
                <a:ea typeface="Calibri"/>
                <a:cs typeface="Calibri"/>
                <a:sym typeface="Calibri"/>
              </a:rPr>
              <a:t>The critical path (or paths) is the longest path (in time) from Start to Finish; it indicates the minimum time necessary to complete the entire project.</a:t>
            </a:r>
            <a:endParaRPr/>
          </a:p>
          <a:p>
            <a:pPr marL="0" marR="0" lvl="0" indent="0" algn="just" rtl="0">
              <a:lnSpc>
                <a:spcPct val="100000"/>
              </a:lnSpc>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Calibri"/>
              <a:ea typeface="Calibri"/>
              <a:cs typeface="Calibri"/>
              <a:sym typeface="Calibri"/>
            </a:endParaRPr>
          </a:p>
        </p:txBody>
      </p:sp>
      <p:sp>
        <p:nvSpPr>
          <p:cNvPr id="198" name="Google Shape;198;p30"/>
          <p:cNvSpPr/>
          <p:nvPr/>
        </p:nvSpPr>
        <p:spPr>
          <a:xfrm>
            <a:off x="1371600" y="1080247"/>
            <a:ext cx="8382000" cy="609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Calibri"/>
              <a:buNone/>
            </a:pPr>
            <a:r>
              <a:rPr lang="en-GB" sz="2800" b="0" i="0" u="none" strike="noStrike" cap="none">
                <a:solidFill>
                  <a:srgbClr val="000000"/>
                </a:solidFill>
                <a:latin typeface="Calibri"/>
                <a:ea typeface="Calibri"/>
                <a:cs typeface="Calibri"/>
                <a:sym typeface="Calibri"/>
              </a:rPr>
              <a:t>Critical Path</a:t>
            </a:r>
            <a:endParaRPr/>
          </a:p>
        </p:txBody>
      </p:sp>
      <p:pic>
        <p:nvPicPr>
          <p:cNvPr id="199" name="Google Shape;199;p30"/>
          <p:cNvPicPr preferRelativeResize="0"/>
          <p:nvPr/>
        </p:nvPicPr>
        <p:blipFill rotWithShape="1">
          <a:blip r:embed="rId3">
            <a:alphaModFix/>
          </a:blip>
          <a:srcRect/>
          <a:stretch/>
        </p:blipFill>
        <p:spPr>
          <a:xfrm>
            <a:off x="1371600" y="2895600"/>
            <a:ext cx="4715435" cy="2417837"/>
          </a:xfrm>
          <a:prstGeom prst="rect">
            <a:avLst/>
          </a:prstGeom>
          <a:noFill/>
          <a:ln>
            <a:noFill/>
          </a:ln>
        </p:spPr>
      </p:pic>
      <p:pic>
        <p:nvPicPr>
          <p:cNvPr id="200" name="Google Shape;200;p30"/>
          <p:cNvPicPr preferRelativeResize="0"/>
          <p:nvPr/>
        </p:nvPicPr>
        <p:blipFill rotWithShape="1">
          <a:blip r:embed="rId4">
            <a:alphaModFix/>
          </a:blip>
          <a:srcRect/>
          <a:stretch/>
        </p:blipFill>
        <p:spPr>
          <a:xfrm>
            <a:off x="6822142" y="2895600"/>
            <a:ext cx="5038725" cy="3476625"/>
          </a:xfrm>
          <a:prstGeom prst="rect">
            <a:avLst/>
          </a:prstGeom>
          <a:noFill/>
          <a:ln>
            <a:noFill/>
          </a:ln>
        </p:spPr>
      </p:pic>
      <p:sp>
        <p:nvSpPr>
          <p:cNvPr id="201" name="Google Shape;201;p30"/>
          <p:cNvSpPr txBox="1"/>
          <p:nvPr/>
        </p:nvSpPr>
        <p:spPr>
          <a:xfrm>
            <a:off x="1143000" y="5304472"/>
            <a:ext cx="5410200" cy="1477328"/>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just" rtl="0">
              <a:spcBef>
                <a:spcPts val="0"/>
              </a:spcBef>
              <a:spcAft>
                <a:spcPts val="0"/>
              </a:spcAft>
              <a:buNone/>
            </a:pPr>
            <a:r>
              <a:rPr lang="en-GB" sz="1800" b="0" i="0">
                <a:solidFill>
                  <a:srgbClr val="333333"/>
                </a:solidFill>
                <a:latin typeface="Times New Roman"/>
                <a:ea typeface="Times New Roman"/>
                <a:cs typeface="Times New Roman"/>
                <a:sym typeface="Times New Roman"/>
              </a:rPr>
              <a:t>Compare the times for the two paths. Maximum of {22,19} = 22. We see that path I has the maximum time of 22 weeks. Therefore, path I is the critical path. The critical activities are A, B, D and F. The project completion time is 22 weeks.</a:t>
            </a:r>
            <a:endParaRPr sz="1800">
              <a:solidFill>
                <a:schemeClr val="dk1"/>
              </a:solidFill>
              <a:latin typeface="Arial"/>
              <a:ea typeface="Arial"/>
              <a:cs typeface="Arial"/>
              <a:sym typeface="Arial"/>
            </a:endParaRPr>
          </a:p>
        </p:txBody>
      </p:sp>
      <p:cxnSp>
        <p:nvCxnSpPr>
          <p:cNvPr id="7" name="Straight Arrow Connector 6">
            <a:extLst>
              <a:ext uri="{FF2B5EF4-FFF2-40B4-BE49-F238E27FC236}">
                <a16:creationId xmlns:a16="http://schemas.microsoft.com/office/drawing/2014/main" id="{1F4AB10A-8CAC-4C67-9220-6F3C885CF6EC}"/>
              </a:ext>
            </a:extLst>
          </p:cNvPr>
          <p:cNvCxnSpPr/>
          <p:nvPr/>
        </p:nvCxnSpPr>
        <p:spPr>
          <a:xfrm>
            <a:off x="4957482" y="4213412"/>
            <a:ext cx="64545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1"/>
          <p:cNvSpPr>
            <a:spLocks noGrp="1"/>
          </p:cNvSpPr>
          <p:nvPr>
            <p:ph type="title"/>
          </p:nvPr>
        </p:nvSpPr>
        <p:spPr>
          <a:xfrm>
            <a:off x="2514600" y="533400"/>
            <a:ext cx="7924800" cy="762000"/>
          </a:xfrm>
          <a:prstGeom prst="roundRect">
            <a:avLst>
              <a:gd name="adj" fmla="val 21667"/>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None/>
            </a:pPr>
            <a:r>
              <a:rPr lang="en-GB"/>
              <a:t>Activity Bar Chart</a:t>
            </a:r>
            <a:endParaRPr/>
          </a:p>
        </p:txBody>
      </p:sp>
      <p:sp>
        <p:nvSpPr>
          <p:cNvPr id="207" name="Google Shape;207;p31"/>
          <p:cNvSpPr txBox="1">
            <a:spLocks noGrp="1"/>
          </p:cNvSpPr>
          <p:nvPr>
            <p:ph type="body" idx="1"/>
          </p:nvPr>
        </p:nvSpPr>
        <p:spPr>
          <a:xfrm>
            <a:off x="1117601" y="2362201"/>
            <a:ext cx="10257367" cy="3724275"/>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1800"/>
              <a:buNone/>
            </a:pPr>
            <a:r>
              <a:rPr lang="en-GB" sz="2400">
                <a:latin typeface="Calibri"/>
                <a:ea typeface="Calibri"/>
                <a:cs typeface="Calibri"/>
                <a:sym typeface="Calibri"/>
              </a:rPr>
              <a:t>     </a:t>
            </a:r>
            <a:endParaRPr>
              <a:latin typeface="Calibri"/>
              <a:ea typeface="Calibri"/>
              <a:cs typeface="Calibri"/>
              <a:sym typeface="Calibri"/>
            </a:endParaRPr>
          </a:p>
        </p:txBody>
      </p:sp>
      <p:pic>
        <p:nvPicPr>
          <p:cNvPr id="208" name="Google Shape;208;p31" descr="5.7 Activity-bar-chart.eps                                     000FF90EMacintosh HD                   B8AA5F2E:"/>
          <p:cNvPicPr preferRelativeResize="0"/>
          <p:nvPr/>
        </p:nvPicPr>
        <p:blipFill rotWithShape="1">
          <a:blip r:embed="rId3">
            <a:alphaModFix/>
          </a:blip>
          <a:srcRect/>
          <a:stretch/>
        </p:blipFill>
        <p:spPr>
          <a:xfrm>
            <a:off x="1524000" y="1230798"/>
            <a:ext cx="9144000" cy="562720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a:spLocks noGrp="1"/>
          </p:cNvSpPr>
          <p:nvPr>
            <p:ph type="title"/>
          </p:nvPr>
        </p:nvSpPr>
        <p:spPr>
          <a:xfrm>
            <a:off x="1016000" y="762000"/>
            <a:ext cx="10566400" cy="1143000"/>
          </a:xfrm>
          <a:prstGeom prst="roundRect">
            <a:avLst>
              <a:gd name="adj" fmla="val 21667"/>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None/>
            </a:pPr>
            <a:r>
              <a:rPr lang="en-GB"/>
              <a:t>Software project management</a:t>
            </a:r>
            <a:endParaRPr>
              <a:solidFill>
                <a:schemeClr val="dk1"/>
              </a:solidFill>
            </a:endParaRPr>
          </a:p>
        </p:txBody>
      </p:sp>
      <p:sp>
        <p:nvSpPr>
          <p:cNvPr id="104" name="Google Shape;104;p14"/>
          <p:cNvSpPr txBox="1">
            <a:spLocks noGrp="1"/>
          </p:cNvSpPr>
          <p:nvPr>
            <p:ph type="body" idx="1"/>
          </p:nvPr>
        </p:nvSpPr>
        <p:spPr>
          <a:xfrm>
            <a:off x="1117601" y="2362201"/>
            <a:ext cx="10257367" cy="3724275"/>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2100"/>
              <a:buChar char="●"/>
            </a:pPr>
            <a:r>
              <a:rPr lang="en-GB">
                <a:latin typeface="Calibri"/>
                <a:ea typeface="Calibri"/>
                <a:cs typeface="Calibri"/>
                <a:sym typeface="Calibri"/>
              </a:rPr>
              <a:t>Concerned with activities involved in ensuring that software is delivered on time and on schedule and in accordance with the requirements of the organisations developing and procuring the software.</a:t>
            </a:r>
            <a:endParaRPr/>
          </a:p>
          <a:p>
            <a:pPr marL="342900" lvl="0" indent="-209550" algn="just" rtl="0">
              <a:spcBef>
                <a:spcPts val="560"/>
              </a:spcBef>
              <a:spcAft>
                <a:spcPts val="0"/>
              </a:spcAft>
              <a:buSzPts val="2100"/>
              <a:buNone/>
            </a:pPr>
            <a:endParaRPr>
              <a:latin typeface="Calibri"/>
              <a:ea typeface="Calibri"/>
              <a:cs typeface="Calibri"/>
              <a:sym typeface="Calibri"/>
            </a:endParaRPr>
          </a:p>
          <a:p>
            <a:pPr marL="342900" lvl="0" indent="-342900" algn="just" rtl="0">
              <a:spcBef>
                <a:spcPts val="560"/>
              </a:spcBef>
              <a:spcAft>
                <a:spcPts val="0"/>
              </a:spcAft>
              <a:buSzPts val="2100"/>
              <a:buChar char="●"/>
            </a:pPr>
            <a:r>
              <a:rPr lang="en-GB">
                <a:latin typeface="Calibri"/>
                <a:ea typeface="Calibri"/>
                <a:cs typeface="Calibri"/>
                <a:sym typeface="Calibri"/>
              </a:rPr>
              <a:t>Project management is needed because software development is always subject to budget and schedule constraints that are set by the organisation developing the software.</a:t>
            </a:r>
            <a:endParaRPr/>
          </a:p>
          <a:p>
            <a:pPr marL="0" lvl="0" indent="0" algn="l" rtl="0">
              <a:spcBef>
                <a:spcPts val="640"/>
              </a:spcBef>
              <a:spcAft>
                <a:spcPts val="0"/>
              </a:spcAft>
              <a:buSzPts val="2400"/>
              <a:buNone/>
            </a:pPr>
            <a:endParaRPr sz="3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2"/>
          <p:cNvSpPr>
            <a:spLocks noGrp="1"/>
          </p:cNvSpPr>
          <p:nvPr>
            <p:ph type="title"/>
          </p:nvPr>
        </p:nvSpPr>
        <p:spPr>
          <a:xfrm>
            <a:off x="1016000" y="762000"/>
            <a:ext cx="10566400" cy="1143000"/>
          </a:xfrm>
          <a:prstGeom prst="roundRect">
            <a:avLst>
              <a:gd name="adj" fmla="val 21667"/>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None/>
            </a:pPr>
            <a:r>
              <a:rPr lang="en-GB"/>
              <a:t>Activity Bar Chart</a:t>
            </a:r>
            <a:endParaRPr/>
          </a:p>
        </p:txBody>
      </p:sp>
      <p:sp>
        <p:nvSpPr>
          <p:cNvPr id="214" name="Google Shape;214;p32"/>
          <p:cNvSpPr txBox="1">
            <a:spLocks noGrp="1"/>
          </p:cNvSpPr>
          <p:nvPr>
            <p:ph type="body" idx="1"/>
          </p:nvPr>
        </p:nvSpPr>
        <p:spPr>
          <a:xfrm>
            <a:off x="2286000" y="2362200"/>
            <a:ext cx="8077200" cy="42672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650"/>
              <a:buChar char="●"/>
            </a:pPr>
            <a:r>
              <a:rPr lang="en-GB" sz="2200">
                <a:latin typeface="Calibri"/>
                <a:ea typeface="Calibri"/>
                <a:cs typeface="Calibri"/>
                <a:sym typeface="Calibri"/>
              </a:rPr>
              <a:t>Another kind of activity charts used to allocate project work which provide insights into activity dependencies.</a:t>
            </a:r>
            <a:endParaRPr/>
          </a:p>
          <a:p>
            <a:pPr marL="342900" lvl="0" indent="-342900" algn="l" rtl="0">
              <a:spcBef>
                <a:spcPts val="440"/>
              </a:spcBef>
              <a:spcAft>
                <a:spcPts val="0"/>
              </a:spcAft>
              <a:buSzPts val="1650"/>
              <a:buChar char="●"/>
            </a:pPr>
            <a:r>
              <a:rPr lang="en-GB" sz="2200">
                <a:latin typeface="Calibri"/>
                <a:ea typeface="Calibri"/>
                <a:cs typeface="Calibri"/>
                <a:sym typeface="Calibri"/>
              </a:rPr>
              <a:t>This kind of chart called Bar or Gantt chart showing a project calendar and the start and finish dates of activities.</a:t>
            </a:r>
            <a:endParaRPr/>
          </a:p>
          <a:p>
            <a:pPr marL="342900" lvl="0" indent="-342900" algn="l" rtl="0">
              <a:spcBef>
                <a:spcPts val="440"/>
              </a:spcBef>
              <a:spcAft>
                <a:spcPts val="0"/>
              </a:spcAft>
              <a:buSzPts val="1650"/>
              <a:buChar char="●"/>
            </a:pPr>
            <a:r>
              <a:rPr lang="en-GB" sz="2200">
                <a:latin typeface="Calibri"/>
                <a:ea typeface="Calibri"/>
                <a:cs typeface="Calibri"/>
                <a:sym typeface="Calibri"/>
              </a:rPr>
              <a:t>The activities in the bar chart are followed by a shaded bar highlights the flexibility in the completion date of these activities.</a:t>
            </a:r>
            <a:endParaRPr/>
          </a:p>
          <a:p>
            <a:pPr marL="342900" lvl="0" indent="-342900" algn="l" rtl="0">
              <a:spcBef>
                <a:spcPts val="440"/>
              </a:spcBef>
              <a:spcAft>
                <a:spcPts val="0"/>
              </a:spcAft>
              <a:buSzPts val="1650"/>
              <a:buChar char="●"/>
            </a:pPr>
            <a:r>
              <a:rPr lang="en-GB" sz="2200">
                <a:latin typeface="Calibri"/>
                <a:ea typeface="Calibri"/>
                <a:cs typeface="Calibri"/>
                <a:sym typeface="Calibri"/>
              </a:rPr>
              <a:t> If an activity does not complete on time, the critical path will not be affected until the end of the period marked by the shaded bar.</a:t>
            </a:r>
            <a:endParaRPr/>
          </a:p>
          <a:p>
            <a:pPr marL="342900" lvl="0" indent="-342900" algn="l" rtl="0">
              <a:spcBef>
                <a:spcPts val="440"/>
              </a:spcBef>
              <a:spcAft>
                <a:spcPts val="0"/>
              </a:spcAft>
              <a:buSzPts val="1650"/>
              <a:buChar char="●"/>
            </a:pPr>
            <a:r>
              <a:rPr lang="en-GB" sz="2200">
                <a:latin typeface="Calibri"/>
                <a:ea typeface="Calibri"/>
                <a:cs typeface="Calibri"/>
                <a:sym typeface="Calibri"/>
              </a:rPr>
              <a:t>Activities that lie on the critical path have no margin of error and can be identified because they have no associated shaded bar.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3"/>
          <p:cNvSpPr>
            <a:spLocks noGrp="1"/>
          </p:cNvSpPr>
          <p:nvPr>
            <p:ph type="title"/>
          </p:nvPr>
        </p:nvSpPr>
        <p:spPr>
          <a:xfrm>
            <a:off x="2286000" y="914400"/>
            <a:ext cx="7924800" cy="762000"/>
          </a:xfrm>
          <a:prstGeom prst="roundRect">
            <a:avLst>
              <a:gd name="adj" fmla="val 21667"/>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None/>
            </a:pPr>
            <a:r>
              <a:rPr lang="en-GB"/>
              <a:t>Staff allocation</a:t>
            </a:r>
            <a:endParaRPr/>
          </a:p>
        </p:txBody>
      </p:sp>
      <p:pic>
        <p:nvPicPr>
          <p:cNvPr id="220" name="Google Shape;220;p33" descr="5.8 Staff-alloc-chart.eps                                      000FF90EMacintosh HD                   B8AA5F2E:"/>
          <p:cNvPicPr preferRelativeResize="0">
            <a:picLocks noGrp="1"/>
          </p:cNvPicPr>
          <p:nvPr>
            <p:ph type="body" idx="1"/>
          </p:nvPr>
        </p:nvPicPr>
        <p:blipFill rotWithShape="1">
          <a:blip r:embed="rId3">
            <a:alphaModFix/>
          </a:blip>
          <a:srcRect/>
          <a:stretch/>
        </p:blipFill>
        <p:spPr>
          <a:xfrm>
            <a:off x="1524000" y="1676400"/>
            <a:ext cx="9144000" cy="5181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4"/>
          <p:cNvSpPr>
            <a:spLocks noGrp="1"/>
          </p:cNvSpPr>
          <p:nvPr>
            <p:ph type="title"/>
          </p:nvPr>
        </p:nvSpPr>
        <p:spPr>
          <a:xfrm>
            <a:off x="2286000" y="838200"/>
            <a:ext cx="7924800" cy="1066800"/>
          </a:xfrm>
          <a:prstGeom prst="roundRect">
            <a:avLst>
              <a:gd name="adj" fmla="val 21667"/>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None/>
            </a:pPr>
            <a:r>
              <a:rPr lang="en-GB"/>
              <a:t>Risk management</a:t>
            </a:r>
            <a:endParaRPr/>
          </a:p>
        </p:txBody>
      </p:sp>
      <p:sp>
        <p:nvSpPr>
          <p:cNvPr id="226" name="Google Shape;226;p34"/>
          <p:cNvSpPr txBox="1">
            <a:spLocks noGrp="1"/>
          </p:cNvSpPr>
          <p:nvPr>
            <p:ph type="body" idx="1"/>
          </p:nvPr>
        </p:nvSpPr>
        <p:spPr>
          <a:xfrm>
            <a:off x="2286000" y="1981200"/>
            <a:ext cx="8382000" cy="4876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500"/>
              <a:buNone/>
            </a:pPr>
            <a:endParaRPr sz="2000" b="1" dirty="0">
              <a:latin typeface="Calibri"/>
              <a:ea typeface="Calibri"/>
              <a:cs typeface="Calibri"/>
              <a:sym typeface="Calibri"/>
            </a:endParaRPr>
          </a:p>
          <a:p>
            <a:pPr marL="342900" lvl="0" indent="-342900" algn="l" rtl="0">
              <a:lnSpc>
                <a:spcPct val="90000"/>
              </a:lnSpc>
              <a:spcBef>
                <a:spcPts val="480"/>
              </a:spcBef>
              <a:spcAft>
                <a:spcPts val="0"/>
              </a:spcAft>
              <a:buSzPts val="1800"/>
              <a:buChar char="●"/>
            </a:pPr>
            <a:r>
              <a:rPr lang="en-GB" sz="2400" dirty="0">
                <a:latin typeface="Calibri"/>
                <a:ea typeface="Calibri"/>
                <a:cs typeface="Calibri"/>
                <a:sym typeface="Calibri"/>
              </a:rPr>
              <a:t>Risk management is concerned with identifying risks and drawing up plans to minimise their effect on a project.</a:t>
            </a:r>
            <a:endParaRPr dirty="0"/>
          </a:p>
          <a:p>
            <a:pPr marL="342900" lvl="0" indent="-342900" algn="l" rtl="0">
              <a:lnSpc>
                <a:spcPct val="90000"/>
              </a:lnSpc>
              <a:spcBef>
                <a:spcPts val="480"/>
              </a:spcBef>
              <a:spcAft>
                <a:spcPts val="0"/>
              </a:spcAft>
              <a:buSzPts val="1800"/>
              <a:buChar char="●"/>
            </a:pPr>
            <a:r>
              <a:rPr lang="en-GB" sz="2400" dirty="0">
                <a:latin typeface="Calibri"/>
                <a:ea typeface="Calibri"/>
                <a:cs typeface="Calibri"/>
                <a:sym typeface="Calibri"/>
              </a:rPr>
              <a:t>A risk is a probability that some adverse circumstance will occur </a:t>
            </a:r>
            <a:endParaRPr dirty="0"/>
          </a:p>
          <a:p>
            <a:pPr marL="342900" lvl="0" indent="-342900" algn="l" rtl="0">
              <a:spcBef>
                <a:spcPts val="480"/>
              </a:spcBef>
              <a:spcAft>
                <a:spcPts val="0"/>
              </a:spcAft>
              <a:buSzPts val="1800"/>
              <a:buNone/>
            </a:pPr>
            <a:r>
              <a:rPr lang="en-GB" sz="2400" b="1" dirty="0">
                <a:latin typeface="Calibri"/>
                <a:ea typeface="Calibri"/>
                <a:cs typeface="Calibri"/>
                <a:sym typeface="Calibri"/>
              </a:rPr>
              <a:t>       </a:t>
            </a:r>
            <a:r>
              <a:rPr lang="en-GB" sz="2400" dirty="0">
                <a:latin typeface="Calibri"/>
                <a:ea typeface="Calibri"/>
                <a:cs typeface="Calibri"/>
                <a:sym typeface="Calibri"/>
              </a:rPr>
              <a:t>-</a:t>
            </a:r>
            <a:r>
              <a:rPr lang="en-GB" sz="2400" b="1" dirty="0">
                <a:latin typeface="Calibri"/>
                <a:ea typeface="Calibri"/>
                <a:cs typeface="Calibri"/>
                <a:sym typeface="Calibri"/>
              </a:rPr>
              <a:t>  Project risks </a:t>
            </a:r>
            <a:r>
              <a:rPr lang="en-GB" sz="2400" dirty="0">
                <a:latin typeface="Calibri"/>
                <a:ea typeface="Calibri"/>
                <a:cs typeface="Calibri"/>
                <a:sym typeface="Calibri"/>
              </a:rPr>
              <a:t>affect schedule or resources; An example might be the loss of an experienced designer.</a:t>
            </a:r>
            <a:endParaRPr sz="2400" dirty="0">
              <a:latin typeface="Calibri"/>
              <a:ea typeface="Calibri"/>
              <a:cs typeface="Calibri"/>
              <a:sym typeface="Calibri"/>
            </a:endParaRPr>
          </a:p>
          <a:p>
            <a:pPr marL="342900" lvl="0" indent="-342900" algn="l" rtl="0">
              <a:spcBef>
                <a:spcPts val="480"/>
              </a:spcBef>
              <a:spcAft>
                <a:spcPts val="0"/>
              </a:spcAft>
              <a:buSzPts val="1800"/>
              <a:buNone/>
            </a:pPr>
            <a:r>
              <a:rPr lang="en-GB" sz="2400" b="1" dirty="0">
                <a:latin typeface="Calibri"/>
                <a:ea typeface="Calibri"/>
                <a:cs typeface="Calibri"/>
                <a:sym typeface="Calibri"/>
              </a:rPr>
              <a:t>       - Product risks </a:t>
            </a:r>
            <a:r>
              <a:rPr lang="en-GB" sz="2400" dirty="0">
                <a:latin typeface="Calibri"/>
                <a:ea typeface="Calibri"/>
                <a:cs typeface="Calibri"/>
                <a:sym typeface="Calibri"/>
              </a:rPr>
              <a:t>affect the quality or performance of the software being developed; failure of a purchased component to perform as expected.</a:t>
            </a:r>
            <a:endParaRPr sz="2400" dirty="0">
              <a:latin typeface="Calibri"/>
              <a:ea typeface="Calibri"/>
              <a:cs typeface="Calibri"/>
              <a:sym typeface="Calibri"/>
            </a:endParaRPr>
          </a:p>
          <a:p>
            <a:pPr marL="742950" lvl="1" indent="-285750" algn="l" rtl="0">
              <a:lnSpc>
                <a:spcPct val="90000"/>
              </a:lnSpc>
              <a:spcBef>
                <a:spcPts val="480"/>
              </a:spcBef>
              <a:spcAft>
                <a:spcPts val="0"/>
              </a:spcAft>
              <a:buSzPts val="1800"/>
              <a:buFont typeface="Calibri"/>
              <a:buChar char="–"/>
            </a:pPr>
            <a:r>
              <a:rPr lang="en-GB" b="1" dirty="0">
                <a:latin typeface="Calibri"/>
                <a:ea typeface="Calibri"/>
                <a:cs typeface="Calibri"/>
                <a:sym typeface="Calibri"/>
              </a:rPr>
              <a:t>Business risks </a:t>
            </a:r>
            <a:r>
              <a:rPr lang="en-GB" dirty="0">
                <a:latin typeface="Calibri"/>
                <a:ea typeface="Calibri"/>
                <a:cs typeface="Calibri"/>
                <a:sym typeface="Calibri"/>
              </a:rPr>
              <a:t>affect the organisation developing or procuring the software. a competitor introducing a new product is a business risk.</a:t>
            </a:r>
            <a:endParaRPr dirty="0">
              <a:latin typeface="Calibri"/>
              <a:ea typeface="Calibri"/>
              <a:cs typeface="Calibri"/>
              <a:sym typeface="Calibri"/>
            </a:endParaRPr>
          </a:p>
          <a:p>
            <a:pPr marL="342900" lvl="0" indent="-247650" algn="l" rtl="0">
              <a:spcBef>
                <a:spcPts val="400"/>
              </a:spcBef>
              <a:spcAft>
                <a:spcPts val="0"/>
              </a:spcAft>
              <a:buSzPts val="1500"/>
              <a:buNone/>
            </a:pPr>
            <a:endParaRPr sz="2000" b="1" dirty="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5"/>
          <p:cNvSpPr>
            <a:spLocks noGrp="1"/>
          </p:cNvSpPr>
          <p:nvPr>
            <p:ph type="title"/>
          </p:nvPr>
        </p:nvSpPr>
        <p:spPr>
          <a:xfrm>
            <a:off x="1016000" y="762000"/>
            <a:ext cx="10566400" cy="1143000"/>
          </a:xfrm>
          <a:prstGeom prst="roundRect">
            <a:avLst>
              <a:gd name="adj" fmla="val 21667"/>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None/>
            </a:pPr>
            <a:r>
              <a:rPr lang="en-GB"/>
              <a:t>Software risks</a:t>
            </a:r>
            <a:endParaRPr/>
          </a:p>
        </p:txBody>
      </p:sp>
      <p:pic>
        <p:nvPicPr>
          <p:cNvPr id="232" name="Google Shape;232;p35"/>
          <p:cNvPicPr preferRelativeResize="0"/>
          <p:nvPr/>
        </p:nvPicPr>
        <p:blipFill rotWithShape="1">
          <a:blip r:embed="rId3">
            <a:alphaModFix/>
          </a:blip>
          <a:srcRect/>
          <a:stretch/>
        </p:blipFill>
        <p:spPr>
          <a:xfrm>
            <a:off x="2209800" y="2209800"/>
            <a:ext cx="8305800" cy="4648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6"/>
          <p:cNvSpPr>
            <a:spLocks noGrp="1"/>
          </p:cNvSpPr>
          <p:nvPr>
            <p:ph type="title"/>
          </p:nvPr>
        </p:nvSpPr>
        <p:spPr>
          <a:xfrm>
            <a:off x="1016000" y="762000"/>
            <a:ext cx="10566400" cy="1143000"/>
          </a:xfrm>
          <a:prstGeom prst="roundRect">
            <a:avLst>
              <a:gd name="adj" fmla="val 21667"/>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None/>
            </a:pPr>
            <a:r>
              <a:rPr lang="en-GB"/>
              <a:t>The risk management process</a:t>
            </a:r>
            <a:endParaRPr/>
          </a:p>
        </p:txBody>
      </p:sp>
      <p:sp>
        <p:nvSpPr>
          <p:cNvPr id="238" name="Google Shape;238;p36"/>
          <p:cNvSpPr txBox="1">
            <a:spLocks noGrp="1"/>
          </p:cNvSpPr>
          <p:nvPr>
            <p:ph type="body" idx="1"/>
          </p:nvPr>
        </p:nvSpPr>
        <p:spPr>
          <a:xfrm>
            <a:off x="2362201" y="2362200"/>
            <a:ext cx="7693025" cy="43434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100"/>
              <a:buChar char="●"/>
            </a:pPr>
            <a:r>
              <a:rPr lang="en-GB"/>
              <a:t>Risk identification</a:t>
            </a:r>
            <a:endParaRPr/>
          </a:p>
          <a:p>
            <a:pPr marL="742950" lvl="1" indent="-285750" algn="l" rtl="0">
              <a:lnSpc>
                <a:spcPct val="90000"/>
              </a:lnSpc>
              <a:spcBef>
                <a:spcPts val="480"/>
              </a:spcBef>
              <a:spcAft>
                <a:spcPts val="0"/>
              </a:spcAft>
              <a:buSzPts val="1800"/>
              <a:buFont typeface="Arial"/>
              <a:buChar char="–"/>
            </a:pPr>
            <a:r>
              <a:rPr lang="en-GB"/>
              <a:t>Identify project, product and business risks;</a:t>
            </a:r>
            <a:endParaRPr/>
          </a:p>
          <a:p>
            <a:pPr marL="342900" lvl="0" indent="-342900" algn="l" rtl="0">
              <a:lnSpc>
                <a:spcPct val="90000"/>
              </a:lnSpc>
              <a:spcBef>
                <a:spcPts val="560"/>
              </a:spcBef>
              <a:spcAft>
                <a:spcPts val="0"/>
              </a:spcAft>
              <a:buSzPts val="2100"/>
              <a:buChar char="●"/>
            </a:pPr>
            <a:r>
              <a:rPr lang="en-GB"/>
              <a:t>Risk analysis</a:t>
            </a:r>
            <a:endParaRPr/>
          </a:p>
          <a:p>
            <a:pPr marL="742950" lvl="1" indent="-285750" algn="l" rtl="0">
              <a:lnSpc>
                <a:spcPct val="90000"/>
              </a:lnSpc>
              <a:spcBef>
                <a:spcPts val="480"/>
              </a:spcBef>
              <a:spcAft>
                <a:spcPts val="0"/>
              </a:spcAft>
              <a:buSzPts val="1800"/>
              <a:buFont typeface="Arial"/>
              <a:buChar char="–"/>
            </a:pPr>
            <a:r>
              <a:rPr lang="en-GB"/>
              <a:t>Assess the likelihood and consequences of these risks;</a:t>
            </a:r>
            <a:endParaRPr/>
          </a:p>
          <a:p>
            <a:pPr marL="342900" lvl="0" indent="-342900" algn="l" rtl="0">
              <a:lnSpc>
                <a:spcPct val="90000"/>
              </a:lnSpc>
              <a:spcBef>
                <a:spcPts val="560"/>
              </a:spcBef>
              <a:spcAft>
                <a:spcPts val="0"/>
              </a:spcAft>
              <a:buSzPts val="2100"/>
              <a:buChar char="●"/>
            </a:pPr>
            <a:r>
              <a:rPr lang="en-GB"/>
              <a:t>Risk planning</a:t>
            </a:r>
            <a:endParaRPr/>
          </a:p>
          <a:p>
            <a:pPr marL="742950" lvl="1" indent="-285750" algn="l" rtl="0">
              <a:lnSpc>
                <a:spcPct val="90000"/>
              </a:lnSpc>
              <a:spcBef>
                <a:spcPts val="480"/>
              </a:spcBef>
              <a:spcAft>
                <a:spcPts val="0"/>
              </a:spcAft>
              <a:buSzPts val="1800"/>
              <a:buFont typeface="Arial"/>
              <a:buChar char="–"/>
            </a:pPr>
            <a:r>
              <a:rPr lang="en-GB"/>
              <a:t>Draw up plans to avoid or minimise the effects of the risk;</a:t>
            </a:r>
            <a:endParaRPr/>
          </a:p>
          <a:p>
            <a:pPr marL="342900" lvl="0" indent="-342900" algn="l" rtl="0">
              <a:lnSpc>
                <a:spcPct val="90000"/>
              </a:lnSpc>
              <a:spcBef>
                <a:spcPts val="560"/>
              </a:spcBef>
              <a:spcAft>
                <a:spcPts val="0"/>
              </a:spcAft>
              <a:buSzPts val="2100"/>
              <a:buChar char="●"/>
            </a:pPr>
            <a:r>
              <a:rPr lang="en-GB"/>
              <a:t>Risk monitoring</a:t>
            </a:r>
            <a:endParaRPr/>
          </a:p>
          <a:p>
            <a:pPr marL="742950" lvl="1" indent="-285750" algn="l" rtl="0">
              <a:lnSpc>
                <a:spcPct val="90000"/>
              </a:lnSpc>
              <a:spcBef>
                <a:spcPts val="480"/>
              </a:spcBef>
              <a:spcAft>
                <a:spcPts val="0"/>
              </a:spcAft>
              <a:buSzPts val="1800"/>
              <a:buFont typeface="Arial"/>
              <a:buChar char="–"/>
            </a:pPr>
            <a:r>
              <a:rPr lang="en-GB"/>
              <a:t>Monitor the risks throughout the project;</a:t>
            </a:r>
            <a:endParaRPr/>
          </a:p>
          <a:p>
            <a:pPr marL="342900" lvl="0" indent="-342900" algn="l" rtl="0">
              <a:spcBef>
                <a:spcPts val="480"/>
              </a:spcBef>
              <a:spcAft>
                <a:spcPts val="0"/>
              </a:spcAft>
              <a:buSzPts val="1800"/>
              <a:buNone/>
            </a:pPr>
            <a:endParaRPr sz="2400">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7"/>
          <p:cNvSpPr>
            <a:spLocks noGrp="1"/>
          </p:cNvSpPr>
          <p:nvPr>
            <p:ph type="title"/>
          </p:nvPr>
        </p:nvSpPr>
        <p:spPr>
          <a:xfrm>
            <a:off x="1016000" y="762000"/>
            <a:ext cx="10566400" cy="1143000"/>
          </a:xfrm>
          <a:prstGeom prst="roundRect">
            <a:avLst>
              <a:gd name="adj" fmla="val 21667"/>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None/>
            </a:pPr>
            <a:r>
              <a:rPr lang="en-GB"/>
              <a:t>The risk management process</a:t>
            </a:r>
            <a:endParaRPr/>
          </a:p>
        </p:txBody>
      </p:sp>
      <p:pic>
        <p:nvPicPr>
          <p:cNvPr id="244" name="Google Shape;244;p37" descr="5.10 Risk-man-process.eps                                      000FF90EMacintosh HD                   B8AA5F2E:"/>
          <p:cNvPicPr preferRelativeResize="0">
            <a:picLocks noGrp="1"/>
          </p:cNvPicPr>
          <p:nvPr>
            <p:ph type="body" idx="1"/>
          </p:nvPr>
        </p:nvPicPr>
        <p:blipFill rotWithShape="1">
          <a:blip r:embed="rId3">
            <a:alphaModFix/>
          </a:blip>
          <a:srcRect/>
          <a:stretch/>
        </p:blipFill>
        <p:spPr>
          <a:xfrm>
            <a:off x="2286000" y="2438400"/>
            <a:ext cx="8153400" cy="2819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8"/>
          <p:cNvSpPr>
            <a:spLocks noGrp="1"/>
          </p:cNvSpPr>
          <p:nvPr>
            <p:ph type="title"/>
          </p:nvPr>
        </p:nvSpPr>
        <p:spPr>
          <a:xfrm>
            <a:off x="1016000" y="762000"/>
            <a:ext cx="10566400" cy="1143000"/>
          </a:xfrm>
          <a:prstGeom prst="roundRect">
            <a:avLst>
              <a:gd name="adj" fmla="val 21667"/>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None/>
            </a:pPr>
            <a:r>
              <a:rPr lang="en-GB"/>
              <a:t>Risk identification</a:t>
            </a:r>
            <a:endParaRPr/>
          </a:p>
        </p:txBody>
      </p:sp>
      <p:sp>
        <p:nvSpPr>
          <p:cNvPr id="250" name="Google Shape;250;p38"/>
          <p:cNvSpPr txBox="1">
            <a:spLocks noGrp="1"/>
          </p:cNvSpPr>
          <p:nvPr>
            <p:ph type="body" idx="1"/>
          </p:nvPr>
        </p:nvSpPr>
        <p:spPr>
          <a:xfrm>
            <a:off x="2438401" y="2667001"/>
            <a:ext cx="7693025" cy="3724275"/>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800"/>
              <a:buChar char="●"/>
            </a:pPr>
            <a:r>
              <a:rPr lang="en-GB" sz="2400">
                <a:latin typeface="Calibri"/>
                <a:ea typeface="Calibri"/>
                <a:cs typeface="Calibri"/>
                <a:sym typeface="Calibri"/>
              </a:rPr>
              <a:t>Risk identification is the first stage of risk management which is concerned with discovering possible risks to the project.</a:t>
            </a:r>
            <a:endParaRPr/>
          </a:p>
          <a:p>
            <a:pPr marL="342900" lvl="0" indent="-342900" algn="l" rtl="0">
              <a:spcBef>
                <a:spcPts val="480"/>
              </a:spcBef>
              <a:spcAft>
                <a:spcPts val="0"/>
              </a:spcAft>
              <a:buSzPts val="1800"/>
              <a:buChar char="●"/>
            </a:pPr>
            <a:r>
              <a:rPr lang="en-GB" sz="2400">
                <a:latin typeface="Calibri"/>
                <a:ea typeface="Calibri"/>
                <a:cs typeface="Calibri"/>
                <a:sym typeface="Calibri"/>
              </a:rPr>
              <a:t>Risk identification may be carried out as a team process using a brainstorming approach or may simply be based on experience.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9"/>
          <p:cNvSpPr>
            <a:spLocks noGrp="1"/>
          </p:cNvSpPr>
          <p:nvPr>
            <p:ph type="title"/>
          </p:nvPr>
        </p:nvSpPr>
        <p:spPr>
          <a:xfrm>
            <a:off x="1016000" y="762000"/>
            <a:ext cx="10566400" cy="1143000"/>
          </a:xfrm>
          <a:prstGeom prst="roundRect">
            <a:avLst>
              <a:gd name="adj" fmla="val 21667"/>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None/>
            </a:pPr>
            <a:r>
              <a:rPr lang="en-GB"/>
              <a:t>Risk identification</a:t>
            </a:r>
            <a:endParaRPr/>
          </a:p>
        </p:txBody>
      </p:sp>
      <p:sp>
        <p:nvSpPr>
          <p:cNvPr id="256" name="Google Shape;256;p39"/>
          <p:cNvSpPr txBox="1">
            <a:spLocks noGrp="1"/>
          </p:cNvSpPr>
          <p:nvPr>
            <p:ph type="body" idx="1"/>
          </p:nvPr>
        </p:nvSpPr>
        <p:spPr>
          <a:xfrm>
            <a:off x="2362201" y="2514600"/>
            <a:ext cx="7693025" cy="39624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GB"/>
              <a:t>Technology risks.</a:t>
            </a:r>
            <a:endParaRPr/>
          </a:p>
          <a:p>
            <a:pPr marL="342900" lvl="0" indent="-342900" algn="l" rtl="0">
              <a:spcBef>
                <a:spcPts val="560"/>
              </a:spcBef>
              <a:spcAft>
                <a:spcPts val="0"/>
              </a:spcAft>
              <a:buSzPts val="2100"/>
              <a:buChar char="●"/>
            </a:pPr>
            <a:r>
              <a:rPr lang="en-GB"/>
              <a:t>People risks.</a:t>
            </a:r>
            <a:endParaRPr/>
          </a:p>
          <a:p>
            <a:pPr marL="342900" lvl="0" indent="-342900" algn="l" rtl="0">
              <a:spcBef>
                <a:spcPts val="560"/>
              </a:spcBef>
              <a:spcAft>
                <a:spcPts val="0"/>
              </a:spcAft>
              <a:buSzPts val="2100"/>
              <a:buChar char="●"/>
            </a:pPr>
            <a:r>
              <a:rPr lang="en-GB"/>
              <a:t>Organisational risks.</a:t>
            </a:r>
            <a:endParaRPr/>
          </a:p>
          <a:p>
            <a:pPr marL="342900" lvl="0" indent="-342900" algn="l" rtl="0">
              <a:spcBef>
                <a:spcPts val="560"/>
              </a:spcBef>
              <a:spcAft>
                <a:spcPts val="0"/>
              </a:spcAft>
              <a:buSzPts val="2100"/>
              <a:buChar char="●"/>
            </a:pPr>
            <a:r>
              <a:rPr lang="en-GB"/>
              <a:t>Requirements risks.</a:t>
            </a:r>
            <a:endParaRPr/>
          </a:p>
          <a:p>
            <a:pPr marL="342900" lvl="0" indent="-342900" algn="l" rtl="0">
              <a:spcBef>
                <a:spcPts val="560"/>
              </a:spcBef>
              <a:spcAft>
                <a:spcPts val="0"/>
              </a:spcAft>
              <a:buSzPts val="2100"/>
              <a:buChar char="●"/>
            </a:pPr>
            <a:r>
              <a:rPr lang="en-GB"/>
              <a:t>Estimation risks.</a:t>
            </a:r>
            <a:endParaRPr/>
          </a:p>
          <a:p>
            <a:pPr marL="342900" lvl="0" indent="-209550" algn="l" rtl="0">
              <a:spcBef>
                <a:spcPts val="560"/>
              </a:spcBef>
              <a:spcAft>
                <a:spcPts val="0"/>
              </a:spcAft>
              <a:buSzPts val="2100"/>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0"/>
          <p:cNvSpPr>
            <a:spLocks noGrp="1"/>
          </p:cNvSpPr>
          <p:nvPr>
            <p:ph type="title"/>
          </p:nvPr>
        </p:nvSpPr>
        <p:spPr>
          <a:xfrm>
            <a:off x="1016000" y="762000"/>
            <a:ext cx="10566400" cy="1143000"/>
          </a:xfrm>
          <a:prstGeom prst="roundRect">
            <a:avLst>
              <a:gd name="adj" fmla="val 21667"/>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None/>
            </a:pPr>
            <a:r>
              <a:rPr lang="en-GB"/>
              <a:t>Risks and risk types</a:t>
            </a:r>
            <a:endParaRPr/>
          </a:p>
        </p:txBody>
      </p:sp>
      <p:sp>
        <p:nvSpPr>
          <p:cNvPr id="262" name="Google Shape;262;p40"/>
          <p:cNvSpPr txBox="1">
            <a:spLocks noGrp="1"/>
          </p:cNvSpPr>
          <p:nvPr>
            <p:ph type="body" idx="1"/>
          </p:nvPr>
        </p:nvSpPr>
        <p:spPr>
          <a:xfrm>
            <a:off x="2362201" y="2362200"/>
            <a:ext cx="7693025" cy="34290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800"/>
              <a:buNone/>
            </a:pPr>
            <a:r>
              <a:rPr lang="en-GB" sz="2400"/>
              <a:t>    </a:t>
            </a:r>
            <a:endParaRPr/>
          </a:p>
        </p:txBody>
      </p:sp>
      <p:pic>
        <p:nvPicPr>
          <p:cNvPr id="263" name="Google Shape;263;p40"/>
          <p:cNvPicPr preferRelativeResize="0"/>
          <p:nvPr/>
        </p:nvPicPr>
        <p:blipFill rotWithShape="1">
          <a:blip r:embed="rId3">
            <a:alphaModFix/>
          </a:blip>
          <a:srcRect/>
          <a:stretch/>
        </p:blipFill>
        <p:spPr>
          <a:xfrm>
            <a:off x="2362200" y="2362201"/>
            <a:ext cx="8001000" cy="415131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1"/>
          <p:cNvSpPr>
            <a:spLocks noGrp="1"/>
          </p:cNvSpPr>
          <p:nvPr>
            <p:ph type="title"/>
          </p:nvPr>
        </p:nvSpPr>
        <p:spPr>
          <a:xfrm>
            <a:off x="1016000" y="762000"/>
            <a:ext cx="10566400" cy="1143000"/>
          </a:xfrm>
          <a:prstGeom prst="roundRect">
            <a:avLst>
              <a:gd name="adj" fmla="val 21667"/>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None/>
            </a:pPr>
            <a:r>
              <a:rPr lang="en-GB"/>
              <a:t>Risk analysis</a:t>
            </a:r>
            <a:endParaRPr/>
          </a:p>
        </p:txBody>
      </p:sp>
      <p:sp>
        <p:nvSpPr>
          <p:cNvPr id="269" name="Google Shape;269;p41"/>
          <p:cNvSpPr txBox="1">
            <a:spLocks noGrp="1"/>
          </p:cNvSpPr>
          <p:nvPr>
            <p:ph type="body" idx="1"/>
          </p:nvPr>
        </p:nvSpPr>
        <p:spPr>
          <a:xfrm>
            <a:off x="1117601" y="2362201"/>
            <a:ext cx="10257367" cy="3724275"/>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GB">
                <a:latin typeface="Calibri"/>
                <a:ea typeface="Calibri"/>
                <a:cs typeface="Calibri"/>
                <a:sym typeface="Calibri"/>
              </a:rPr>
              <a:t>Assess probability and seriousness of each risk.</a:t>
            </a:r>
            <a:endParaRPr/>
          </a:p>
          <a:p>
            <a:pPr marL="342900" lvl="0" indent="-342900" algn="l" rtl="0">
              <a:spcBef>
                <a:spcPts val="560"/>
              </a:spcBef>
              <a:spcAft>
                <a:spcPts val="0"/>
              </a:spcAft>
              <a:buSzPts val="2100"/>
              <a:buChar char="●"/>
            </a:pPr>
            <a:r>
              <a:rPr lang="en-GB">
                <a:latin typeface="Calibri"/>
                <a:ea typeface="Calibri"/>
                <a:cs typeface="Calibri"/>
                <a:sym typeface="Calibri"/>
              </a:rPr>
              <a:t>Probability may be very low, low, moderate, high or very high.</a:t>
            </a:r>
            <a:endParaRPr/>
          </a:p>
          <a:p>
            <a:pPr marL="342900" lvl="0" indent="-342900" algn="l" rtl="0">
              <a:spcBef>
                <a:spcPts val="560"/>
              </a:spcBef>
              <a:spcAft>
                <a:spcPts val="0"/>
              </a:spcAft>
              <a:buSzPts val="2100"/>
              <a:buChar char="●"/>
            </a:pPr>
            <a:r>
              <a:rPr lang="en-GB">
                <a:latin typeface="Calibri"/>
                <a:ea typeface="Calibri"/>
                <a:cs typeface="Calibri"/>
                <a:sym typeface="Calibri"/>
              </a:rPr>
              <a:t>Risk effects might be catastrophic, serious, tolerable or insignificant.</a:t>
            </a:r>
            <a:endParaRPr/>
          </a:p>
          <a:p>
            <a:pPr marL="342900" lvl="0" indent="-209550" algn="l" rtl="0">
              <a:spcBef>
                <a:spcPts val="560"/>
              </a:spcBef>
              <a:spcAft>
                <a:spcPts val="0"/>
              </a:spcAft>
              <a:buSzPts val="2100"/>
              <a:buNone/>
            </a:pP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a:spLocks noGrp="1"/>
          </p:cNvSpPr>
          <p:nvPr>
            <p:ph type="title"/>
          </p:nvPr>
        </p:nvSpPr>
        <p:spPr>
          <a:xfrm>
            <a:off x="1016000" y="762000"/>
            <a:ext cx="10566400" cy="1143000"/>
          </a:xfrm>
          <a:prstGeom prst="roundRect">
            <a:avLst>
              <a:gd name="adj" fmla="val 21667"/>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None/>
            </a:pPr>
            <a:r>
              <a:rPr lang="en-GB"/>
              <a:t>Distinctions that make Software management Difficult</a:t>
            </a:r>
            <a:endParaRPr/>
          </a:p>
        </p:txBody>
      </p:sp>
      <p:sp>
        <p:nvSpPr>
          <p:cNvPr id="110" name="Google Shape;110;p15"/>
          <p:cNvSpPr txBox="1">
            <a:spLocks noGrp="1"/>
          </p:cNvSpPr>
          <p:nvPr>
            <p:ph type="body" idx="1"/>
          </p:nvPr>
        </p:nvSpPr>
        <p:spPr>
          <a:xfrm>
            <a:off x="1117601" y="2362201"/>
            <a:ext cx="10257367" cy="3724275"/>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GB" dirty="0">
                <a:latin typeface="Calibri"/>
                <a:ea typeface="Calibri"/>
                <a:cs typeface="Calibri"/>
                <a:sym typeface="Calibri"/>
              </a:rPr>
              <a:t>The product is intangible.</a:t>
            </a:r>
            <a:endParaRPr dirty="0"/>
          </a:p>
          <a:p>
            <a:pPr marL="342900" lvl="0" indent="-342900" algn="l" rtl="0">
              <a:spcBef>
                <a:spcPts val="560"/>
              </a:spcBef>
              <a:spcAft>
                <a:spcPts val="0"/>
              </a:spcAft>
              <a:buSzPts val="2100"/>
              <a:buChar char="●"/>
            </a:pPr>
            <a:r>
              <a:rPr lang="en-GB" dirty="0">
                <a:latin typeface="Calibri"/>
                <a:ea typeface="Calibri"/>
                <a:cs typeface="Calibri"/>
                <a:sym typeface="Calibri"/>
              </a:rPr>
              <a:t>Software engineering is not recognized as an engineering discipline with the same status as mechanical, electrical engineering, etc.</a:t>
            </a:r>
            <a:endParaRPr dirty="0"/>
          </a:p>
          <a:p>
            <a:pPr marL="342900" lvl="0" indent="-342900" algn="l" rtl="0">
              <a:spcBef>
                <a:spcPts val="560"/>
              </a:spcBef>
              <a:spcAft>
                <a:spcPts val="0"/>
              </a:spcAft>
              <a:buSzPts val="2100"/>
              <a:buChar char="●"/>
            </a:pPr>
            <a:r>
              <a:rPr lang="en-GB" dirty="0">
                <a:latin typeface="Calibri"/>
                <a:ea typeface="Calibri"/>
                <a:cs typeface="Calibri"/>
                <a:sym typeface="Calibri"/>
              </a:rPr>
              <a:t>The software development process is not standardised.</a:t>
            </a:r>
            <a:endParaRPr dirty="0"/>
          </a:p>
          <a:p>
            <a:pPr marL="342900" lvl="0" indent="-342900" algn="l" rtl="0">
              <a:spcBef>
                <a:spcPts val="560"/>
              </a:spcBef>
              <a:spcAft>
                <a:spcPts val="0"/>
              </a:spcAft>
              <a:buSzPts val="2100"/>
              <a:buChar char="●"/>
            </a:pPr>
            <a:r>
              <a:rPr lang="en-GB" dirty="0">
                <a:latin typeface="Calibri"/>
                <a:ea typeface="Calibri"/>
                <a:cs typeface="Calibri"/>
                <a:sym typeface="Calibri"/>
              </a:rPr>
              <a:t>Many software projects are 'one-off' projects.</a:t>
            </a:r>
            <a:endParaRPr dirty="0"/>
          </a:p>
          <a:p>
            <a:pPr marL="342900" lvl="0" indent="-209550" algn="l" rtl="0">
              <a:spcBef>
                <a:spcPts val="560"/>
              </a:spcBef>
              <a:spcAft>
                <a:spcPts val="0"/>
              </a:spcAft>
              <a:buSzPts val="2100"/>
              <a:buNone/>
            </a:pPr>
            <a:endParaRPr dirty="0">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2"/>
          <p:cNvSpPr>
            <a:spLocks noGrp="1"/>
          </p:cNvSpPr>
          <p:nvPr>
            <p:ph type="title"/>
          </p:nvPr>
        </p:nvSpPr>
        <p:spPr>
          <a:xfrm>
            <a:off x="1016000" y="762000"/>
            <a:ext cx="10566400" cy="1143000"/>
          </a:xfrm>
          <a:prstGeom prst="roundRect">
            <a:avLst>
              <a:gd name="adj" fmla="val 21667"/>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None/>
            </a:pPr>
            <a:r>
              <a:rPr lang="en-GB"/>
              <a:t>Risk analysis (i)</a:t>
            </a:r>
            <a:endParaRPr/>
          </a:p>
        </p:txBody>
      </p:sp>
      <p:pic>
        <p:nvPicPr>
          <p:cNvPr id="275" name="Google Shape;275;p42"/>
          <p:cNvPicPr preferRelativeResize="0"/>
          <p:nvPr/>
        </p:nvPicPr>
        <p:blipFill rotWithShape="1">
          <a:blip r:embed="rId3">
            <a:alphaModFix/>
          </a:blip>
          <a:srcRect/>
          <a:stretch/>
        </p:blipFill>
        <p:spPr>
          <a:xfrm>
            <a:off x="1972235" y="2286000"/>
            <a:ext cx="8162365" cy="42672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3"/>
          <p:cNvSpPr>
            <a:spLocks noGrp="1"/>
          </p:cNvSpPr>
          <p:nvPr>
            <p:ph type="title"/>
          </p:nvPr>
        </p:nvSpPr>
        <p:spPr>
          <a:xfrm>
            <a:off x="1016000" y="762000"/>
            <a:ext cx="10566400" cy="1143000"/>
          </a:xfrm>
          <a:prstGeom prst="roundRect">
            <a:avLst>
              <a:gd name="adj" fmla="val 21667"/>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None/>
            </a:pPr>
            <a:r>
              <a:rPr lang="en-GB"/>
              <a:t>Risk analysis (ii)</a:t>
            </a:r>
            <a:endParaRPr/>
          </a:p>
        </p:txBody>
      </p:sp>
      <p:pic>
        <p:nvPicPr>
          <p:cNvPr id="281" name="Google Shape;281;p43"/>
          <p:cNvPicPr preferRelativeResize="0"/>
          <p:nvPr/>
        </p:nvPicPr>
        <p:blipFill rotWithShape="1">
          <a:blip r:embed="rId3">
            <a:alphaModFix/>
          </a:blip>
          <a:srcRect/>
          <a:stretch/>
        </p:blipFill>
        <p:spPr>
          <a:xfrm>
            <a:off x="2362200" y="2438400"/>
            <a:ext cx="8153400" cy="41148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4"/>
          <p:cNvSpPr>
            <a:spLocks noGrp="1"/>
          </p:cNvSpPr>
          <p:nvPr>
            <p:ph type="title"/>
          </p:nvPr>
        </p:nvSpPr>
        <p:spPr>
          <a:xfrm>
            <a:off x="1016000" y="762000"/>
            <a:ext cx="10566400" cy="1143000"/>
          </a:xfrm>
          <a:prstGeom prst="roundRect">
            <a:avLst>
              <a:gd name="adj" fmla="val 21667"/>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None/>
            </a:pPr>
            <a:r>
              <a:rPr lang="en-GB"/>
              <a:t>Risk planning</a:t>
            </a:r>
            <a:endParaRPr/>
          </a:p>
        </p:txBody>
      </p:sp>
      <p:sp>
        <p:nvSpPr>
          <p:cNvPr id="287" name="Google Shape;287;p44"/>
          <p:cNvSpPr txBox="1">
            <a:spLocks noGrp="1"/>
          </p:cNvSpPr>
          <p:nvPr>
            <p:ph type="body" idx="1"/>
          </p:nvPr>
        </p:nvSpPr>
        <p:spPr>
          <a:xfrm>
            <a:off x="2362201" y="2362201"/>
            <a:ext cx="7693025" cy="4190999"/>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100"/>
              <a:buChar char="●"/>
            </a:pPr>
            <a:r>
              <a:rPr lang="en-GB" dirty="0"/>
              <a:t>Consider each risk and develop a strategy to manage that risk.</a:t>
            </a:r>
            <a:endParaRPr dirty="0"/>
          </a:p>
          <a:p>
            <a:pPr marL="342900" lvl="0" indent="-342900" algn="l" rtl="0">
              <a:lnSpc>
                <a:spcPct val="90000"/>
              </a:lnSpc>
              <a:spcBef>
                <a:spcPts val="560"/>
              </a:spcBef>
              <a:spcAft>
                <a:spcPts val="0"/>
              </a:spcAft>
              <a:buSzPts val="2100"/>
              <a:buChar char="●"/>
            </a:pPr>
            <a:r>
              <a:rPr lang="en-GB" dirty="0"/>
              <a:t>Avoidance strategies</a:t>
            </a:r>
            <a:endParaRPr dirty="0"/>
          </a:p>
          <a:p>
            <a:pPr marL="742950" lvl="1" indent="-285750" algn="l" rtl="0">
              <a:lnSpc>
                <a:spcPct val="90000"/>
              </a:lnSpc>
              <a:spcBef>
                <a:spcPts val="480"/>
              </a:spcBef>
              <a:spcAft>
                <a:spcPts val="0"/>
              </a:spcAft>
              <a:buSzPts val="1800"/>
              <a:buFont typeface="Arial"/>
              <a:buChar char="–"/>
            </a:pPr>
            <a:r>
              <a:rPr lang="en-GB" dirty="0"/>
              <a:t>The probability that the risk will arise is reduced;</a:t>
            </a:r>
            <a:endParaRPr dirty="0"/>
          </a:p>
          <a:p>
            <a:pPr marL="342900" lvl="0" indent="-342900" algn="l" rtl="0">
              <a:lnSpc>
                <a:spcPct val="90000"/>
              </a:lnSpc>
              <a:spcBef>
                <a:spcPts val="560"/>
              </a:spcBef>
              <a:spcAft>
                <a:spcPts val="0"/>
              </a:spcAft>
              <a:buSzPts val="2100"/>
              <a:buChar char="●"/>
            </a:pPr>
            <a:r>
              <a:rPr lang="en-GB" dirty="0"/>
              <a:t>Minimisation strategies</a:t>
            </a:r>
            <a:endParaRPr dirty="0"/>
          </a:p>
          <a:p>
            <a:pPr marL="742950" lvl="1" indent="-285750" algn="l" rtl="0">
              <a:lnSpc>
                <a:spcPct val="90000"/>
              </a:lnSpc>
              <a:spcBef>
                <a:spcPts val="480"/>
              </a:spcBef>
              <a:spcAft>
                <a:spcPts val="0"/>
              </a:spcAft>
              <a:buSzPts val="1800"/>
              <a:buFont typeface="Arial"/>
              <a:buChar char="–"/>
            </a:pPr>
            <a:r>
              <a:rPr lang="en-GB" dirty="0"/>
              <a:t>The impact of the risk on the project or product will be reduced;</a:t>
            </a:r>
            <a:endParaRPr dirty="0"/>
          </a:p>
          <a:p>
            <a:pPr marL="342900" lvl="0" indent="-342900" algn="l" rtl="0">
              <a:lnSpc>
                <a:spcPct val="90000"/>
              </a:lnSpc>
              <a:spcBef>
                <a:spcPts val="560"/>
              </a:spcBef>
              <a:spcAft>
                <a:spcPts val="0"/>
              </a:spcAft>
              <a:buSzPts val="2100"/>
              <a:buChar char="●"/>
            </a:pPr>
            <a:r>
              <a:rPr lang="en-GB" dirty="0"/>
              <a:t>Contingency plans</a:t>
            </a:r>
            <a:endParaRPr dirty="0"/>
          </a:p>
          <a:p>
            <a:pPr marL="742950" lvl="1" indent="-285750" algn="l" rtl="0">
              <a:lnSpc>
                <a:spcPct val="90000"/>
              </a:lnSpc>
              <a:spcBef>
                <a:spcPts val="480"/>
              </a:spcBef>
              <a:spcAft>
                <a:spcPts val="0"/>
              </a:spcAft>
              <a:buSzPts val="1800"/>
              <a:buFont typeface="Arial"/>
              <a:buChar char="–"/>
            </a:pPr>
            <a:r>
              <a:rPr lang="en-GB" dirty="0"/>
              <a:t>If the risk arises, contingency plans are plans to deal with that risk;</a:t>
            </a:r>
            <a:endParaRPr dirty="0"/>
          </a:p>
          <a:p>
            <a:pPr marL="342900" lvl="0" indent="-228600" algn="l" rtl="0">
              <a:spcBef>
                <a:spcPts val="480"/>
              </a:spcBef>
              <a:spcAft>
                <a:spcPts val="0"/>
              </a:spcAft>
              <a:buSzPts val="1800"/>
              <a:buNone/>
            </a:pPr>
            <a:endParaRPr sz="2400" dirty="0">
              <a:latin typeface="Calibri"/>
              <a:ea typeface="Calibri"/>
              <a:cs typeface="Calibri"/>
              <a:sym typeface="Calibri"/>
            </a:endParaRPr>
          </a:p>
          <a:p>
            <a:pPr marL="342900" lvl="0" indent="-342900" algn="l" rtl="0">
              <a:spcBef>
                <a:spcPts val="480"/>
              </a:spcBef>
              <a:spcAft>
                <a:spcPts val="0"/>
              </a:spcAft>
              <a:buSzPts val="1800"/>
              <a:buNone/>
            </a:pPr>
            <a:endParaRPr sz="2400" dirty="0">
              <a:latin typeface="Calibri"/>
              <a:ea typeface="Calibri"/>
              <a:cs typeface="Calibri"/>
              <a:sym typeface="Calibri"/>
            </a:endParaRPr>
          </a:p>
          <a:p>
            <a:pPr marL="342900" lvl="0" indent="-342900" algn="l" rtl="0">
              <a:spcBef>
                <a:spcPts val="560"/>
              </a:spcBef>
              <a:spcAft>
                <a:spcPts val="0"/>
              </a:spcAft>
              <a:buSzPts val="2100"/>
              <a:buNone/>
            </a:pP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5"/>
          <p:cNvSpPr>
            <a:spLocks noGrp="1"/>
          </p:cNvSpPr>
          <p:nvPr>
            <p:ph type="title"/>
          </p:nvPr>
        </p:nvSpPr>
        <p:spPr>
          <a:xfrm>
            <a:off x="1016000" y="762000"/>
            <a:ext cx="10566400" cy="1143000"/>
          </a:xfrm>
          <a:prstGeom prst="roundRect">
            <a:avLst>
              <a:gd name="adj" fmla="val 21667"/>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None/>
            </a:pPr>
            <a:r>
              <a:rPr lang="en-GB"/>
              <a:t>Risk management strategies (i)</a:t>
            </a:r>
            <a:endParaRPr/>
          </a:p>
        </p:txBody>
      </p:sp>
      <p:pic>
        <p:nvPicPr>
          <p:cNvPr id="293" name="Google Shape;293;p45"/>
          <p:cNvPicPr preferRelativeResize="0"/>
          <p:nvPr/>
        </p:nvPicPr>
        <p:blipFill rotWithShape="1">
          <a:blip r:embed="rId3">
            <a:alphaModFix/>
          </a:blip>
          <a:srcRect/>
          <a:stretch/>
        </p:blipFill>
        <p:spPr>
          <a:xfrm>
            <a:off x="2362202" y="2362200"/>
            <a:ext cx="8305799" cy="41910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6"/>
          <p:cNvSpPr>
            <a:spLocks noGrp="1"/>
          </p:cNvSpPr>
          <p:nvPr>
            <p:ph type="title"/>
          </p:nvPr>
        </p:nvSpPr>
        <p:spPr>
          <a:xfrm>
            <a:off x="1016000" y="762000"/>
            <a:ext cx="10566400" cy="1143000"/>
          </a:xfrm>
          <a:prstGeom prst="roundRect">
            <a:avLst>
              <a:gd name="adj" fmla="val 21667"/>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None/>
            </a:pPr>
            <a:r>
              <a:rPr lang="en-GB"/>
              <a:t>Risk management strategies (ii)</a:t>
            </a:r>
            <a:endParaRPr/>
          </a:p>
        </p:txBody>
      </p:sp>
      <p:pic>
        <p:nvPicPr>
          <p:cNvPr id="299" name="Google Shape;299;p46"/>
          <p:cNvPicPr preferRelativeResize="0"/>
          <p:nvPr/>
        </p:nvPicPr>
        <p:blipFill rotWithShape="1">
          <a:blip r:embed="rId3">
            <a:alphaModFix/>
          </a:blip>
          <a:srcRect/>
          <a:stretch/>
        </p:blipFill>
        <p:spPr>
          <a:xfrm>
            <a:off x="2362200" y="2362200"/>
            <a:ext cx="8153400" cy="41910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7"/>
          <p:cNvSpPr>
            <a:spLocks noGrp="1"/>
          </p:cNvSpPr>
          <p:nvPr>
            <p:ph type="title"/>
          </p:nvPr>
        </p:nvSpPr>
        <p:spPr>
          <a:xfrm>
            <a:off x="1016000" y="762000"/>
            <a:ext cx="10566400" cy="1143000"/>
          </a:xfrm>
          <a:prstGeom prst="roundRect">
            <a:avLst>
              <a:gd name="adj" fmla="val 21667"/>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None/>
            </a:pPr>
            <a:r>
              <a:rPr lang="en-GB"/>
              <a:t>Risk monitoring</a:t>
            </a:r>
            <a:endParaRPr/>
          </a:p>
        </p:txBody>
      </p:sp>
      <p:sp>
        <p:nvSpPr>
          <p:cNvPr id="305" name="Google Shape;305;p47"/>
          <p:cNvSpPr txBox="1">
            <a:spLocks noGrp="1"/>
          </p:cNvSpPr>
          <p:nvPr>
            <p:ph type="body" idx="1"/>
          </p:nvPr>
        </p:nvSpPr>
        <p:spPr>
          <a:xfrm>
            <a:off x="2362201" y="2362200"/>
            <a:ext cx="7693025" cy="4114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800"/>
              <a:buChar char="●"/>
            </a:pPr>
            <a:r>
              <a:rPr lang="en-GB" sz="2400" dirty="0"/>
              <a:t>Assess each identified risks regularly to decide whether or not it is becoming less or more probable.</a:t>
            </a:r>
            <a:endParaRPr dirty="0"/>
          </a:p>
          <a:p>
            <a:pPr marL="342900" lvl="0" indent="-342900" algn="l" rtl="0">
              <a:spcBef>
                <a:spcPts val="480"/>
              </a:spcBef>
              <a:spcAft>
                <a:spcPts val="0"/>
              </a:spcAft>
              <a:buSzPts val="1800"/>
              <a:buChar char="●"/>
            </a:pPr>
            <a:r>
              <a:rPr lang="en-GB" sz="2400" dirty="0"/>
              <a:t>Also assess whether the effects of the risk have changed.</a:t>
            </a:r>
            <a:endParaRPr dirty="0"/>
          </a:p>
          <a:p>
            <a:pPr marL="342900" lvl="0" indent="-342900" algn="l" rtl="0">
              <a:spcBef>
                <a:spcPts val="480"/>
              </a:spcBef>
              <a:spcAft>
                <a:spcPts val="0"/>
              </a:spcAft>
              <a:buSzPts val="1800"/>
              <a:buChar char="●"/>
            </a:pPr>
            <a:r>
              <a:rPr lang="en-GB" sz="2400" dirty="0"/>
              <a:t>Each key risk should be discussed at management progress meetings.</a:t>
            </a:r>
            <a:endParaRPr dirty="0"/>
          </a:p>
          <a:p>
            <a:pPr marL="342900" lvl="0" indent="-342900" algn="l" rtl="0">
              <a:spcBef>
                <a:spcPts val="480"/>
              </a:spcBef>
              <a:spcAft>
                <a:spcPts val="0"/>
              </a:spcAft>
              <a:buSzPts val="1800"/>
              <a:buChar char="●"/>
            </a:pPr>
            <a:r>
              <a:rPr lang="en-GB" sz="2400" dirty="0"/>
              <a:t>Some factors that give us clues about the risk probability and its effects must be observed. These factors are obviously dependent on the types of risk.</a:t>
            </a:r>
            <a:endParaRPr sz="2400" dirty="0">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8"/>
          <p:cNvSpPr>
            <a:spLocks noGrp="1"/>
          </p:cNvSpPr>
          <p:nvPr>
            <p:ph type="title"/>
          </p:nvPr>
        </p:nvSpPr>
        <p:spPr>
          <a:xfrm>
            <a:off x="2286000" y="838200"/>
            <a:ext cx="7924800" cy="1066800"/>
          </a:xfrm>
          <a:prstGeom prst="roundRect">
            <a:avLst>
              <a:gd name="adj" fmla="val 21667"/>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None/>
            </a:pPr>
            <a:br>
              <a:rPr lang="en-GB"/>
            </a:br>
            <a:br>
              <a:rPr lang="en-GB"/>
            </a:br>
            <a:br>
              <a:rPr lang="en-GB"/>
            </a:br>
            <a:br>
              <a:rPr lang="en-GB"/>
            </a:br>
            <a:br>
              <a:rPr lang="en-GB"/>
            </a:br>
            <a:br>
              <a:rPr lang="en-GB"/>
            </a:br>
            <a:br>
              <a:rPr lang="en-GB"/>
            </a:br>
            <a:br>
              <a:rPr lang="en-GB"/>
            </a:br>
            <a:br>
              <a:rPr lang="en-GB"/>
            </a:br>
            <a:br>
              <a:rPr lang="en-GB"/>
            </a:br>
            <a:br>
              <a:rPr lang="en-GB"/>
            </a:br>
            <a:r>
              <a:rPr lang="en-GB"/>
              <a:t>Risk indicators</a:t>
            </a:r>
            <a:endParaRPr/>
          </a:p>
        </p:txBody>
      </p:sp>
      <p:pic>
        <p:nvPicPr>
          <p:cNvPr id="311" name="Google Shape;311;p48"/>
          <p:cNvPicPr preferRelativeResize="0"/>
          <p:nvPr/>
        </p:nvPicPr>
        <p:blipFill rotWithShape="1">
          <a:blip r:embed="rId3">
            <a:alphaModFix/>
          </a:blip>
          <a:srcRect/>
          <a:stretch/>
        </p:blipFill>
        <p:spPr>
          <a:xfrm>
            <a:off x="2286000" y="2286000"/>
            <a:ext cx="8382000" cy="4419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a:spLocks noGrp="1"/>
          </p:cNvSpPr>
          <p:nvPr>
            <p:ph type="title"/>
          </p:nvPr>
        </p:nvSpPr>
        <p:spPr>
          <a:xfrm>
            <a:off x="2362200" y="914400"/>
            <a:ext cx="7924800" cy="762000"/>
          </a:xfrm>
          <a:prstGeom prst="roundRect">
            <a:avLst>
              <a:gd name="adj" fmla="val 21667"/>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None/>
            </a:pPr>
            <a:r>
              <a:rPr lang="en-GB"/>
              <a:t>Management activities</a:t>
            </a:r>
            <a:endParaRPr/>
          </a:p>
        </p:txBody>
      </p:sp>
      <p:sp>
        <p:nvSpPr>
          <p:cNvPr id="116" name="Google Shape;116;p16"/>
          <p:cNvSpPr txBox="1">
            <a:spLocks noGrp="1"/>
          </p:cNvSpPr>
          <p:nvPr>
            <p:ph type="body" idx="1"/>
          </p:nvPr>
        </p:nvSpPr>
        <p:spPr>
          <a:xfrm>
            <a:off x="1219200" y="2362200"/>
            <a:ext cx="9372600" cy="41910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GB" dirty="0"/>
              <a:t>Proposal writing.</a:t>
            </a:r>
            <a:endParaRPr dirty="0"/>
          </a:p>
          <a:p>
            <a:pPr marL="342900" lvl="0" indent="-342900" algn="l" rtl="0">
              <a:spcBef>
                <a:spcPts val="560"/>
              </a:spcBef>
              <a:spcAft>
                <a:spcPts val="0"/>
              </a:spcAft>
              <a:buSzPts val="2100"/>
              <a:buChar char="●"/>
            </a:pPr>
            <a:r>
              <a:rPr lang="en-GB" dirty="0"/>
              <a:t>Project planning and scheduling.</a:t>
            </a:r>
            <a:endParaRPr dirty="0"/>
          </a:p>
          <a:p>
            <a:pPr marL="342900" lvl="0" indent="-342900" algn="l" rtl="0">
              <a:spcBef>
                <a:spcPts val="560"/>
              </a:spcBef>
              <a:spcAft>
                <a:spcPts val="0"/>
              </a:spcAft>
              <a:buSzPts val="2100"/>
              <a:buChar char="●"/>
            </a:pPr>
            <a:r>
              <a:rPr lang="en-GB" dirty="0"/>
              <a:t>Project costing.</a:t>
            </a:r>
            <a:endParaRPr dirty="0"/>
          </a:p>
          <a:p>
            <a:pPr marL="342900" lvl="0" indent="-342900" algn="l" rtl="0">
              <a:spcBef>
                <a:spcPts val="560"/>
              </a:spcBef>
              <a:spcAft>
                <a:spcPts val="0"/>
              </a:spcAft>
              <a:buSzPts val="2100"/>
              <a:buChar char="●"/>
            </a:pPr>
            <a:r>
              <a:rPr lang="en-GB" dirty="0"/>
              <a:t>Project monitoring and reviews.</a:t>
            </a:r>
            <a:endParaRPr dirty="0"/>
          </a:p>
          <a:p>
            <a:pPr marL="342900" lvl="0" indent="-342900" algn="l" rtl="0">
              <a:spcBef>
                <a:spcPts val="560"/>
              </a:spcBef>
              <a:spcAft>
                <a:spcPts val="0"/>
              </a:spcAft>
              <a:buSzPts val="2100"/>
              <a:buChar char="●"/>
            </a:pPr>
            <a:r>
              <a:rPr lang="en-GB" dirty="0"/>
              <a:t>Personnel selection and evaluation.</a:t>
            </a:r>
            <a:endParaRPr dirty="0"/>
          </a:p>
          <a:p>
            <a:pPr marL="342900" lvl="0" indent="-342900" algn="l" rtl="0">
              <a:spcBef>
                <a:spcPts val="560"/>
              </a:spcBef>
              <a:spcAft>
                <a:spcPts val="0"/>
              </a:spcAft>
              <a:buSzPts val="2100"/>
              <a:buChar char="●"/>
            </a:pPr>
            <a:r>
              <a:rPr lang="en-GB" dirty="0"/>
              <a:t>Report writing and presentations.</a:t>
            </a:r>
            <a:endParaRPr dirty="0"/>
          </a:p>
          <a:p>
            <a:pPr marL="342900" lvl="0" indent="-209550" algn="l" rtl="0">
              <a:spcBef>
                <a:spcPts val="560"/>
              </a:spcBef>
              <a:spcAft>
                <a:spcPts val="0"/>
              </a:spcAft>
              <a:buSzPts val="210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a:spLocks noGrp="1"/>
          </p:cNvSpPr>
          <p:nvPr>
            <p:ph type="title"/>
          </p:nvPr>
        </p:nvSpPr>
        <p:spPr>
          <a:xfrm>
            <a:off x="2362200" y="838200"/>
            <a:ext cx="7924800" cy="1066800"/>
          </a:xfrm>
          <a:prstGeom prst="roundRect">
            <a:avLst>
              <a:gd name="adj" fmla="val 21667"/>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None/>
            </a:pPr>
            <a:br>
              <a:rPr lang="en-GB"/>
            </a:br>
            <a:br>
              <a:rPr lang="en-GB"/>
            </a:br>
            <a:br>
              <a:rPr lang="en-GB"/>
            </a:br>
            <a:br>
              <a:rPr lang="en-GB"/>
            </a:br>
            <a:br>
              <a:rPr lang="en-GB"/>
            </a:br>
            <a:br>
              <a:rPr lang="en-GB"/>
            </a:br>
            <a:br>
              <a:rPr lang="en-GB"/>
            </a:br>
            <a:br>
              <a:rPr lang="en-GB"/>
            </a:br>
            <a:br>
              <a:rPr lang="en-GB"/>
            </a:br>
            <a:br>
              <a:rPr lang="en-GB"/>
            </a:br>
            <a:br>
              <a:rPr lang="en-GB"/>
            </a:br>
            <a:br>
              <a:rPr lang="en-GB"/>
            </a:br>
            <a:br>
              <a:rPr lang="en-GB"/>
            </a:br>
            <a:br>
              <a:rPr lang="en-GB"/>
            </a:br>
            <a:br>
              <a:rPr lang="en-GB"/>
            </a:br>
            <a:br>
              <a:rPr lang="en-GB"/>
            </a:br>
            <a:br>
              <a:rPr lang="en-GB"/>
            </a:br>
            <a:br>
              <a:rPr lang="en-GB"/>
            </a:br>
            <a:br>
              <a:rPr lang="en-GB"/>
            </a:br>
            <a:endParaRPr sz="2000">
              <a:latin typeface="Calibri"/>
              <a:ea typeface="Calibri"/>
              <a:cs typeface="Calibri"/>
              <a:sym typeface="Calibri"/>
            </a:endParaRPr>
          </a:p>
        </p:txBody>
      </p:sp>
      <p:sp>
        <p:nvSpPr>
          <p:cNvPr id="122" name="Google Shape;122;p17"/>
          <p:cNvSpPr txBox="1">
            <a:spLocks noGrp="1"/>
          </p:cNvSpPr>
          <p:nvPr>
            <p:ph type="body" idx="1"/>
          </p:nvPr>
        </p:nvSpPr>
        <p:spPr>
          <a:xfrm>
            <a:off x="1143000" y="2438401"/>
            <a:ext cx="10896599" cy="3724275"/>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1800"/>
              <a:buChar char="●"/>
            </a:pPr>
            <a:r>
              <a:rPr lang="en-GB" sz="2400">
                <a:latin typeface="Calibri"/>
                <a:ea typeface="Calibri"/>
                <a:cs typeface="Calibri"/>
                <a:sym typeface="Calibri"/>
              </a:rPr>
              <a:t>Probably the most time-consuming  project management activity.</a:t>
            </a:r>
            <a:endParaRPr/>
          </a:p>
          <a:p>
            <a:pPr marL="342900" lvl="0" indent="-342900" algn="just" rtl="0">
              <a:spcBef>
                <a:spcPts val="480"/>
              </a:spcBef>
              <a:spcAft>
                <a:spcPts val="0"/>
              </a:spcAft>
              <a:buSzPts val="1800"/>
              <a:buChar char="●"/>
            </a:pPr>
            <a:r>
              <a:rPr lang="en-GB" sz="2400">
                <a:latin typeface="Calibri"/>
                <a:ea typeface="Calibri"/>
                <a:cs typeface="Calibri"/>
                <a:sym typeface="Calibri"/>
              </a:rPr>
              <a:t>Continuous activity from initial concept through to system delivery. Plans must be regularly revised as new information becomes available.</a:t>
            </a:r>
            <a:endParaRPr/>
          </a:p>
          <a:p>
            <a:pPr marL="342900" lvl="0" indent="-342900" algn="just" rtl="0">
              <a:spcBef>
                <a:spcPts val="480"/>
              </a:spcBef>
              <a:spcAft>
                <a:spcPts val="0"/>
              </a:spcAft>
              <a:buSzPts val="1800"/>
              <a:buChar char="●"/>
            </a:pPr>
            <a:r>
              <a:rPr lang="en-GB" sz="2400">
                <a:latin typeface="Calibri"/>
                <a:ea typeface="Calibri"/>
                <a:cs typeface="Calibri"/>
                <a:sym typeface="Calibri"/>
              </a:rPr>
              <a:t>Various different types of plan may be developed to support the main software project plan that is concerned with schedule and budget. </a:t>
            </a:r>
            <a:endParaRPr/>
          </a:p>
          <a:p>
            <a:pPr marL="0" lvl="0" indent="0" algn="l" rtl="0">
              <a:spcBef>
                <a:spcPts val="480"/>
              </a:spcBef>
              <a:spcAft>
                <a:spcPts val="0"/>
              </a:spcAft>
              <a:buSzPts val="1800"/>
              <a:buNone/>
            </a:pPr>
            <a:endParaRPr sz="2400">
              <a:latin typeface="Calibri"/>
              <a:ea typeface="Calibri"/>
              <a:cs typeface="Calibri"/>
              <a:sym typeface="Calibri"/>
            </a:endParaRPr>
          </a:p>
        </p:txBody>
      </p:sp>
      <p:sp>
        <p:nvSpPr>
          <p:cNvPr id="123" name="Google Shape;123;p17"/>
          <p:cNvSpPr/>
          <p:nvPr/>
        </p:nvSpPr>
        <p:spPr>
          <a:xfrm>
            <a:off x="4724401" y="1143001"/>
            <a:ext cx="3801041"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3600" b="1">
                <a:solidFill>
                  <a:schemeClr val="dk2"/>
                </a:solidFill>
                <a:latin typeface="Arial"/>
                <a:ea typeface="Arial"/>
                <a:cs typeface="Arial"/>
                <a:sym typeface="Arial"/>
              </a:rPr>
              <a:t>Project planning</a:t>
            </a:r>
            <a:endParaRPr sz="3600" b="1">
              <a:solidFill>
                <a:schemeClr val="dk2"/>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a:spLocks noGrp="1"/>
          </p:cNvSpPr>
          <p:nvPr>
            <p:ph type="title"/>
          </p:nvPr>
        </p:nvSpPr>
        <p:spPr>
          <a:xfrm>
            <a:off x="1016000" y="762000"/>
            <a:ext cx="10566400" cy="1143000"/>
          </a:xfrm>
          <a:prstGeom prst="roundRect">
            <a:avLst>
              <a:gd name="adj" fmla="val 21667"/>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None/>
            </a:pPr>
            <a:r>
              <a:rPr lang="en-GB"/>
              <a:t>Project planning process</a:t>
            </a:r>
            <a:endParaRPr/>
          </a:p>
        </p:txBody>
      </p:sp>
      <p:sp>
        <p:nvSpPr>
          <p:cNvPr id="129" name="Google Shape;129;p18"/>
          <p:cNvSpPr txBox="1">
            <a:spLocks noGrp="1"/>
          </p:cNvSpPr>
          <p:nvPr>
            <p:ph type="body" idx="1"/>
          </p:nvPr>
        </p:nvSpPr>
        <p:spPr>
          <a:xfrm>
            <a:off x="1016000" y="2514600"/>
            <a:ext cx="11175999" cy="4343400"/>
          </a:xfrm>
          <a:prstGeom prst="rect">
            <a:avLst/>
          </a:prstGeom>
          <a:noFill/>
          <a:ln w="12700" cap="flat" cmpd="sng">
            <a:solidFill>
              <a:srgbClr val="DBFDFF"/>
            </a:solidFill>
            <a:prstDash val="solid"/>
            <a:miter lim="800000"/>
            <a:headEnd type="none" w="sm" len="sm"/>
            <a:tailEnd type="none" w="sm" len="sm"/>
          </a:ln>
        </p:spPr>
        <p:txBody>
          <a:bodyPr spcFirstLastPara="1" wrap="square" lIns="91425" tIns="45700" rIns="91425" bIns="45700" anchor="ctr" anchorCtr="0">
            <a:noAutofit/>
          </a:bodyPr>
          <a:lstStyle/>
          <a:p>
            <a:pPr marL="342900" lvl="0" indent="-257175" algn="l" rtl="0">
              <a:spcBef>
                <a:spcPts val="0"/>
              </a:spcBef>
              <a:spcAft>
                <a:spcPts val="0"/>
              </a:spcAft>
              <a:buSzPts val="1350"/>
              <a:buNone/>
            </a:pPr>
            <a:endParaRPr sz="1800" dirty="0">
              <a:solidFill>
                <a:srgbClr val="000000"/>
              </a:solidFill>
              <a:latin typeface="Calibri"/>
              <a:ea typeface="Calibri"/>
              <a:cs typeface="Calibri"/>
              <a:sym typeface="Calibri"/>
            </a:endParaRPr>
          </a:p>
          <a:p>
            <a:pPr marL="342900" lvl="0" indent="-342900" algn="l" rtl="0">
              <a:spcBef>
                <a:spcPts val="360"/>
              </a:spcBef>
              <a:spcAft>
                <a:spcPts val="0"/>
              </a:spcAft>
              <a:buSzPts val="1350"/>
              <a:buChar char="●"/>
            </a:pPr>
            <a:r>
              <a:rPr lang="en-GB" sz="1800" dirty="0">
                <a:solidFill>
                  <a:srgbClr val="000000"/>
                </a:solidFill>
                <a:latin typeface="Calibri"/>
                <a:ea typeface="Calibri"/>
                <a:cs typeface="Calibri"/>
                <a:sym typeface="Calibri"/>
              </a:rPr>
              <a:t>Establish the project constraints </a:t>
            </a:r>
            <a:endParaRPr dirty="0"/>
          </a:p>
          <a:p>
            <a:pPr marL="342900" lvl="0" indent="-342900" algn="l" rtl="0">
              <a:spcBef>
                <a:spcPts val="360"/>
              </a:spcBef>
              <a:spcAft>
                <a:spcPts val="0"/>
              </a:spcAft>
              <a:buSzPts val="1350"/>
              <a:buChar char="●"/>
            </a:pPr>
            <a:r>
              <a:rPr lang="en-GB" sz="1800" dirty="0">
                <a:solidFill>
                  <a:srgbClr val="000000"/>
                </a:solidFill>
                <a:latin typeface="Calibri"/>
                <a:ea typeface="Calibri"/>
                <a:cs typeface="Calibri"/>
                <a:sym typeface="Calibri"/>
              </a:rPr>
              <a:t>Make initial assessments of the project parameters </a:t>
            </a:r>
            <a:endParaRPr dirty="0"/>
          </a:p>
          <a:p>
            <a:pPr marL="342900" lvl="0" indent="-342900" algn="l" rtl="0">
              <a:spcBef>
                <a:spcPts val="360"/>
              </a:spcBef>
              <a:spcAft>
                <a:spcPts val="0"/>
              </a:spcAft>
              <a:buSzPts val="1350"/>
              <a:buChar char="●"/>
            </a:pPr>
            <a:r>
              <a:rPr lang="en-GB" sz="1800" dirty="0">
                <a:solidFill>
                  <a:srgbClr val="000000"/>
                </a:solidFill>
                <a:latin typeface="Calibri"/>
                <a:ea typeface="Calibri"/>
                <a:cs typeface="Calibri"/>
                <a:sym typeface="Calibri"/>
              </a:rPr>
              <a:t>Define project milestones and deliverables</a:t>
            </a:r>
            <a:endParaRPr dirty="0"/>
          </a:p>
          <a:p>
            <a:pPr marL="342900" lvl="0" indent="-342900" algn="l" rtl="0">
              <a:spcBef>
                <a:spcPts val="360"/>
              </a:spcBef>
              <a:spcAft>
                <a:spcPts val="0"/>
              </a:spcAft>
              <a:buSzPts val="1350"/>
              <a:buChar char="●"/>
            </a:pPr>
            <a:r>
              <a:rPr lang="en-GB" sz="1800" dirty="0">
                <a:solidFill>
                  <a:srgbClr val="000000"/>
                </a:solidFill>
                <a:latin typeface="Calibri"/>
                <a:ea typeface="Calibri"/>
                <a:cs typeface="Calibri"/>
                <a:sym typeface="Calibri"/>
              </a:rPr>
              <a:t>while project has not been completed or cancelled loop</a:t>
            </a:r>
            <a:endParaRPr dirty="0"/>
          </a:p>
          <a:p>
            <a:pPr marL="342900" lvl="0" indent="-342900" algn="l" rtl="0">
              <a:spcBef>
                <a:spcPts val="360"/>
              </a:spcBef>
              <a:spcAft>
                <a:spcPts val="0"/>
              </a:spcAft>
              <a:buSzPts val="1350"/>
              <a:buNone/>
            </a:pPr>
            <a:r>
              <a:rPr lang="en-GB" sz="1800" dirty="0">
                <a:solidFill>
                  <a:srgbClr val="000000"/>
                </a:solidFill>
                <a:latin typeface="Calibri"/>
                <a:ea typeface="Calibri"/>
                <a:cs typeface="Calibri"/>
                <a:sym typeface="Calibri"/>
              </a:rPr>
              <a:t>       	Draw up project schedule</a:t>
            </a:r>
            <a:endParaRPr dirty="0"/>
          </a:p>
          <a:p>
            <a:pPr marL="342900" lvl="0" indent="-342900" algn="l" rtl="0">
              <a:spcBef>
                <a:spcPts val="360"/>
              </a:spcBef>
              <a:spcAft>
                <a:spcPts val="0"/>
              </a:spcAft>
              <a:buSzPts val="1350"/>
              <a:buNone/>
            </a:pPr>
            <a:r>
              <a:rPr lang="en-GB" sz="1800" dirty="0">
                <a:solidFill>
                  <a:srgbClr val="000000"/>
                </a:solidFill>
                <a:latin typeface="Calibri"/>
                <a:ea typeface="Calibri"/>
                <a:cs typeface="Calibri"/>
                <a:sym typeface="Calibri"/>
              </a:rPr>
              <a:t>       	Initiate activities according to schedule</a:t>
            </a:r>
            <a:endParaRPr dirty="0"/>
          </a:p>
          <a:p>
            <a:pPr marL="342900" lvl="0" indent="-342900" algn="l" rtl="0">
              <a:spcBef>
                <a:spcPts val="360"/>
              </a:spcBef>
              <a:spcAft>
                <a:spcPts val="0"/>
              </a:spcAft>
              <a:buSzPts val="1350"/>
              <a:buNone/>
            </a:pPr>
            <a:r>
              <a:rPr lang="en-GB" sz="1800" dirty="0">
                <a:solidFill>
                  <a:srgbClr val="000000"/>
                </a:solidFill>
                <a:latin typeface="Calibri"/>
                <a:ea typeface="Calibri"/>
                <a:cs typeface="Calibri"/>
                <a:sym typeface="Calibri"/>
              </a:rPr>
              <a:t>      	Wait ( for a while )</a:t>
            </a:r>
            <a:endParaRPr dirty="0"/>
          </a:p>
          <a:p>
            <a:pPr marL="342900" lvl="0" indent="-342900" algn="l" rtl="0">
              <a:spcBef>
                <a:spcPts val="360"/>
              </a:spcBef>
              <a:spcAft>
                <a:spcPts val="0"/>
              </a:spcAft>
              <a:buSzPts val="1350"/>
              <a:buNone/>
            </a:pPr>
            <a:r>
              <a:rPr lang="en-GB" sz="1800" dirty="0">
                <a:solidFill>
                  <a:srgbClr val="000000"/>
                </a:solidFill>
                <a:latin typeface="Calibri"/>
                <a:ea typeface="Calibri"/>
                <a:cs typeface="Calibri"/>
                <a:sym typeface="Calibri"/>
              </a:rPr>
              <a:t>      	Review project progress</a:t>
            </a:r>
            <a:endParaRPr dirty="0"/>
          </a:p>
          <a:p>
            <a:pPr marL="342900" lvl="0" indent="-342900" algn="l" rtl="0">
              <a:spcBef>
                <a:spcPts val="360"/>
              </a:spcBef>
              <a:spcAft>
                <a:spcPts val="0"/>
              </a:spcAft>
              <a:buSzPts val="1350"/>
              <a:buNone/>
            </a:pPr>
            <a:r>
              <a:rPr lang="en-GB" sz="1800" dirty="0">
                <a:solidFill>
                  <a:srgbClr val="000000"/>
                </a:solidFill>
                <a:latin typeface="Calibri"/>
                <a:ea typeface="Calibri"/>
                <a:cs typeface="Calibri"/>
                <a:sym typeface="Calibri"/>
              </a:rPr>
              <a:t>      	Revise estimates of project parameters</a:t>
            </a:r>
            <a:endParaRPr dirty="0"/>
          </a:p>
          <a:p>
            <a:pPr marL="342900" lvl="0" indent="-342900" algn="l" rtl="0">
              <a:spcBef>
                <a:spcPts val="360"/>
              </a:spcBef>
              <a:spcAft>
                <a:spcPts val="0"/>
              </a:spcAft>
              <a:buSzPts val="1350"/>
              <a:buNone/>
            </a:pPr>
            <a:r>
              <a:rPr lang="en-GB" sz="1800" dirty="0">
                <a:solidFill>
                  <a:srgbClr val="000000"/>
                </a:solidFill>
                <a:latin typeface="Calibri"/>
                <a:ea typeface="Calibri"/>
                <a:cs typeface="Calibri"/>
                <a:sym typeface="Calibri"/>
              </a:rPr>
              <a:t>      	Update the project schedule</a:t>
            </a:r>
            <a:endParaRPr dirty="0"/>
          </a:p>
          <a:p>
            <a:pPr marL="342900" lvl="0" indent="-342900" algn="l" rtl="0">
              <a:spcBef>
                <a:spcPts val="360"/>
              </a:spcBef>
              <a:spcAft>
                <a:spcPts val="0"/>
              </a:spcAft>
              <a:buSzPts val="1350"/>
              <a:buNone/>
            </a:pPr>
            <a:r>
              <a:rPr lang="en-GB" sz="1800" dirty="0">
                <a:solidFill>
                  <a:srgbClr val="000000"/>
                </a:solidFill>
                <a:latin typeface="Calibri"/>
                <a:ea typeface="Calibri"/>
                <a:cs typeface="Calibri"/>
                <a:sym typeface="Calibri"/>
              </a:rPr>
              <a:t>      	Re-negotiate project constraints and deliverables</a:t>
            </a:r>
            <a:endParaRPr dirty="0"/>
          </a:p>
          <a:p>
            <a:pPr marL="342900" lvl="0" indent="-342900" algn="l" rtl="0">
              <a:spcBef>
                <a:spcPts val="360"/>
              </a:spcBef>
              <a:spcAft>
                <a:spcPts val="0"/>
              </a:spcAft>
              <a:buSzPts val="1350"/>
              <a:buNone/>
            </a:pPr>
            <a:r>
              <a:rPr lang="en-GB" sz="1800" dirty="0">
                <a:solidFill>
                  <a:srgbClr val="000000"/>
                </a:solidFill>
                <a:latin typeface="Calibri"/>
                <a:ea typeface="Calibri"/>
                <a:cs typeface="Calibri"/>
                <a:sym typeface="Calibri"/>
              </a:rPr>
              <a:t>      	if ( problems arise ) then</a:t>
            </a:r>
            <a:endParaRPr dirty="0"/>
          </a:p>
          <a:p>
            <a:pPr marL="342900" lvl="0" indent="-342900" algn="l" rtl="0">
              <a:spcBef>
                <a:spcPts val="360"/>
              </a:spcBef>
              <a:spcAft>
                <a:spcPts val="0"/>
              </a:spcAft>
              <a:buSzPts val="1350"/>
              <a:buNone/>
            </a:pPr>
            <a:r>
              <a:rPr lang="en-GB" sz="1800" dirty="0">
                <a:solidFill>
                  <a:srgbClr val="000000"/>
                </a:solidFill>
                <a:latin typeface="Calibri"/>
                <a:ea typeface="Calibri"/>
                <a:cs typeface="Calibri"/>
                <a:sym typeface="Calibri"/>
              </a:rPr>
              <a:t>		Initiate technical review and possible revision</a:t>
            </a:r>
            <a:endParaRPr dirty="0"/>
          </a:p>
          <a:p>
            <a:pPr marL="342900" lvl="0" indent="-342900" algn="l" rtl="0">
              <a:spcBef>
                <a:spcPts val="360"/>
              </a:spcBef>
              <a:spcAft>
                <a:spcPts val="0"/>
              </a:spcAft>
              <a:buSzPts val="1350"/>
              <a:buChar char="●"/>
            </a:pPr>
            <a:r>
              <a:rPr lang="en-GB" sz="1800" dirty="0">
                <a:solidFill>
                  <a:srgbClr val="000000"/>
                </a:solidFill>
                <a:latin typeface="Calibri"/>
                <a:ea typeface="Calibri"/>
                <a:cs typeface="Calibri"/>
                <a:sym typeface="Calibri"/>
              </a:rPr>
              <a:t> 	end if</a:t>
            </a:r>
            <a:endParaRPr dirty="0"/>
          </a:p>
          <a:p>
            <a:pPr marL="342900" lvl="0" indent="-342900" algn="l" rtl="0">
              <a:spcBef>
                <a:spcPts val="360"/>
              </a:spcBef>
              <a:spcAft>
                <a:spcPts val="0"/>
              </a:spcAft>
              <a:buSzPts val="1350"/>
              <a:buChar char="●"/>
            </a:pPr>
            <a:r>
              <a:rPr lang="en-GB" sz="1800" dirty="0">
                <a:solidFill>
                  <a:srgbClr val="000000"/>
                </a:solidFill>
                <a:latin typeface="Calibri"/>
                <a:ea typeface="Calibri"/>
                <a:cs typeface="Calibri"/>
                <a:sym typeface="Calibri"/>
              </a:rPr>
              <a:t>end loop </a:t>
            </a:r>
            <a:endParaRPr dirty="0"/>
          </a:p>
          <a:p>
            <a:pPr marL="342900" lvl="0" indent="-257175" algn="l" rtl="0">
              <a:spcBef>
                <a:spcPts val="360"/>
              </a:spcBef>
              <a:spcAft>
                <a:spcPts val="0"/>
              </a:spcAft>
              <a:buSzPts val="1350"/>
              <a:buNone/>
            </a:pPr>
            <a:endParaRPr sz="1800" dirty="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9"/>
          <p:cNvSpPr>
            <a:spLocks noGrp="1"/>
          </p:cNvSpPr>
          <p:nvPr>
            <p:ph type="title"/>
          </p:nvPr>
        </p:nvSpPr>
        <p:spPr>
          <a:xfrm>
            <a:off x="2362200" y="914400"/>
            <a:ext cx="7924800" cy="838200"/>
          </a:xfrm>
          <a:prstGeom prst="roundRect">
            <a:avLst>
              <a:gd name="adj" fmla="val 21667"/>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None/>
            </a:pPr>
            <a:r>
              <a:rPr lang="en-GB"/>
              <a:t>Activity organization</a:t>
            </a:r>
            <a:endParaRPr/>
          </a:p>
        </p:txBody>
      </p:sp>
      <p:sp>
        <p:nvSpPr>
          <p:cNvPr id="135" name="Google Shape;135;p19"/>
          <p:cNvSpPr txBox="1">
            <a:spLocks noGrp="1"/>
          </p:cNvSpPr>
          <p:nvPr>
            <p:ph type="body" idx="1"/>
          </p:nvPr>
        </p:nvSpPr>
        <p:spPr>
          <a:xfrm>
            <a:off x="1066800" y="2590801"/>
            <a:ext cx="10972799" cy="3724275"/>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1800"/>
              <a:buChar char="●"/>
            </a:pPr>
            <a:r>
              <a:rPr lang="en-GB" sz="2400" dirty="0">
                <a:latin typeface="Calibri"/>
                <a:ea typeface="Calibri"/>
                <a:cs typeface="Calibri"/>
                <a:sym typeface="Calibri"/>
              </a:rPr>
              <a:t>Activities in a project should be organised to produce tangible outputs for management to judge progress.</a:t>
            </a:r>
            <a:endParaRPr dirty="0"/>
          </a:p>
          <a:p>
            <a:pPr marL="342900" lvl="0" indent="-342900" algn="l" rtl="0">
              <a:lnSpc>
                <a:spcPct val="90000"/>
              </a:lnSpc>
              <a:spcBef>
                <a:spcPts val="480"/>
              </a:spcBef>
              <a:spcAft>
                <a:spcPts val="0"/>
              </a:spcAft>
              <a:buSzPts val="1800"/>
              <a:buChar char="●"/>
            </a:pPr>
            <a:r>
              <a:rPr lang="en-GB" sz="2400" i="1" dirty="0">
                <a:latin typeface="Calibri"/>
                <a:ea typeface="Calibri"/>
                <a:cs typeface="Calibri"/>
                <a:sym typeface="Calibri"/>
              </a:rPr>
              <a:t>Milestones</a:t>
            </a:r>
            <a:r>
              <a:rPr lang="en-GB" sz="2400" dirty="0">
                <a:latin typeface="Calibri"/>
                <a:ea typeface="Calibri"/>
                <a:cs typeface="Calibri"/>
                <a:sym typeface="Calibri"/>
              </a:rPr>
              <a:t> are the end-point of a process activity.</a:t>
            </a:r>
            <a:endParaRPr dirty="0"/>
          </a:p>
          <a:p>
            <a:pPr marL="342900" lvl="0" indent="-342900" algn="l" rtl="0">
              <a:lnSpc>
                <a:spcPct val="90000"/>
              </a:lnSpc>
              <a:spcBef>
                <a:spcPts val="480"/>
              </a:spcBef>
              <a:spcAft>
                <a:spcPts val="0"/>
              </a:spcAft>
              <a:buSzPts val="1800"/>
              <a:buChar char="●"/>
            </a:pPr>
            <a:r>
              <a:rPr lang="en-GB" sz="2400" i="1" dirty="0">
                <a:latin typeface="Calibri"/>
                <a:ea typeface="Calibri"/>
                <a:cs typeface="Calibri"/>
                <a:sym typeface="Calibri"/>
              </a:rPr>
              <a:t>Deliverables</a:t>
            </a:r>
            <a:r>
              <a:rPr lang="en-GB" sz="2400" dirty="0">
                <a:latin typeface="Calibri"/>
                <a:ea typeface="Calibri"/>
                <a:cs typeface="Calibri"/>
                <a:sym typeface="Calibri"/>
              </a:rPr>
              <a:t> are project results delivered to customers.</a:t>
            </a:r>
            <a:endParaRPr dirty="0"/>
          </a:p>
          <a:p>
            <a:pPr marL="342900" lvl="0" indent="-342900" algn="l" rtl="0">
              <a:lnSpc>
                <a:spcPct val="90000"/>
              </a:lnSpc>
              <a:spcBef>
                <a:spcPts val="480"/>
              </a:spcBef>
              <a:spcAft>
                <a:spcPts val="0"/>
              </a:spcAft>
              <a:buSzPts val="1800"/>
              <a:buChar char="●"/>
            </a:pPr>
            <a:r>
              <a:rPr lang="en-GB" sz="2400" dirty="0">
                <a:latin typeface="Calibri"/>
                <a:ea typeface="Calibri"/>
                <a:cs typeface="Calibri"/>
                <a:sym typeface="Calibri"/>
              </a:rPr>
              <a:t>The waterfall process allows for the straightforward definition of progress milestones.</a:t>
            </a:r>
            <a:endParaRPr dirty="0"/>
          </a:p>
          <a:p>
            <a:pPr marL="342900" lvl="0" indent="-209550" algn="l" rtl="0">
              <a:spcBef>
                <a:spcPts val="560"/>
              </a:spcBef>
              <a:spcAft>
                <a:spcPts val="0"/>
              </a:spcAft>
              <a:buSzPts val="2100"/>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20"/>
          <p:cNvPicPr preferRelativeResize="0"/>
          <p:nvPr/>
        </p:nvPicPr>
        <p:blipFill rotWithShape="1">
          <a:blip r:embed="rId3">
            <a:alphaModFix/>
          </a:blip>
          <a:srcRect/>
          <a:stretch/>
        </p:blipFill>
        <p:spPr>
          <a:xfrm>
            <a:off x="1752600" y="762001"/>
            <a:ext cx="8915400" cy="6096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1"/>
          <p:cNvSpPr>
            <a:spLocks noGrp="1"/>
          </p:cNvSpPr>
          <p:nvPr>
            <p:ph type="title"/>
          </p:nvPr>
        </p:nvSpPr>
        <p:spPr>
          <a:xfrm>
            <a:off x="1016000" y="762000"/>
            <a:ext cx="10566400" cy="1143000"/>
          </a:xfrm>
          <a:prstGeom prst="roundRect">
            <a:avLst>
              <a:gd name="adj" fmla="val 21667"/>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None/>
            </a:pPr>
            <a:r>
              <a:rPr lang="en-GB"/>
              <a:t>Project scheduling</a:t>
            </a:r>
            <a:endParaRPr/>
          </a:p>
        </p:txBody>
      </p:sp>
      <p:sp>
        <p:nvSpPr>
          <p:cNvPr id="146" name="Google Shape;146;p21"/>
          <p:cNvSpPr txBox="1">
            <a:spLocks noGrp="1"/>
          </p:cNvSpPr>
          <p:nvPr>
            <p:ph type="body" idx="1"/>
          </p:nvPr>
        </p:nvSpPr>
        <p:spPr>
          <a:xfrm>
            <a:off x="1016000" y="2362200"/>
            <a:ext cx="11023599" cy="41910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800"/>
              <a:buChar char="●"/>
            </a:pPr>
            <a:r>
              <a:rPr lang="en-GB" sz="2400">
                <a:latin typeface="Calibri"/>
                <a:ea typeface="Calibri"/>
                <a:cs typeface="Calibri"/>
                <a:sym typeface="Calibri"/>
              </a:rPr>
              <a:t>Split project into tasks and estimate time and resources required to complete each task.</a:t>
            </a:r>
            <a:endParaRPr/>
          </a:p>
          <a:p>
            <a:pPr marL="342900" lvl="0" indent="-342900" algn="l" rtl="0">
              <a:spcBef>
                <a:spcPts val="480"/>
              </a:spcBef>
              <a:spcAft>
                <a:spcPts val="0"/>
              </a:spcAft>
              <a:buSzPts val="1800"/>
              <a:buChar char="●"/>
            </a:pPr>
            <a:r>
              <a:rPr lang="en-GB" sz="2400">
                <a:latin typeface="Calibri"/>
                <a:ea typeface="Calibri"/>
                <a:cs typeface="Calibri"/>
                <a:sym typeface="Calibri"/>
              </a:rPr>
              <a:t>Organize tasks concurrently to make optimal use of workforce.</a:t>
            </a:r>
            <a:endParaRPr/>
          </a:p>
          <a:p>
            <a:pPr marL="342900" lvl="0" indent="-342900" algn="l" rtl="0">
              <a:spcBef>
                <a:spcPts val="480"/>
              </a:spcBef>
              <a:spcAft>
                <a:spcPts val="0"/>
              </a:spcAft>
              <a:buSzPts val="1800"/>
              <a:buChar char="●"/>
            </a:pPr>
            <a:r>
              <a:rPr lang="en-GB" sz="2400">
                <a:latin typeface="Calibri"/>
                <a:ea typeface="Calibri"/>
                <a:cs typeface="Calibri"/>
                <a:sym typeface="Calibri"/>
              </a:rPr>
              <a:t>Minimize task dependencies to avoid delays caused by one task waiting for another to complete.</a:t>
            </a:r>
            <a:endParaRPr/>
          </a:p>
          <a:p>
            <a:pPr marL="342900" lvl="0" indent="-342900" algn="l" rtl="0">
              <a:spcBef>
                <a:spcPts val="480"/>
              </a:spcBef>
              <a:spcAft>
                <a:spcPts val="0"/>
              </a:spcAft>
              <a:buSzPts val="1800"/>
              <a:buChar char="●"/>
            </a:pPr>
            <a:r>
              <a:rPr lang="en-GB" sz="2400">
                <a:latin typeface="Calibri"/>
                <a:ea typeface="Calibri"/>
                <a:cs typeface="Calibri"/>
                <a:sym typeface="Calibri"/>
              </a:rPr>
              <a:t>Dependent on project managers intuition and experience.</a:t>
            </a:r>
            <a:endParaRPr/>
          </a:p>
          <a:p>
            <a:pPr marL="342900" lvl="0" indent="-209550" algn="l" rtl="0">
              <a:spcBef>
                <a:spcPts val="560"/>
              </a:spcBef>
              <a:spcAft>
                <a:spcPts val="0"/>
              </a:spcAft>
              <a:buSzPts val="2100"/>
              <a:buNone/>
            </a:pPr>
            <a:endParaRPr/>
          </a:p>
        </p:txBody>
      </p:sp>
    </p:spTree>
  </p:cSld>
  <p:clrMapOvr>
    <a:masterClrMapping/>
  </p:clrMapOvr>
</p:sld>
</file>

<file path=ppt/theme/theme1.xml><?xml version="1.0" encoding="utf-8"?>
<a:theme xmlns:a="http://schemas.openxmlformats.org/drawingml/2006/main" name="Capsules design template">
  <a:themeElements>
    <a:clrScheme name="Office Theme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TotalTime>
  <Words>1388</Words>
  <Application>Microsoft Office PowerPoint</Application>
  <PresentationFormat>Widescreen</PresentationFormat>
  <Paragraphs>132</Paragraphs>
  <Slides>36</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Noto Sans Symbols</vt:lpstr>
      <vt:lpstr>Times New Roman</vt:lpstr>
      <vt:lpstr>Capsules design template</vt:lpstr>
      <vt:lpstr>Software Project Management</vt:lpstr>
      <vt:lpstr>Software project management</vt:lpstr>
      <vt:lpstr>Distinctions that make Software management Difficult</vt:lpstr>
      <vt:lpstr>Management activities</vt:lpstr>
      <vt:lpstr>                   </vt:lpstr>
      <vt:lpstr>Project planning process</vt:lpstr>
      <vt:lpstr>Activity organization</vt:lpstr>
      <vt:lpstr>PowerPoint Presentation</vt:lpstr>
      <vt:lpstr>Project scheduling</vt:lpstr>
      <vt:lpstr>PowerPoint Presentation</vt:lpstr>
      <vt:lpstr>Bar charts and activity networks</vt:lpstr>
      <vt:lpstr>Task durations and dependencies</vt:lpstr>
      <vt:lpstr>PowerPoint Presentation</vt:lpstr>
      <vt:lpstr>Activity network</vt:lpstr>
      <vt:lpstr>Activity network</vt:lpstr>
      <vt:lpstr>PowerPoint Presentation</vt:lpstr>
      <vt:lpstr>PowerPoint Presentation</vt:lpstr>
      <vt:lpstr>PowerPoint Presentation</vt:lpstr>
      <vt:lpstr>Activity Bar Chart</vt:lpstr>
      <vt:lpstr>Activity Bar Chart</vt:lpstr>
      <vt:lpstr>Staff allocation</vt:lpstr>
      <vt:lpstr>Risk management</vt:lpstr>
      <vt:lpstr>Software risks</vt:lpstr>
      <vt:lpstr>The risk management process</vt:lpstr>
      <vt:lpstr>The risk management process</vt:lpstr>
      <vt:lpstr>Risk identification</vt:lpstr>
      <vt:lpstr>Risk identification</vt:lpstr>
      <vt:lpstr>Risks and risk types</vt:lpstr>
      <vt:lpstr>Risk analysis</vt:lpstr>
      <vt:lpstr>Risk analysis (i)</vt:lpstr>
      <vt:lpstr>Risk analysis (ii)</vt:lpstr>
      <vt:lpstr>Risk planning</vt:lpstr>
      <vt:lpstr>Risk management strategies (i)</vt:lpstr>
      <vt:lpstr>Risk management strategies (ii)</vt:lpstr>
      <vt:lpstr>Risk monitoring</vt:lpstr>
      <vt:lpstr>           Risk indicators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Project Management</dc:title>
  <cp:lastModifiedBy>HP</cp:lastModifiedBy>
  <cp:revision>2</cp:revision>
  <dcterms:modified xsi:type="dcterms:W3CDTF">2025-01-15T16:35:54Z</dcterms:modified>
</cp:coreProperties>
</file>