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  <p:sldMasterId id="2147483664" r:id="rId4"/>
    <p:sldMasterId id="2147483665" r:id="rId5"/>
    <p:sldMasterId id="2147483666" r:id="rId6"/>
    <p:sldMasterId id="2147483667" r:id="rId7"/>
    <p:sldMasterId id="2147483668" r:id="rId8"/>
    <p:sldMasterId id="2147483669" r:id="rId9"/>
    <p:sldMasterId id="2147483670" r:id="rId10"/>
    <p:sldMasterId id="2147483671" r:id="rId11"/>
    <p:sldMasterId id="2147483672" r:id="rId12"/>
    <p:sldMasterId id="2147483673" r:id="rId13"/>
  </p:sldMasterIdLst>
  <p:notesMasterIdLst>
    <p:notesMasterId r:id="rId50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01">
          <p15:clr>
            <a:srgbClr val="000000"/>
          </p15:clr>
        </p15:guide>
        <p15:guide id="2" pos="2848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17489-E6D6-42BE-836F-7B3BD2EA8F82}">
  <a:tblStyle styleId="{56817489-E6D6-42BE-836F-7B3BD2EA8F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4" y="36"/>
      </p:cViewPr>
      <p:guideLst>
        <p:guide orient="horz" pos="1401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107" name="Google Shape;1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115" name="Google Shape;1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6" name="Google Shape;1116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122" name="Google Shape;1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3" name="Google Shape;1123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129" name="Google Shape;1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0" name="Google Shape;113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136" name="Google Shape;1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7" name="Google Shape;1137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143" name="Google Shape;1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4" name="Google Shape;1144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150" name="Google Shape;11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157" name="Google Shape;1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8" name="Google Shape;1158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7" name="Google Shape;1167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470" name="Google Shape;14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1" name="Google Shape;147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482" name="Google Shape;14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3" name="Google Shape;1483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494" name="Google Shape;14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5" name="Google Shape;149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501" name="Google Shape;15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2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508" name="Google Shape;15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9" name="Google Shape;1509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515" name="Google Shape;15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6" name="Google Shape;1516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564" name="Google Shape;15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5" name="Google Shape;1565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909" name="Google Shape;19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0" name="Google Shape;1910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2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1916" name="Google Shape;19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7" name="Google Shape;1917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2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1965" name="Google Shape;19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6" name="Google Shape;1966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2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1973" name="Google Shape;19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4" name="Google Shape;1974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30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1983" name="Google Shape;19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4" name="Google Shape;1984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1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1991" name="Google Shape;19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2" name="Google Shape;1992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2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2045" name="Google Shape;20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6" name="Google Shape;2046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33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2053" name="Google Shape;20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4" name="Google Shape;2054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3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2061" name="Google Shape;20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2" name="Google Shape;2062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2069" name="Google Shape;20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0" name="Google Shape;2070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3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2102" name="Google Shape;21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3" name="Google Shape;2103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380" name="Google Shape;3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387" name="Google Shape;3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481" name="Google Shape;4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785" name="Google Shape;7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94" name="Google Shape;7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5" name="Google Shape;795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:notes"/>
          <p:cNvSpPr txBox="1"/>
          <p:nvPr/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803" name="Google Shape;8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 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4 Content" type="fourObj">
  <p:cSld name="FOUR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57200" y="4171950"/>
            <a:ext cx="40386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4648200" y="4171950"/>
            <a:ext cx="40386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dit.ie/bmacnamee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465887"/>
            <a:ext cx="9144000" cy="3921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http://www.comp.dit.ie/bmacnamee</a:t>
            </a: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ctrTitle"/>
          </p:nvPr>
        </p:nvSpPr>
        <p:spPr>
          <a:xfrm>
            <a:off x="965200" y="5381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Digital Image Processing</a:t>
            </a:r>
            <a:b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ubTitle" idx="1"/>
          </p:nvPr>
        </p:nvSpPr>
        <p:spPr>
          <a:xfrm>
            <a:off x="1651000" y="21907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Enhancement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(Spatial Filtering 1)</a:t>
            </a:r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1651000" y="4321175"/>
            <a:ext cx="64008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Abdullah Al Shiam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and Engineering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Netrokona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University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shiam.cse@neu.ac.bd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6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sp>
        <p:nvSpPr>
          <p:cNvPr id="1111" name="Google Shape;1111;p3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image at the top left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original image of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500*500 pixels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subsequent images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image after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with an averaging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of increasing sizes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5, 9, 15 and 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how detail begins 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disappear</a:t>
            </a:r>
            <a:endParaRPr/>
          </a:p>
        </p:txBody>
      </p:sp>
      <p:pic>
        <p:nvPicPr>
          <p:cNvPr id="1112" name="Google Shape;11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0" y="1271587"/>
            <a:ext cx="3746500" cy="55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7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19" name="Google Shape;1119;p37"/>
          <p:cNvPicPr preferRelativeResize="0"/>
          <p:nvPr/>
        </p:nvPicPr>
        <p:blipFill rotWithShape="1">
          <a:blip r:embed="rId3">
            <a:alphaModFix/>
          </a:blip>
          <a:srcRect r="50108" b="66552"/>
          <a:stretch/>
        </p:blipFill>
        <p:spPr>
          <a:xfrm>
            <a:off x="1989137" y="1736725"/>
            <a:ext cx="4826000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8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26" name="Google Shape;1126;p38"/>
          <p:cNvPicPr preferRelativeResize="0"/>
          <p:nvPr/>
        </p:nvPicPr>
        <p:blipFill rotWithShape="1">
          <a:blip r:embed="rId3">
            <a:alphaModFix/>
          </a:blip>
          <a:srcRect l="49670" b="66552"/>
          <a:stretch/>
        </p:blipFill>
        <p:spPr>
          <a:xfrm>
            <a:off x="2087562" y="1525587"/>
            <a:ext cx="4867275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33" name="Google Shape;1133;p39"/>
          <p:cNvPicPr preferRelativeResize="0"/>
          <p:nvPr/>
        </p:nvPicPr>
        <p:blipFill rotWithShape="1">
          <a:blip r:embed="rId3">
            <a:alphaModFix/>
          </a:blip>
          <a:srcRect t="34632" r="50546" b="33238"/>
          <a:stretch/>
        </p:blipFill>
        <p:spPr>
          <a:xfrm>
            <a:off x="2128837" y="1863725"/>
            <a:ext cx="4784725" cy="46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0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40" name="Google Shape;1140;p40"/>
          <p:cNvPicPr preferRelativeResize="0"/>
          <p:nvPr/>
        </p:nvPicPr>
        <p:blipFill rotWithShape="1">
          <a:blip r:embed="rId3">
            <a:alphaModFix/>
          </a:blip>
          <a:srcRect l="49583" t="34181" b="33239"/>
          <a:stretch/>
        </p:blipFill>
        <p:spPr>
          <a:xfrm>
            <a:off x="2082800" y="1693862"/>
            <a:ext cx="4876800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47" name="Google Shape;1147;p41"/>
          <p:cNvPicPr preferRelativeResize="0"/>
          <p:nvPr/>
        </p:nvPicPr>
        <p:blipFill rotWithShape="1">
          <a:blip r:embed="rId3">
            <a:alphaModFix/>
          </a:blip>
          <a:srcRect t="66465" r="50546"/>
          <a:stretch/>
        </p:blipFill>
        <p:spPr>
          <a:xfrm>
            <a:off x="2128837" y="1693862"/>
            <a:ext cx="4784725" cy="48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Smoothing Example</a:t>
            </a:r>
            <a:endParaRPr/>
          </a:p>
        </p:txBody>
      </p:sp>
      <p:pic>
        <p:nvPicPr>
          <p:cNvPr id="1154" name="Google Shape;1154;p42"/>
          <p:cNvPicPr preferRelativeResize="0"/>
          <p:nvPr/>
        </p:nvPicPr>
        <p:blipFill rotWithShape="1">
          <a:blip r:embed="rId3">
            <a:alphaModFix/>
          </a:blip>
          <a:srcRect l="50021" t="66612"/>
          <a:stretch/>
        </p:blipFill>
        <p:spPr>
          <a:xfrm>
            <a:off x="2103437" y="1608137"/>
            <a:ext cx="4835525" cy="48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Weighted Smoothing Filters</a:t>
            </a:r>
            <a:endParaRPr/>
          </a:p>
        </p:txBody>
      </p:sp>
      <p:sp>
        <p:nvSpPr>
          <p:cNvPr id="1161" name="Google Shape;1161;p4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More effective smoothing filters can be generated by allowing different pixels in the neighbourhood different weights in the averaging function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Pixels closer to the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central pixel are more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important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Often referred to as a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1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weighted averaging</a:t>
            </a:r>
            <a:endParaRPr/>
          </a:p>
        </p:txBody>
      </p:sp>
      <p:graphicFrame>
        <p:nvGraphicFramePr>
          <p:cNvPr id="1162" name="Google Shape;1162;p43"/>
          <p:cNvGraphicFramePr/>
          <p:nvPr/>
        </p:nvGraphicFramePr>
        <p:xfrm>
          <a:off x="5584825" y="3116262"/>
          <a:ext cx="2714625" cy="2574925"/>
        </p:xfrm>
        <a:graphic>
          <a:graphicData uri="http://schemas.openxmlformats.org/drawingml/2006/table">
            <a:tbl>
              <a:tblPr>
                <a:noFill/>
                <a:tableStyleId>{56817489-E6D6-42BE-836F-7B3BD2EA8F82}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3" name="Google Shape;1163;p43"/>
          <p:cNvSpPr txBox="1"/>
          <p:nvPr/>
        </p:nvSpPr>
        <p:spPr>
          <a:xfrm>
            <a:off x="5526087" y="5667375"/>
            <a:ext cx="2786062" cy="100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 averaging filter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Weighted Smoothing Filters</a:t>
            </a:r>
            <a:endParaRPr/>
          </a:p>
        </p:txBody>
      </p:sp>
      <p:grpSp>
        <p:nvGrpSpPr>
          <p:cNvPr id="1170" name="Google Shape;1170;p44"/>
          <p:cNvGrpSpPr/>
          <p:nvPr/>
        </p:nvGrpSpPr>
        <p:grpSpPr>
          <a:xfrm>
            <a:off x="7140575" y="1425575"/>
            <a:ext cx="1568450" cy="1560512"/>
            <a:chOff x="3696" y="2149"/>
            <a:chExt cx="988" cy="983"/>
          </a:xfrm>
        </p:grpSpPr>
        <p:sp>
          <p:nvSpPr>
            <p:cNvPr id="1171" name="Google Shape;1171;p44"/>
            <p:cNvSpPr txBox="1"/>
            <p:nvPr/>
          </p:nvSpPr>
          <p:spPr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72" name="Google Shape;1172;p44"/>
            <p:cNvSpPr txBox="1"/>
            <p:nvPr/>
          </p:nvSpPr>
          <p:spPr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73" name="Google Shape;1173;p44"/>
            <p:cNvSpPr txBox="1"/>
            <p:nvPr/>
          </p:nvSpPr>
          <p:spPr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74" name="Google Shape;1174;p44"/>
            <p:cNvSpPr txBox="1"/>
            <p:nvPr/>
          </p:nvSpPr>
          <p:spPr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75" name="Google Shape;1175;p44"/>
            <p:cNvSpPr txBox="1"/>
            <p:nvPr/>
          </p:nvSpPr>
          <p:spPr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76" name="Google Shape;1176;p44"/>
            <p:cNvSpPr txBox="1"/>
            <p:nvPr/>
          </p:nvSpPr>
          <p:spPr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77" name="Google Shape;1177;p44"/>
            <p:cNvSpPr txBox="1"/>
            <p:nvPr/>
          </p:nvSpPr>
          <p:spPr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78" name="Google Shape;1178;p44"/>
            <p:cNvSpPr txBox="1"/>
            <p:nvPr/>
          </p:nvSpPr>
          <p:spPr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79" name="Google Shape;1179;p44"/>
            <p:cNvSpPr txBox="1"/>
            <p:nvPr/>
          </p:nvSpPr>
          <p:spPr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180" name="Google Shape;1180;p44"/>
          <p:cNvGrpSpPr/>
          <p:nvPr/>
        </p:nvGrpSpPr>
        <p:grpSpPr>
          <a:xfrm>
            <a:off x="523875" y="1624012"/>
            <a:ext cx="3625850" cy="3384550"/>
            <a:chOff x="330" y="1023"/>
            <a:chExt cx="2284" cy="2132"/>
          </a:xfrm>
        </p:grpSpPr>
        <p:sp>
          <p:nvSpPr>
            <p:cNvPr id="1181" name="Google Shape;1181;p44"/>
            <p:cNvSpPr txBox="1"/>
            <p:nvPr/>
          </p:nvSpPr>
          <p:spPr>
            <a:xfrm>
              <a:off x="33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4"/>
            <p:cNvSpPr txBox="1"/>
            <p:nvPr/>
          </p:nvSpPr>
          <p:spPr>
            <a:xfrm>
              <a:off x="474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4"/>
            <p:cNvSpPr txBox="1"/>
            <p:nvPr/>
          </p:nvSpPr>
          <p:spPr>
            <a:xfrm>
              <a:off x="618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4"/>
            <p:cNvSpPr txBox="1"/>
            <p:nvPr/>
          </p:nvSpPr>
          <p:spPr>
            <a:xfrm>
              <a:off x="762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4"/>
            <p:cNvSpPr txBox="1"/>
            <p:nvPr/>
          </p:nvSpPr>
          <p:spPr>
            <a:xfrm>
              <a:off x="90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4"/>
            <p:cNvSpPr txBox="1"/>
            <p:nvPr/>
          </p:nvSpPr>
          <p:spPr>
            <a:xfrm>
              <a:off x="104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4"/>
            <p:cNvSpPr txBox="1"/>
            <p:nvPr/>
          </p:nvSpPr>
          <p:spPr>
            <a:xfrm>
              <a:off x="118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4"/>
            <p:cNvSpPr txBox="1"/>
            <p:nvPr/>
          </p:nvSpPr>
          <p:spPr>
            <a:xfrm>
              <a:off x="133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4"/>
            <p:cNvSpPr txBox="1"/>
            <p:nvPr/>
          </p:nvSpPr>
          <p:spPr>
            <a:xfrm>
              <a:off x="147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4"/>
            <p:cNvSpPr txBox="1"/>
            <p:nvPr/>
          </p:nvSpPr>
          <p:spPr>
            <a:xfrm>
              <a:off x="161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4"/>
            <p:cNvSpPr txBox="1"/>
            <p:nvPr/>
          </p:nvSpPr>
          <p:spPr>
            <a:xfrm>
              <a:off x="33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4"/>
            <p:cNvSpPr txBox="1"/>
            <p:nvPr/>
          </p:nvSpPr>
          <p:spPr>
            <a:xfrm>
              <a:off x="474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4"/>
            <p:cNvSpPr txBox="1"/>
            <p:nvPr/>
          </p:nvSpPr>
          <p:spPr>
            <a:xfrm>
              <a:off x="618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4"/>
            <p:cNvSpPr txBox="1"/>
            <p:nvPr/>
          </p:nvSpPr>
          <p:spPr>
            <a:xfrm>
              <a:off x="762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4"/>
            <p:cNvSpPr txBox="1"/>
            <p:nvPr/>
          </p:nvSpPr>
          <p:spPr>
            <a:xfrm>
              <a:off x="90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4"/>
            <p:cNvSpPr txBox="1"/>
            <p:nvPr/>
          </p:nvSpPr>
          <p:spPr>
            <a:xfrm>
              <a:off x="104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4"/>
            <p:cNvSpPr txBox="1"/>
            <p:nvPr/>
          </p:nvSpPr>
          <p:spPr>
            <a:xfrm>
              <a:off x="118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4"/>
            <p:cNvSpPr txBox="1"/>
            <p:nvPr/>
          </p:nvSpPr>
          <p:spPr>
            <a:xfrm>
              <a:off x="133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4"/>
            <p:cNvSpPr txBox="1"/>
            <p:nvPr/>
          </p:nvSpPr>
          <p:spPr>
            <a:xfrm>
              <a:off x="147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4"/>
            <p:cNvSpPr txBox="1"/>
            <p:nvPr/>
          </p:nvSpPr>
          <p:spPr>
            <a:xfrm>
              <a:off x="161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4"/>
            <p:cNvSpPr txBox="1"/>
            <p:nvPr/>
          </p:nvSpPr>
          <p:spPr>
            <a:xfrm>
              <a:off x="33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4"/>
            <p:cNvSpPr txBox="1"/>
            <p:nvPr/>
          </p:nvSpPr>
          <p:spPr>
            <a:xfrm>
              <a:off x="474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4"/>
            <p:cNvSpPr txBox="1"/>
            <p:nvPr/>
          </p:nvSpPr>
          <p:spPr>
            <a:xfrm>
              <a:off x="618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4"/>
            <p:cNvSpPr txBox="1"/>
            <p:nvPr/>
          </p:nvSpPr>
          <p:spPr>
            <a:xfrm>
              <a:off x="762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4"/>
            <p:cNvSpPr txBox="1"/>
            <p:nvPr/>
          </p:nvSpPr>
          <p:spPr>
            <a:xfrm>
              <a:off x="90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4"/>
            <p:cNvSpPr txBox="1"/>
            <p:nvPr/>
          </p:nvSpPr>
          <p:spPr>
            <a:xfrm>
              <a:off x="104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4"/>
            <p:cNvSpPr txBox="1"/>
            <p:nvPr/>
          </p:nvSpPr>
          <p:spPr>
            <a:xfrm>
              <a:off x="118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4"/>
            <p:cNvSpPr txBox="1"/>
            <p:nvPr/>
          </p:nvSpPr>
          <p:spPr>
            <a:xfrm>
              <a:off x="133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4"/>
            <p:cNvSpPr txBox="1"/>
            <p:nvPr/>
          </p:nvSpPr>
          <p:spPr>
            <a:xfrm>
              <a:off x="147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4"/>
            <p:cNvSpPr txBox="1"/>
            <p:nvPr/>
          </p:nvSpPr>
          <p:spPr>
            <a:xfrm>
              <a:off x="161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4"/>
            <p:cNvSpPr txBox="1"/>
            <p:nvPr/>
          </p:nvSpPr>
          <p:spPr>
            <a:xfrm>
              <a:off x="33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4"/>
            <p:cNvSpPr txBox="1"/>
            <p:nvPr/>
          </p:nvSpPr>
          <p:spPr>
            <a:xfrm>
              <a:off x="474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4"/>
            <p:cNvSpPr txBox="1"/>
            <p:nvPr/>
          </p:nvSpPr>
          <p:spPr>
            <a:xfrm>
              <a:off x="618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4"/>
            <p:cNvSpPr txBox="1"/>
            <p:nvPr/>
          </p:nvSpPr>
          <p:spPr>
            <a:xfrm>
              <a:off x="762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4"/>
            <p:cNvSpPr txBox="1"/>
            <p:nvPr/>
          </p:nvSpPr>
          <p:spPr>
            <a:xfrm>
              <a:off x="90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4"/>
            <p:cNvSpPr txBox="1"/>
            <p:nvPr/>
          </p:nvSpPr>
          <p:spPr>
            <a:xfrm>
              <a:off x="104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4"/>
            <p:cNvSpPr txBox="1"/>
            <p:nvPr/>
          </p:nvSpPr>
          <p:spPr>
            <a:xfrm>
              <a:off x="118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4"/>
            <p:cNvSpPr txBox="1"/>
            <p:nvPr/>
          </p:nvSpPr>
          <p:spPr>
            <a:xfrm>
              <a:off x="133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4"/>
            <p:cNvSpPr txBox="1"/>
            <p:nvPr/>
          </p:nvSpPr>
          <p:spPr>
            <a:xfrm>
              <a:off x="147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4"/>
            <p:cNvSpPr txBox="1"/>
            <p:nvPr/>
          </p:nvSpPr>
          <p:spPr>
            <a:xfrm>
              <a:off x="161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4"/>
            <p:cNvSpPr txBox="1"/>
            <p:nvPr/>
          </p:nvSpPr>
          <p:spPr>
            <a:xfrm>
              <a:off x="33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4"/>
            <p:cNvSpPr txBox="1"/>
            <p:nvPr/>
          </p:nvSpPr>
          <p:spPr>
            <a:xfrm>
              <a:off x="474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4"/>
            <p:cNvSpPr txBox="1"/>
            <p:nvPr/>
          </p:nvSpPr>
          <p:spPr>
            <a:xfrm>
              <a:off x="618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4"/>
            <p:cNvSpPr txBox="1"/>
            <p:nvPr/>
          </p:nvSpPr>
          <p:spPr>
            <a:xfrm>
              <a:off x="762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4"/>
            <p:cNvSpPr txBox="1"/>
            <p:nvPr/>
          </p:nvSpPr>
          <p:spPr>
            <a:xfrm>
              <a:off x="90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4"/>
            <p:cNvSpPr txBox="1"/>
            <p:nvPr/>
          </p:nvSpPr>
          <p:spPr>
            <a:xfrm>
              <a:off x="104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4"/>
            <p:cNvSpPr txBox="1"/>
            <p:nvPr/>
          </p:nvSpPr>
          <p:spPr>
            <a:xfrm>
              <a:off x="118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4"/>
            <p:cNvSpPr txBox="1"/>
            <p:nvPr/>
          </p:nvSpPr>
          <p:spPr>
            <a:xfrm>
              <a:off x="133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4"/>
            <p:cNvSpPr txBox="1"/>
            <p:nvPr/>
          </p:nvSpPr>
          <p:spPr>
            <a:xfrm>
              <a:off x="147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4"/>
            <p:cNvSpPr txBox="1"/>
            <p:nvPr/>
          </p:nvSpPr>
          <p:spPr>
            <a:xfrm>
              <a:off x="161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4"/>
            <p:cNvSpPr txBox="1"/>
            <p:nvPr/>
          </p:nvSpPr>
          <p:spPr>
            <a:xfrm>
              <a:off x="33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4"/>
            <p:cNvSpPr txBox="1"/>
            <p:nvPr/>
          </p:nvSpPr>
          <p:spPr>
            <a:xfrm>
              <a:off x="474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4"/>
            <p:cNvSpPr txBox="1"/>
            <p:nvPr/>
          </p:nvSpPr>
          <p:spPr>
            <a:xfrm>
              <a:off x="618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4"/>
            <p:cNvSpPr txBox="1"/>
            <p:nvPr/>
          </p:nvSpPr>
          <p:spPr>
            <a:xfrm>
              <a:off x="762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4"/>
            <p:cNvSpPr txBox="1"/>
            <p:nvPr/>
          </p:nvSpPr>
          <p:spPr>
            <a:xfrm>
              <a:off x="90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4"/>
            <p:cNvSpPr txBox="1"/>
            <p:nvPr/>
          </p:nvSpPr>
          <p:spPr>
            <a:xfrm>
              <a:off x="104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4"/>
            <p:cNvSpPr txBox="1"/>
            <p:nvPr/>
          </p:nvSpPr>
          <p:spPr>
            <a:xfrm>
              <a:off x="118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4"/>
            <p:cNvSpPr txBox="1"/>
            <p:nvPr/>
          </p:nvSpPr>
          <p:spPr>
            <a:xfrm>
              <a:off x="133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4"/>
            <p:cNvSpPr txBox="1"/>
            <p:nvPr/>
          </p:nvSpPr>
          <p:spPr>
            <a:xfrm>
              <a:off x="147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4"/>
            <p:cNvSpPr txBox="1"/>
            <p:nvPr/>
          </p:nvSpPr>
          <p:spPr>
            <a:xfrm>
              <a:off x="161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4"/>
            <p:cNvSpPr txBox="1"/>
            <p:nvPr/>
          </p:nvSpPr>
          <p:spPr>
            <a:xfrm>
              <a:off x="33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4"/>
            <p:cNvSpPr txBox="1"/>
            <p:nvPr/>
          </p:nvSpPr>
          <p:spPr>
            <a:xfrm>
              <a:off x="474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4"/>
            <p:cNvSpPr txBox="1"/>
            <p:nvPr/>
          </p:nvSpPr>
          <p:spPr>
            <a:xfrm>
              <a:off x="618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4"/>
            <p:cNvSpPr txBox="1"/>
            <p:nvPr/>
          </p:nvSpPr>
          <p:spPr>
            <a:xfrm>
              <a:off x="762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4"/>
            <p:cNvSpPr txBox="1"/>
            <p:nvPr/>
          </p:nvSpPr>
          <p:spPr>
            <a:xfrm>
              <a:off x="90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4"/>
            <p:cNvSpPr txBox="1"/>
            <p:nvPr/>
          </p:nvSpPr>
          <p:spPr>
            <a:xfrm>
              <a:off x="104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4"/>
            <p:cNvSpPr txBox="1"/>
            <p:nvPr/>
          </p:nvSpPr>
          <p:spPr>
            <a:xfrm>
              <a:off x="118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4"/>
            <p:cNvSpPr txBox="1"/>
            <p:nvPr/>
          </p:nvSpPr>
          <p:spPr>
            <a:xfrm>
              <a:off x="133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4"/>
            <p:cNvSpPr txBox="1"/>
            <p:nvPr/>
          </p:nvSpPr>
          <p:spPr>
            <a:xfrm>
              <a:off x="147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4"/>
            <p:cNvSpPr txBox="1"/>
            <p:nvPr/>
          </p:nvSpPr>
          <p:spPr>
            <a:xfrm>
              <a:off x="161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4"/>
            <p:cNvSpPr txBox="1"/>
            <p:nvPr/>
          </p:nvSpPr>
          <p:spPr>
            <a:xfrm>
              <a:off x="33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4"/>
            <p:cNvSpPr txBox="1"/>
            <p:nvPr/>
          </p:nvSpPr>
          <p:spPr>
            <a:xfrm>
              <a:off x="474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4"/>
            <p:cNvSpPr txBox="1"/>
            <p:nvPr/>
          </p:nvSpPr>
          <p:spPr>
            <a:xfrm>
              <a:off x="618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4"/>
            <p:cNvSpPr txBox="1"/>
            <p:nvPr/>
          </p:nvSpPr>
          <p:spPr>
            <a:xfrm>
              <a:off x="762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4"/>
            <p:cNvSpPr txBox="1"/>
            <p:nvPr/>
          </p:nvSpPr>
          <p:spPr>
            <a:xfrm>
              <a:off x="90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4"/>
            <p:cNvSpPr txBox="1"/>
            <p:nvPr/>
          </p:nvSpPr>
          <p:spPr>
            <a:xfrm>
              <a:off x="104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4"/>
            <p:cNvSpPr txBox="1"/>
            <p:nvPr/>
          </p:nvSpPr>
          <p:spPr>
            <a:xfrm>
              <a:off x="118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4"/>
            <p:cNvSpPr txBox="1"/>
            <p:nvPr/>
          </p:nvSpPr>
          <p:spPr>
            <a:xfrm>
              <a:off x="133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4"/>
            <p:cNvSpPr txBox="1"/>
            <p:nvPr/>
          </p:nvSpPr>
          <p:spPr>
            <a:xfrm>
              <a:off x="147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4"/>
            <p:cNvSpPr txBox="1"/>
            <p:nvPr/>
          </p:nvSpPr>
          <p:spPr>
            <a:xfrm>
              <a:off x="161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4"/>
            <p:cNvSpPr txBox="1"/>
            <p:nvPr/>
          </p:nvSpPr>
          <p:spPr>
            <a:xfrm>
              <a:off x="33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4"/>
            <p:cNvSpPr txBox="1"/>
            <p:nvPr/>
          </p:nvSpPr>
          <p:spPr>
            <a:xfrm>
              <a:off x="474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4"/>
            <p:cNvSpPr txBox="1"/>
            <p:nvPr/>
          </p:nvSpPr>
          <p:spPr>
            <a:xfrm>
              <a:off x="618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4"/>
            <p:cNvSpPr txBox="1"/>
            <p:nvPr/>
          </p:nvSpPr>
          <p:spPr>
            <a:xfrm>
              <a:off x="762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4"/>
            <p:cNvSpPr txBox="1"/>
            <p:nvPr/>
          </p:nvSpPr>
          <p:spPr>
            <a:xfrm>
              <a:off x="90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4"/>
            <p:cNvSpPr txBox="1"/>
            <p:nvPr/>
          </p:nvSpPr>
          <p:spPr>
            <a:xfrm>
              <a:off x="104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 txBox="1"/>
            <p:nvPr/>
          </p:nvSpPr>
          <p:spPr>
            <a:xfrm>
              <a:off x="118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4"/>
            <p:cNvSpPr txBox="1"/>
            <p:nvPr/>
          </p:nvSpPr>
          <p:spPr>
            <a:xfrm>
              <a:off x="133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4"/>
            <p:cNvSpPr txBox="1"/>
            <p:nvPr/>
          </p:nvSpPr>
          <p:spPr>
            <a:xfrm>
              <a:off x="147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 txBox="1"/>
            <p:nvPr/>
          </p:nvSpPr>
          <p:spPr>
            <a:xfrm>
              <a:off x="161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4"/>
            <p:cNvSpPr txBox="1"/>
            <p:nvPr/>
          </p:nvSpPr>
          <p:spPr>
            <a:xfrm>
              <a:off x="33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4"/>
            <p:cNvSpPr txBox="1"/>
            <p:nvPr/>
          </p:nvSpPr>
          <p:spPr>
            <a:xfrm>
              <a:off x="474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4"/>
            <p:cNvSpPr txBox="1"/>
            <p:nvPr/>
          </p:nvSpPr>
          <p:spPr>
            <a:xfrm>
              <a:off x="618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4"/>
            <p:cNvSpPr txBox="1"/>
            <p:nvPr/>
          </p:nvSpPr>
          <p:spPr>
            <a:xfrm>
              <a:off x="762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4"/>
            <p:cNvSpPr txBox="1"/>
            <p:nvPr/>
          </p:nvSpPr>
          <p:spPr>
            <a:xfrm>
              <a:off x="90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4"/>
            <p:cNvSpPr txBox="1"/>
            <p:nvPr/>
          </p:nvSpPr>
          <p:spPr>
            <a:xfrm>
              <a:off x="104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4"/>
            <p:cNvSpPr txBox="1"/>
            <p:nvPr/>
          </p:nvSpPr>
          <p:spPr>
            <a:xfrm>
              <a:off x="118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4"/>
            <p:cNvSpPr txBox="1"/>
            <p:nvPr/>
          </p:nvSpPr>
          <p:spPr>
            <a:xfrm>
              <a:off x="133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4"/>
            <p:cNvSpPr txBox="1"/>
            <p:nvPr/>
          </p:nvSpPr>
          <p:spPr>
            <a:xfrm>
              <a:off x="147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4"/>
            <p:cNvSpPr txBox="1"/>
            <p:nvPr/>
          </p:nvSpPr>
          <p:spPr>
            <a:xfrm>
              <a:off x="161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4"/>
            <p:cNvSpPr txBox="1"/>
            <p:nvPr/>
          </p:nvSpPr>
          <p:spPr>
            <a:xfrm>
              <a:off x="175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4"/>
            <p:cNvSpPr txBox="1"/>
            <p:nvPr/>
          </p:nvSpPr>
          <p:spPr>
            <a:xfrm>
              <a:off x="189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4"/>
            <p:cNvSpPr txBox="1"/>
            <p:nvPr/>
          </p:nvSpPr>
          <p:spPr>
            <a:xfrm>
              <a:off x="204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4"/>
            <p:cNvSpPr txBox="1"/>
            <p:nvPr/>
          </p:nvSpPr>
          <p:spPr>
            <a:xfrm>
              <a:off x="218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4"/>
            <p:cNvSpPr txBox="1"/>
            <p:nvPr/>
          </p:nvSpPr>
          <p:spPr>
            <a:xfrm>
              <a:off x="2331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4"/>
            <p:cNvSpPr txBox="1"/>
            <p:nvPr/>
          </p:nvSpPr>
          <p:spPr>
            <a:xfrm>
              <a:off x="247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4"/>
            <p:cNvSpPr txBox="1"/>
            <p:nvPr/>
          </p:nvSpPr>
          <p:spPr>
            <a:xfrm>
              <a:off x="175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4"/>
            <p:cNvSpPr txBox="1"/>
            <p:nvPr/>
          </p:nvSpPr>
          <p:spPr>
            <a:xfrm>
              <a:off x="189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4"/>
            <p:cNvSpPr txBox="1"/>
            <p:nvPr/>
          </p:nvSpPr>
          <p:spPr>
            <a:xfrm>
              <a:off x="204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4"/>
            <p:cNvSpPr txBox="1"/>
            <p:nvPr/>
          </p:nvSpPr>
          <p:spPr>
            <a:xfrm>
              <a:off x="218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4"/>
            <p:cNvSpPr txBox="1"/>
            <p:nvPr/>
          </p:nvSpPr>
          <p:spPr>
            <a:xfrm>
              <a:off x="2331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4"/>
            <p:cNvSpPr txBox="1"/>
            <p:nvPr/>
          </p:nvSpPr>
          <p:spPr>
            <a:xfrm>
              <a:off x="247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4"/>
            <p:cNvSpPr txBox="1"/>
            <p:nvPr/>
          </p:nvSpPr>
          <p:spPr>
            <a:xfrm>
              <a:off x="175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4"/>
            <p:cNvSpPr txBox="1"/>
            <p:nvPr/>
          </p:nvSpPr>
          <p:spPr>
            <a:xfrm>
              <a:off x="189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4"/>
            <p:cNvSpPr txBox="1"/>
            <p:nvPr/>
          </p:nvSpPr>
          <p:spPr>
            <a:xfrm>
              <a:off x="204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4"/>
            <p:cNvSpPr txBox="1"/>
            <p:nvPr/>
          </p:nvSpPr>
          <p:spPr>
            <a:xfrm>
              <a:off x="218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4"/>
            <p:cNvSpPr txBox="1"/>
            <p:nvPr/>
          </p:nvSpPr>
          <p:spPr>
            <a:xfrm>
              <a:off x="2331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4"/>
            <p:cNvSpPr txBox="1"/>
            <p:nvPr/>
          </p:nvSpPr>
          <p:spPr>
            <a:xfrm>
              <a:off x="247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4"/>
            <p:cNvSpPr txBox="1"/>
            <p:nvPr/>
          </p:nvSpPr>
          <p:spPr>
            <a:xfrm>
              <a:off x="175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4"/>
            <p:cNvSpPr txBox="1"/>
            <p:nvPr/>
          </p:nvSpPr>
          <p:spPr>
            <a:xfrm>
              <a:off x="189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4"/>
            <p:cNvSpPr txBox="1"/>
            <p:nvPr/>
          </p:nvSpPr>
          <p:spPr>
            <a:xfrm>
              <a:off x="204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4"/>
            <p:cNvSpPr txBox="1"/>
            <p:nvPr/>
          </p:nvSpPr>
          <p:spPr>
            <a:xfrm>
              <a:off x="218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4"/>
            <p:cNvSpPr txBox="1"/>
            <p:nvPr/>
          </p:nvSpPr>
          <p:spPr>
            <a:xfrm>
              <a:off x="2331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4"/>
            <p:cNvSpPr txBox="1"/>
            <p:nvPr/>
          </p:nvSpPr>
          <p:spPr>
            <a:xfrm>
              <a:off x="247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4"/>
            <p:cNvSpPr txBox="1"/>
            <p:nvPr/>
          </p:nvSpPr>
          <p:spPr>
            <a:xfrm>
              <a:off x="175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4"/>
            <p:cNvSpPr txBox="1"/>
            <p:nvPr/>
          </p:nvSpPr>
          <p:spPr>
            <a:xfrm>
              <a:off x="189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4"/>
            <p:cNvSpPr txBox="1"/>
            <p:nvPr/>
          </p:nvSpPr>
          <p:spPr>
            <a:xfrm>
              <a:off x="204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4"/>
            <p:cNvSpPr txBox="1"/>
            <p:nvPr/>
          </p:nvSpPr>
          <p:spPr>
            <a:xfrm>
              <a:off x="218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4"/>
            <p:cNvSpPr txBox="1"/>
            <p:nvPr/>
          </p:nvSpPr>
          <p:spPr>
            <a:xfrm>
              <a:off x="2331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4"/>
            <p:cNvSpPr txBox="1"/>
            <p:nvPr/>
          </p:nvSpPr>
          <p:spPr>
            <a:xfrm>
              <a:off x="247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4"/>
            <p:cNvSpPr txBox="1"/>
            <p:nvPr/>
          </p:nvSpPr>
          <p:spPr>
            <a:xfrm>
              <a:off x="175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4"/>
            <p:cNvSpPr txBox="1"/>
            <p:nvPr/>
          </p:nvSpPr>
          <p:spPr>
            <a:xfrm>
              <a:off x="189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4"/>
            <p:cNvSpPr txBox="1"/>
            <p:nvPr/>
          </p:nvSpPr>
          <p:spPr>
            <a:xfrm>
              <a:off x="204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4"/>
            <p:cNvSpPr txBox="1"/>
            <p:nvPr/>
          </p:nvSpPr>
          <p:spPr>
            <a:xfrm>
              <a:off x="218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4"/>
            <p:cNvSpPr txBox="1"/>
            <p:nvPr/>
          </p:nvSpPr>
          <p:spPr>
            <a:xfrm>
              <a:off x="2331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4"/>
            <p:cNvSpPr txBox="1"/>
            <p:nvPr/>
          </p:nvSpPr>
          <p:spPr>
            <a:xfrm>
              <a:off x="247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4"/>
            <p:cNvSpPr txBox="1"/>
            <p:nvPr/>
          </p:nvSpPr>
          <p:spPr>
            <a:xfrm>
              <a:off x="175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4"/>
            <p:cNvSpPr txBox="1"/>
            <p:nvPr/>
          </p:nvSpPr>
          <p:spPr>
            <a:xfrm>
              <a:off x="189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4"/>
            <p:cNvSpPr txBox="1"/>
            <p:nvPr/>
          </p:nvSpPr>
          <p:spPr>
            <a:xfrm>
              <a:off x="204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4"/>
            <p:cNvSpPr txBox="1"/>
            <p:nvPr/>
          </p:nvSpPr>
          <p:spPr>
            <a:xfrm>
              <a:off x="218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4"/>
            <p:cNvSpPr txBox="1"/>
            <p:nvPr/>
          </p:nvSpPr>
          <p:spPr>
            <a:xfrm>
              <a:off x="2331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4"/>
            <p:cNvSpPr txBox="1"/>
            <p:nvPr/>
          </p:nvSpPr>
          <p:spPr>
            <a:xfrm>
              <a:off x="247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4"/>
            <p:cNvSpPr txBox="1"/>
            <p:nvPr/>
          </p:nvSpPr>
          <p:spPr>
            <a:xfrm>
              <a:off x="175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4"/>
            <p:cNvSpPr txBox="1"/>
            <p:nvPr/>
          </p:nvSpPr>
          <p:spPr>
            <a:xfrm>
              <a:off x="189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4"/>
            <p:cNvSpPr txBox="1"/>
            <p:nvPr/>
          </p:nvSpPr>
          <p:spPr>
            <a:xfrm>
              <a:off x="204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4"/>
            <p:cNvSpPr txBox="1"/>
            <p:nvPr/>
          </p:nvSpPr>
          <p:spPr>
            <a:xfrm>
              <a:off x="218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4"/>
            <p:cNvSpPr txBox="1"/>
            <p:nvPr/>
          </p:nvSpPr>
          <p:spPr>
            <a:xfrm>
              <a:off x="2331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4"/>
            <p:cNvSpPr txBox="1"/>
            <p:nvPr/>
          </p:nvSpPr>
          <p:spPr>
            <a:xfrm>
              <a:off x="247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4"/>
            <p:cNvSpPr txBox="1"/>
            <p:nvPr/>
          </p:nvSpPr>
          <p:spPr>
            <a:xfrm>
              <a:off x="175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4"/>
            <p:cNvSpPr txBox="1"/>
            <p:nvPr/>
          </p:nvSpPr>
          <p:spPr>
            <a:xfrm>
              <a:off x="189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4"/>
            <p:cNvSpPr txBox="1"/>
            <p:nvPr/>
          </p:nvSpPr>
          <p:spPr>
            <a:xfrm>
              <a:off x="204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4"/>
            <p:cNvSpPr txBox="1"/>
            <p:nvPr/>
          </p:nvSpPr>
          <p:spPr>
            <a:xfrm>
              <a:off x="218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4"/>
            <p:cNvSpPr txBox="1"/>
            <p:nvPr/>
          </p:nvSpPr>
          <p:spPr>
            <a:xfrm>
              <a:off x="2331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4"/>
            <p:cNvSpPr txBox="1"/>
            <p:nvPr/>
          </p:nvSpPr>
          <p:spPr>
            <a:xfrm>
              <a:off x="247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4"/>
            <p:cNvSpPr txBox="1"/>
            <p:nvPr/>
          </p:nvSpPr>
          <p:spPr>
            <a:xfrm>
              <a:off x="175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4"/>
            <p:cNvSpPr txBox="1"/>
            <p:nvPr/>
          </p:nvSpPr>
          <p:spPr>
            <a:xfrm>
              <a:off x="189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4"/>
            <p:cNvSpPr txBox="1"/>
            <p:nvPr/>
          </p:nvSpPr>
          <p:spPr>
            <a:xfrm>
              <a:off x="204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4"/>
            <p:cNvSpPr txBox="1"/>
            <p:nvPr/>
          </p:nvSpPr>
          <p:spPr>
            <a:xfrm>
              <a:off x="218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4"/>
            <p:cNvSpPr txBox="1"/>
            <p:nvPr/>
          </p:nvSpPr>
          <p:spPr>
            <a:xfrm>
              <a:off x="2331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4"/>
            <p:cNvSpPr txBox="1"/>
            <p:nvPr/>
          </p:nvSpPr>
          <p:spPr>
            <a:xfrm>
              <a:off x="247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4"/>
            <p:cNvSpPr txBox="1"/>
            <p:nvPr/>
          </p:nvSpPr>
          <p:spPr>
            <a:xfrm>
              <a:off x="33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4"/>
            <p:cNvSpPr txBox="1"/>
            <p:nvPr/>
          </p:nvSpPr>
          <p:spPr>
            <a:xfrm>
              <a:off x="474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4"/>
            <p:cNvSpPr txBox="1"/>
            <p:nvPr/>
          </p:nvSpPr>
          <p:spPr>
            <a:xfrm>
              <a:off x="618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4"/>
            <p:cNvSpPr txBox="1"/>
            <p:nvPr/>
          </p:nvSpPr>
          <p:spPr>
            <a:xfrm>
              <a:off x="762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4"/>
            <p:cNvSpPr txBox="1"/>
            <p:nvPr/>
          </p:nvSpPr>
          <p:spPr>
            <a:xfrm>
              <a:off x="90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4"/>
            <p:cNvSpPr txBox="1"/>
            <p:nvPr/>
          </p:nvSpPr>
          <p:spPr>
            <a:xfrm>
              <a:off x="104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4"/>
            <p:cNvSpPr txBox="1"/>
            <p:nvPr/>
          </p:nvSpPr>
          <p:spPr>
            <a:xfrm>
              <a:off x="118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4"/>
            <p:cNvSpPr txBox="1"/>
            <p:nvPr/>
          </p:nvSpPr>
          <p:spPr>
            <a:xfrm>
              <a:off x="133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4"/>
            <p:cNvSpPr txBox="1"/>
            <p:nvPr/>
          </p:nvSpPr>
          <p:spPr>
            <a:xfrm>
              <a:off x="147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4"/>
            <p:cNvSpPr txBox="1"/>
            <p:nvPr/>
          </p:nvSpPr>
          <p:spPr>
            <a:xfrm>
              <a:off x="161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4"/>
            <p:cNvSpPr txBox="1"/>
            <p:nvPr/>
          </p:nvSpPr>
          <p:spPr>
            <a:xfrm>
              <a:off x="33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4"/>
            <p:cNvSpPr txBox="1"/>
            <p:nvPr/>
          </p:nvSpPr>
          <p:spPr>
            <a:xfrm>
              <a:off x="474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4"/>
            <p:cNvSpPr txBox="1"/>
            <p:nvPr/>
          </p:nvSpPr>
          <p:spPr>
            <a:xfrm>
              <a:off x="618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4"/>
            <p:cNvSpPr txBox="1"/>
            <p:nvPr/>
          </p:nvSpPr>
          <p:spPr>
            <a:xfrm>
              <a:off x="762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4"/>
            <p:cNvSpPr txBox="1"/>
            <p:nvPr/>
          </p:nvSpPr>
          <p:spPr>
            <a:xfrm>
              <a:off x="90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4"/>
            <p:cNvSpPr txBox="1"/>
            <p:nvPr/>
          </p:nvSpPr>
          <p:spPr>
            <a:xfrm>
              <a:off x="104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4"/>
            <p:cNvSpPr txBox="1"/>
            <p:nvPr/>
          </p:nvSpPr>
          <p:spPr>
            <a:xfrm>
              <a:off x="118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4"/>
            <p:cNvSpPr txBox="1"/>
            <p:nvPr/>
          </p:nvSpPr>
          <p:spPr>
            <a:xfrm>
              <a:off x="133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4"/>
            <p:cNvSpPr txBox="1"/>
            <p:nvPr/>
          </p:nvSpPr>
          <p:spPr>
            <a:xfrm>
              <a:off x="147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4"/>
            <p:cNvSpPr txBox="1"/>
            <p:nvPr/>
          </p:nvSpPr>
          <p:spPr>
            <a:xfrm>
              <a:off x="161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4"/>
            <p:cNvSpPr txBox="1"/>
            <p:nvPr/>
          </p:nvSpPr>
          <p:spPr>
            <a:xfrm>
              <a:off x="33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4"/>
            <p:cNvSpPr txBox="1"/>
            <p:nvPr/>
          </p:nvSpPr>
          <p:spPr>
            <a:xfrm>
              <a:off x="474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4"/>
            <p:cNvSpPr txBox="1"/>
            <p:nvPr/>
          </p:nvSpPr>
          <p:spPr>
            <a:xfrm>
              <a:off x="618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4"/>
            <p:cNvSpPr txBox="1"/>
            <p:nvPr/>
          </p:nvSpPr>
          <p:spPr>
            <a:xfrm>
              <a:off x="762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4"/>
            <p:cNvSpPr txBox="1"/>
            <p:nvPr/>
          </p:nvSpPr>
          <p:spPr>
            <a:xfrm>
              <a:off x="90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4"/>
            <p:cNvSpPr txBox="1"/>
            <p:nvPr/>
          </p:nvSpPr>
          <p:spPr>
            <a:xfrm>
              <a:off x="104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4"/>
            <p:cNvSpPr txBox="1"/>
            <p:nvPr/>
          </p:nvSpPr>
          <p:spPr>
            <a:xfrm>
              <a:off x="118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4"/>
            <p:cNvSpPr txBox="1"/>
            <p:nvPr/>
          </p:nvSpPr>
          <p:spPr>
            <a:xfrm>
              <a:off x="133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4"/>
            <p:cNvSpPr txBox="1"/>
            <p:nvPr/>
          </p:nvSpPr>
          <p:spPr>
            <a:xfrm>
              <a:off x="147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4"/>
            <p:cNvSpPr txBox="1"/>
            <p:nvPr/>
          </p:nvSpPr>
          <p:spPr>
            <a:xfrm>
              <a:off x="161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4"/>
            <p:cNvSpPr txBox="1"/>
            <p:nvPr/>
          </p:nvSpPr>
          <p:spPr>
            <a:xfrm>
              <a:off x="33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4"/>
            <p:cNvSpPr txBox="1"/>
            <p:nvPr/>
          </p:nvSpPr>
          <p:spPr>
            <a:xfrm>
              <a:off x="474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4"/>
            <p:cNvSpPr txBox="1"/>
            <p:nvPr/>
          </p:nvSpPr>
          <p:spPr>
            <a:xfrm>
              <a:off x="618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4"/>
            <p:cNvSpPr txBox="1"/>
            <p:nvPr/>
          </p:nvSpPr>
          <p:spPr>
            <a:xfrm>
              <a:off x="762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4"/>
            <p:cNvSpPr txBox="1"/>
            <p:nvPr/>
          </p:nvSpPr>
          <p:spPr>
            <a:xfrm>
              <a:off x="90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4"/>
            <p:cNvSpPr txBox="1"/>
            <p:nvPr/>
          </p:nvSpPr>
          <p:spPr>
            <a:xfrm>
              <a:off x="104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4"/>
            <p:cNvSpPr txBox="1"/>
            <p:nvPr/>
          </p:nvSpPr>
          <p:spPr>
            <a:xfrm>
              <a:off x="118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4"/>
            <p:cNvSpPr txBox="1"/>
            <p:nvPr/>
          </p:nvSpPr>
          <p:spPr>
            <a:xfrm>
              <a:off x="133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4"/>
            <p:cNvSpPr txBox="1"/>
            <p:nvPr/>
          </p:nvSpPr>
          <p:spPr>
            <a:xfrm>
              <a:off x="147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4"/>
            <p:cNvSpPr txBox="1"/>
            <p:nvPr/>
          </p:nvSpPr>
          <p:spPr>
            <a:xfrm>
              <a:off x="161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4"/>
            <p:cNvSpPr txBox="1"/>
            <p:nvPr/>
          </p:nvSpPr>
          <p:spPr>
            <a:xfrm>
              <a:off x="33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4"/>
            <p:cNvSpPr txBox="1"/>
            <p:nvPr/>
          </p:nvSpPr>
          <p:spPr>
            <a:xfrm>
              <a:off x="474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4"/>
            <p:cNvSpPr txBox="1"/>
            <p:nvPr/>
          </p:nvSpPr>
          <p:spPr>
            <a:xfrm>
              <a:off x="618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4"/>
            <p:cNvSpPr txBox="1"/>
            <p:nvPr/>
          </p:nvSpPr>
          <p:spPr>
            <a:xfrm>
              <a:off x="762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4"/>
            <p:cNvSpPr txBox="1"/>
            <p:nvPr/>
          </p:nvSpPr>
          <p:spPr>
            <a:xfrm>
              <a:off x="90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4"/>
            <p:cNvSpPr txBox="1"/>
            <p:nvPr/>
          </p:nvSpPr>
          <p:spPr>
            <a:xfrm>
              <a:off x="104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4"/>
            <p:cNvSpPr txBox="1"/>
            <p:nvPr/>
          </p:nvSpPr>
          <p:spPr>
            <a:xfrm>
              <a:off x="118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4"/>
            <p:cNvSpPr txBox="1"/>
            <p:nvPr/>
          </p:nvSpPr>
          <p:spPr>
            <a:xfrm>
              <a:off x="133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4"/>
            <p:cNvSpPr txBox="1"/>
            <p:nvPr/>
          </p:nvSpPr>
          <p:spPr>
            <a:xfrm>
              <a:off x="147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4"/>
            <p:cNvSpPr txBox="1"/>
            <p:nvPr/>
          </p:nvSpPr>
          <p:spPr>
            <a:xfrm>
              <a:off x="161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4"/>
            <p:cNvSpPr txBox="1"/>
            <p:nvPr/>
          </p:nvSpPr>
          <p:spPr>
            <a:xfrm>
              <a:off x="175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4"/>
            <p:cNvSpPr txBox="1"/>
            <p:nvPr/>
          </p:nvSpPr>
          <p:spPr>
            <a:xfrm>
              <a:off x="189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4"/>
            <p:cNvSpPr txBox="1"/>
            <p:nvPr/>
          </p:nvSpPr>
          <p:spPr>
            <a:xfrm>
              <a:off x="204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4"/>
            <p:cNvSpPr txBox="1"/>
            <p:nvPr/>
          </p:nvSpPr>
          <p:spPr>
            <a:xfrm>
              <a:off x="218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4"/>
            <p:cNvSpPr txBox="1"/>
            <p:nvPr/>
          </p:nvSpPr>
          <p:spPr>
            <a:xfrm>
              <a:off x="2331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4"/>
            <p:cNvSpPr txBox="1"/>
            <p:nvPr/>
          </p:nvSpPr>
          <p:spPr>
            <a:xfrm>
              <a:off x="247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4"/>
            <p:cNvSpPr txBox="1"/>
            <p:nvPr/>
          </p:nvSpPr>
          <p:spPr>
            <a:xfrm>
              <a:off x="175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4"/>
            <p:cNvSpPr txBox="1"/>
            <p:nvPr/>
          </p:nvSpPr>
          <p:spPr>
            <a:xfrm>
              <a:off x="189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4"/>
            <p:cNvSpPr txBox="1"/>
            <p:nvPr/>
          </p:nvSpPr>
          <p:spPr>
            <a:xfrm>
              <a:off x="204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4"/>
            <p:cNvSpPr txBox="1"/>
            <p:nvPr/>
          </p:nvSpPr>
          <p:spPr>
            <a:xfrm>
              <a:off x="218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4"/>
            <p:cNvSpPr txBox="1"/>
            <p:nvPr/>
          </p:nvSpPr>
          <p:spPr>
            <a:xfrm>
              <a:off x="2331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4"/>
            <p:cNvSpPr txBox="1"/>
            <p:nvPr/>
          </p:nvSpPr>
          <p:spPr>
            <a:xfrm>
              <a:off x="247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4"/>
            <p:cNvSpPr txBox="1"/>
            <p:nvPr/>
          </p:nvSpPr>
          <p:spPr>
            <a:xfrm>
              <a:off x="175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4"/>
            <p:cNvSpPr txBox="1"/>
            <p:nvPr/>
          </p:nvSpPr>
          <p:spPr>
            <a:xfrm>
              <a:off x="189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4"/>
            <p:cNvSpPr txBox="1"/>
            <p:nvPr/>
          </p:nvSpPr>
          <p:spPr>
            <a:xfrm>
              <a:off x="204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4"/>
            <p:cNvSpPr txBox="1"/>
            <p:nvPr/>
          </p:nvSpPr>
          <p:spPr>
            <a:xfrm>
              <a:off x="218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4"/>
            <p:cNvSpPr txBox="1"/>
            <p:nvPr/>
          </p:nvSpPr>
          <p:spPr>
            <a:xfrm>
              <a:off x="2331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4"/>
            <p:cNvSpPr txBox="1"/>
            <p:nvPr/>
          </p:nvSpPr>
          <p:spPr>
            <a:xfrm>
              <a:off x="247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4"/>
            <p:cNvSpPr txBox="1"/>
            <p:nvPr/>
          </p:nvSpPr>
          <p:spPr>
            <a:xfrm>
              <a:off x="175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4"/>
            <p:cNvSpPr txBox="1"/>
            <p:nvPr/>
          </p:nvSpPr>
          <p:spPr>
            <a:xfrm>
              <a:off x="189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4"/>
            <p:cNvSpPr txBox="1"/>
            <p:nvPr/>
          </p:nvSpPr>
          <p:spPr>
            <a:xfrm>
              <a:off x="204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4"/>
            <p:cNvSpPr txBox="1"/>
            <p:nvPr/>
          </p:nvSpPr>
          <p:spPr>
            <a:xfrm>
              <a:off x="218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4"/>
            <p:cNvSpPr txBox="1"/>
            <p:nvPr/>
          </p:nvSpPr>
          <p:spPr>
            <a:xfrm>
              <a:off x="2331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4"/>
            <p:cNvSpPr txBox="1"/>
            <p:nvPr/>
          </p:nvSpPr>
          <p:spPr>
            <a:xfrm>
              <a:off x="247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4"/>
            <p:cNvSpPr txBox="1"/>
            <p:nvPr/>
          </p:nvSpPr>
          <p:spPr>
            <a:xfrm>
              <a:off x="175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4"/>
            <p:cNvSpPr txBox="1"/>
            <p:nvPr/>
          </p:nvSpPr>
          <p:spPr>
            <a:xfrm>
              <a:off x="189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4"/>
            <p:cNvSpPr txBox="1"/>
            <p:nvPr/>
          </p:nvSpPr>
          <p:spPr>
            <a:xfrm>
              <a:off x="204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4"/>
            <p:cNvSpPr txBox="1"/>
            <p:nvPr/>
          </p:nvSpPr>
          <p:spPr>
            <a:xfrm>
              <a:off x="218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>
              <a:off x="2331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4"/>
            <p:cNvSpPr txBox="1"/>
            <p:nvPr/>
          </p:nvSpPr>
          <p:spPr>
            <a:xfrm>
              <a:off x="247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21" name="Google Shape;1421;p44"/>
          <p:cNvCxnSpPr/>
          <p:nvPr/>
        </p:nvCxnSpPr>
        <p:spPr>
          <a:xfrm>
            <a:off x="523875" y="1624012"/>
            <a:ext cx="383857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422" name="Google Shape;1422;p44"/>
          <p:cNvCxnSpPr/>
          <p:nvPr/>
        </p:nvCxnSpPr>
        <p:spPr>
          <a:xfrm rot="5400000">
            <a:off x="-1256506" y="3404393"/>
            <a:ext cx="3560762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423" name="Google Shape;1423;p44"/>
          <p:cNvSpPr txBox="1"/>
          <p:nvPr/>
        </p:nvSpPr>
        <p:spPr>
          <a:xfrm>
            <a:off x="0" y="1255712"/>
            <a:ext cx="806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</p:txBody>
      </p:sp>
      <p:sp>
        <p:nvSpPr>
          <p:cNvPr id="1424" name="Google Shape;1424;p44"/>
          <p:cNvSpPr txBox="1"/>
          <p:nvPr/>
        </p:nvSpPr>
        <p:spPr>
          <a:xfrm>
            <a:off x="4140200" y="125730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425" name="Google Shape;1425;p44"/>
          <p:cNvSpPr txBox="1"/>
          <p:nvPr/>
        </p:nvSpPr>
        <p:spPr>
          <a:xfrm>
            <a:off x="239712" y="4970462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426" name="Google Shape;1426;p44"/>
          <p:cNvSpPr txBox="1"/>
          <p:nvPr/>
        </p:nvSpPr>
        <p:spPr>
          <a:xfrm>
            <a:off x="2797175" y="4997450"/>
            <a:ext cx="145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 (x, y)</a:t>
            </a:r>
            <a:endParaRPr/>
          </a:p>
        </p:txBody>
      </p:sp>
      <p:cxnSp>
        <p:nvCxnSpPr>
          <p:cNvPr id="1427" name="Google Shape;1427;p44"/>
          <p:cNvCxnSpPr/>
          <p:nvPr/>
        </p:nvCxnSpPr>
        <p:spPr>
          <a:xfrm rot="-5400000">
            <a:off x="3653575" y="2248762"/>
            <a:ext cx="1344600" cy="1254000"/>
          </a:xfrm>
          <a:prstGeom prst="curvedConnector3">
            <a:avLst>
              <a:gd name="adj1" fmla="val 0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28" name="Google Shape;1428;p44"/>
          <p:cNvSpPr txBox="1"/>
          <p:nvPr/>
        </p:nvSpPr>
        <p:spPr>
          <a:xfrm>
            <a:off x="4313237" y="3722687"/>
            <a:ext cx="40989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= 	(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*106 + </a:t>
            </a:r>
            <a:b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*104 + 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*100 + 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*108 + </a:t>
            </a:r>
            <a:b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*99 + 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*98 + </a:t>
            </a:r>
            <a:b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*95 + 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*90 + 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*85)/9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	</a:t>
            </a:r>
            <a:endParaRPr/>
          </a:p>
        </p:txBody>
      </p:sp>
      <p:sp>
        <p:nvSpPr>
          <p:cNvPr id="1429" name="Google Shape;1429;p44"/>
          <p:cNvSpPr txBox="1"/>
          <p:nvPr/>
        </p:nvSpPr>
        <p:spPr>
          <a:xfrm>
            <a:off x="7013575" y="3038475"/>
            <a:ext cx="18208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1430" name="Google Shape;1430;p44"/>
          <p:cNvSpPr txBox="1"/>
          <p:nvPr/>
        </p:nvSpPr>
        <p:spPr>
          <a:xfrm>
            <a:off x="1303337" y="3308350"/>
            <a:ext cx="1420812" cy="488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3*3</a:t>
            </a:r>
            <a:b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Neighbourhood</a:t>
            </a:r>
            <a:endParaRPr/>
          </a:p>
        </p:txBody>
      </p:sp>
      <p:sp>
        <p:nvSpPr>
          <p:cNvPr id="1431" name="Google Shape;1431;p44"/>
          <p:cNvSpPr/>
          <p:nvPr/>
        </p:nvSpPr>
        <p:spPr>
          <a:xfrm>
            <a:off x="2597150" y="3009900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4"/>
          <p:cNvSpPr txBox="1"/>
          <p:nvPr/>
        </p:nvSpPr>
        <p:spPr>
          <a:xfrm>
            <a:off x="3014662" y="3432175"/>
            <a:ext cx="228600" cy="2286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</a:t>
            </a:r>
            <a:endParaRPr/>
          </a:p>
        </p:txBody>
      </p:sp>
      <p:grpSp>
        <p:nvGrpSpPr>
          <p:cNvPr id="1433" name="Google Shape;1433;p44"/>
          <p:cNvGrpSpPr/>
          <p:nvPr/>
        </p:nvGrpSpPr>
        <p:grpSpPr>
          <a:xfrm>
            <a:off x="2790825" y="3206750"/>
            <a:ext cx="677862" cy="685800"/>
            <a:chOff x="1752" y="2422"/>
            <a:chExt cx="427" cy="432"/>
          </a:xfrm>
        </p:grpSpPr>
        <p:sp>
          <p:nvSpPr>
            <p:cNvPr id="1434" name="Google Shape;1434;p44"/>
            <p:cNvSpPr txBox="1"/>
            <p:nvPr/>
          </p:nvSpPr>
          <p:spPr>
            <a:xfrm>
              <a:off x="1752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  <a:endParaRPr/>
            </a:p>
          </p:txBody>
        </p:sp>
        <p:sp>
          <p:nvSpPr>
            <p:cNvPr id="1435" name="Google Shape;1435;p44"/>
            <p:cNvSpPr txBox="1"/>
            <p:nvPr/>
          </p:nvSpPr>
          <p:spPr>
            <a:xfrm>
              <a:off x="1752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/>
            </a:p>
          </p:txBody>
        </p:sp>
        <p:sp>
          <p:nvSpPr>
            <p:cNvPr id="1436" name="Google Shape;1436;p44"/>
            <p:cNvSpPr txBox="1"/>
            <p:nvPr/>
          </p:nvSpPr>
          <p:spPr>
            <a:xfrm>
              <a:off x="1752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95</a:t>
              </a:r>
              <a:endParaRPr/>
            </a:p>
          </p:txBody>
        </p:sp>
        <p:sp>
          <p:nvSpPr>
            <p:cNvPr id="1437" name="Google Shape;1437;p44"/>
            <p:cNvSpPr txBox="1"/>
            <p:nvPr/>
          </p:nvSpPr>
          <p:spPr>
            <a:xfrm>
              <a:off x="1891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1438" name="Google Shape;1438;p44"/>
            <p:cNvSpPr txBox="1"/>
            <p:nvPr/>
          </p:nvSpPr>
          <p:spPr>
            <a:xfrm>
              <a:off x="2035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108</a:t>
              </a:r>
              <a:endParaRPr/>
            </a:p>
          </p:txBody>
        </p:sp>
        <p:sp>
          <p:nvSpPr>
            <p:cNvPr id="1439" name="Google Shape;1439;p44"/>
            <p:cNvSpPr txBox="1"/>
            <p:nvPr/>
          </p:nvSpPr>
          <p:spPr>
            <a:xfrm>
              <a:off x="2035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</a:t>
              </a:r>
              <a:endParaRPr/>
            </a:p>
          </p:txBody>
        </p:sp>
        <p:sp>
          <p:nvSpPr>
            <p:cNvPr id="1440" name="Google Shape;1440;p44"/>
            <p:cNvSpPr txBox="1"/>
            <p:nvPr/>
          </p:nvSpPr>
          <p:spPr>
            <a:xfrm>
              <a:off x="1891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441" name="Google Shape;1441;p44"/>
            <p:cNvSpPr txBox="1"/>
            <p:nvPr/>
          </p:nvSpPr>
          <p:spPr>
            <a:xfrm>
              <a:off x="2035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</a:t>
              </a:r>
              <a:endParaRPr/>
            </a:p>
          </p:txBody>
        </p:sp>
      </p:grpSp>
      <p:grpSp>
        <p:nvGrpSpPr>
          <p:cNvPr id="1442" name="Google Shape;1442;p44"/>
          <p:cNvGrpSpPr/>
          <p:nvPr/>
        </p:nvGrpSpPr>
        <p:grpSpPr>
          <a:xfrm>
            <a:off x="2773362" y="3203575"/>
            <a:ext cx="685800" cy="682625"/>
            <a:chOff x="3168" y="2244"/>
            <a:chExt cx="432" cy="430"/>
          </a:xfrm>
        </p:grpSpPr>
        <p:sp>
          <p:nvSpPr>
            <p:cNvPr id="1443" name="Google Shape;1443;p44"/>
            <p:cNvSpPr txBox="1"/>
            <p:nvPr/>
          </p:nvSpPr>
          <p:spPr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4" name="Google Shape;1444;p44"/>
            <p:cNvSpPr txBox="1"/>
            <p:nvPr/>
          </p:nvSpPr>
          <p:spPr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5" name="Google Shape;1445;p44"/>
            <p:cNvSpPr txBox="1"/>
            <p:nvPr/>
          </p:nvSpPr>
          <p:spPr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6" name="Google Shape;1446;p44"/>
            <p:cNvSpPr txBox="1"/>
            <p:nvPr/>
          </p:nvSpPr>
          <p:spPr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7" name="Google Shape;1447;p44"/>
            <p:cNvSpPr txBox="1"/>
            <p:nvPr/>
          </p:nvSpPr>
          <p:spPr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8" name="Google Shape;1448;p44"/>
            <p:cNvSpPr txBox="1"/>
            <p:nvPr/>
          </p:nvSpPr>
          <p:spPr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49" name="Google Shape;1449;p44"/>
            <p:cNvSpPr txBox="1"/>
            <p:nvPr/>
          </p:nvSpPr>
          <p:spPr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50" name="Google Shape;1450;p44"/>
            <p:cNvSpPr txBox="1"/>
            <p:nvPr/>
          </p:nvSpPr>
          <p:spPr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451" name="Google Shape;1451;p44"/>
            <p:cNvSpPr txBox="1"/>
            <p:nvPr/>
          </p:nvSpPr>
          <p:spPr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452" name="Google Shape;1452;p44"/>
          <p:cNvSpPr txBox="1"/>
          <p:nvPr/>
        </p:nvSpPr>
        <p:spPr>
          <a:xfrm>
            <a:off x="3502025" y="3308350"/>
            <a:ext cx="1366837" cy="488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3*3 Smoothing</a:t>
            </a:r>
            <a:b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cxnSp>
        <p:nvCxnSpPr>
          <p:cNvPr id="1453" name="Google Shape;1453;p44"/>
          <p:cNvCxnSpPr/>
          <p:nvPr/>
        </p:nvCxnSpPr>
        <p:spPr>
          <a:xfrm rot="10800000" flipH="1">
            <a:off x="3686175" y="2203337"/>
            <a:ext cx="3441600" cy="1347900"/>
          </a:xfrm>
          <a:prstGeom prst="curvedConnector3">
            <a:avLst>
              <a:gd name="adj1" fmla="val 10760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54" name="Google Shape;1454;p44"/>
          <p:cNvSpPr/>
          <p:nvPr/>
        </p:nvSpPr>
        <p:spPr>
          <a:xfrm>
            <a:off x="2584450" y="3013075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5" name="Google Shape;1455;p44"/>
          <p:cNvGrpSpPr/>
          <p:nvPr/>
        </p:nvGrpSpPr>
        <p:grpSpPr>
          <a:xfrm>
            <a:off x="4965700" y="1425575"/>
            <a:ext cx="1568450" cy="1560512"/>
            <a:chOff x="3689" y="895"/>
            <a:chExt cx="988" cy="983"/>
          </a:xfrm>
        </p:grpSpPr>
        <p:sp>
          <p:nvSpPr>
            <p:cNvPr id="1456" name="Google Shape;1456;p44"/>
            <p:cNvSpPr txBox="1"/>
            <p:nvPr/>
          </p:nvSpPr>
          <p:spPr>
            <a:xfrm>
              <a:off x="3689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104</a:t>
              </a:r>
              <a:endParaRPr/>
            </a:p>
          </p:txBody>
        </p:sp>
        <p:sp>
          <p:nvSpPr>
            <p:cNvPr id="1457" name="Google Shape;1457;p44"/>
            <p:cNvSpPr txBox="1"/>
            <p:nvPr/>
          </p:nvSpPr>
          <p:spPr>
            <a:xfrm>
              <a:off x="4018" y="895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sp>
          <p:nvSpPr>
            <p:cNvPr id="1458" name="Google Shape;1458;p44"/>
            <p:cNvSpPr txBox="1"/>
            <p:nvPr/>
          </p:nvSpPr>
          <p:spPr>
            <a:xfrm>
              <a:off x="4348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108</a:t>
              </a:r>
              <a:endParaRPr/>
            </a:p>
          </p:txBody>
        </p:sp>
        <p:sp>
          <p:nvSpPr>
            <p:cNvPr id="1459" name="Google Shape;1459;p44"/>
            <p:cNvSpPr txBox="1"/>
            <p:nvPr/>
          </p:nvSpPr>
          <p:spPr>
            <a:xfrm>
              <a:off x="3689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99</a:t>
              </a:r>
              <a:endParaRPr/>
            </a:p>
          </p:txBody>
        </p:sp>
        <p:sp>
          <p:nvSpPr>
            <p:cNvPr id="1460" name="Google Shape;1460;p44"/>
            <p:cNvSpPr txBox="1"/>
            <p:nvPr/>
          </p:nvSpPr>
          <p:spPr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106</a:t>
              </a:r>
              <a:endParaRPr/>
            </a:p>
          </p:txBody>
        </p:sp>
        <p:sp>
          <p:nvSpPr>
            <p:cNvPr id="1461" name="Google Shape;1461;p44"/>
            <p:cNvSpPr txBox="1"/>
            <p:nvPr/>
          </p:nvSpPr>
          <p:spPr>
            <a:xfrm>
              <a:off x="4348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98</a:t>
              </a:r>
              <a:endParaRPr/>
            </a:p>
          </p:txBody>
        </p:sp>
        <p:sp>
          <p:nvSpPr>
            <p:cNvPr id="1462" name="Google Shape;1462;p44"/>
            <p:cNvSpPr txBox="1"/>
            <p:nvPr/>
          </p:nvSpPr>
          <p:spPr>
            <a:xfrm>
              <a:off x="3689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95</a:t>
              </a:r>
              <a:endParaRPr/>
            </a:p>
          </p:txBody>
        </p:sp>
        <p:sp>
          <p:nvSpPr>
            <p:cNvPr id="1463" name="Google Shape;1463;p44"/>
            <p:cNvSpPr txBox="1"/>
            <p:nvPr/>
          </p:nvSpPr>
          <p:spPr>
            <a:xfrm>
              <a:off x="4018" y="1549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  <p:sp>
          <p:nvSpPr>
            <p:cNvPr id="1464" name="Google Shape;1464;p44"/>
            <p:cNvSpPr txBox="1"/>
            <p:nvPr/>
          </p:nvSpPr>
          <p:spPr>
            <a:xfrm>
              <a:off x="4348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85</a:t>
              </a:r>
              <a:endParaRPr/>
            </a:p>
          </p:txBody>
        </p:sp>
      </p:grpSp>
      <p:sp>
        <p:nvSpPr>
          <p:cNvPr id="1465" name="Google Shape;1465;p44"/>
          <p:cNvSpPr txBox="1"/>
          <p:nvPr/>
        </p:nvSpPr>
        <p:spPr>
          <a:xfrm>
            <a:off x="4840287" y="3017837"/>
            <a:ext cx="1820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 Pixels</a:t>
            </a:r>
            <a:endParaRPr/>
          </a:p>
        </p:txBody>
      </p:sp>
      <p:sp>
        <p:nvSpPr>
          <p:cNvPr id="1466" name="Google Shape;1466;p44"/>
          <p:cNvSpPr txBox="1"/>
          <p:nvPr/>
        </p:nvSpPr>
        <p:spPr>
          <a:xfrm>
            <a:off x="6542087" y="1828800"/>
            <a:ext cx="5270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467" name="Google Shape;1467;p44"/>
          <p:cNvSpPr txBox="1"/>
          <p:nvPr/>
        </p:nvSpPr>
        <p:spPr>
          <a:xfrm>
            <a:off x="228600" y="5716587"/>
            <a:ext cx="8915400" cy="90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is repeated for every pixel in the original image to generate the smoothed image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4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Another Smoothing Example</a:t>
            </a:r>
            <a:endParaRPr/>
          </a:p>
        </p:txBody>
      </p:sp>
      <p:sp>
        <p:nvSpPr>
          <p:cNvPr id="1474" name="Google Shape;1474;p45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254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smoothing the original image we get rid of lots of the finer detail which leaves only the gross features for thresholding</a:t>
            </a:r>
            <a:endParaRPr/>
          </a:p>
        </p:txBody>
      </p:sp>
      <p:grpSp>
        <p:nvGrpSpPr>
          <p:cNvPr id="1475" name="Google Shape;1475;p45"/>
          <p:cNvGrpSpPr/>
          <p:nvPr/>
        </p:nvGrpSpPr>
        <p:grpSpPr>
          <a:xfrm>
            <a:off x="854075" y="2997200"/>
            <a:ext cx="7305675" cy="2981325"/>
            <a:chOff x="538" y="832"/>
            <a:chExt cx="4602" cy="1878"/>
          </a:xfrm>
        </p:grpSpPr>
        <p:pic>
          <p:nvPicPr>
            <p:cNvPr id="1476" name="Google Shape;1476;p45"/>
            <p:cNvPicPr preferRelativeResize="0"/>
            <p:nvPr/>
          </p:nvPicPr>
          <p:blipFill rotWithShape="1">
            <a:blip r:embed="rId3">
              <a:alphaModFix/>
            </a:blip>
            <a:srcRect b="23013"/>
            <a:stretch/>
          </p:blipFill>
          <p:spPr>
            <a:xfrm>
              <a:off x="538" y="832"/>
              <a:ext cx="4602" cy="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7" name="Google Shape;1477;p45"/>
            <p:cNvSpPr txBox="1"/>
            <p:nvPr/>
          </p:nvSpPr>
          <p:spPr>
            <a:xfrm>
              <a:off x="748" y="2478"/>
              <a:ext cx="11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Image</a:t>
              </a:r>
              <a:endParaRPr/>
            </a:p>
          </p:txBody>
        </p:sp>
        <p:sp>
          <p:nvSpPr>
            <p:cNvPr id="1478" name="Google Shape;1478;p45"/>
            <p:cNvSpPr txBox="1"/>
            <p:nvPr/>
          </p:nvSpPr>
          <p:spPr>
            <a:xfrm>
              <a:off x="2194" y="2479"/>
              <a:ext cx="1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Smoothed Image</a:t>
              </a:r>
              <a:endParaRPr/>
            </a:p>
          </p:txBody>
        </p:sp>
        <p:sp>
          <p:nvSpPr>
            <p:cNvPr id="1479" name="Google Shape;1479;p45"/>
            <p:cNvSpPr txBox="1"/>
            <p:nvPr/>
          </p:nvSpPr>
          <p:spPr>
            <a:xfrm>
              <a:off x="3641" y="2479"/>
              <a:ext cx="14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Thresholded Image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lecture we will look at spatial filtering techniques: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Neighbourhood operations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spatial filtering?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Smoothing operations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at the edges?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convolution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6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 Filter Vs. Median Filter Example</a:t>
            </a:r>
            <a:endParaRPr/>
          </a:p>
        </p:txBody>
      </p:sp>
      <p:sp>
        <p:nvSpPr>
          <p:cNvPr id="1486" name="Google Shape;1486;p46"/>
          <p:cNvSpPr txBox="1">
            <a:spLocks noGrp="1"/>
          </p:cNvSpPr>
          <p:nvPr>
            <p:ph type="body" idx="1"/>
          </p:nvPr>
        </p:nvSpPr>
        <p:spPr>
          <a:xfrm>
            <a:off x="457200" y="4351337"/>
            <a:ext cx="8229600" cy="250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Filtering is often used to remove noise from images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Sometimes a median filter works better than an averaging filter</a:t>
            </a:r>
            <a:endParaRPr/>
          </a:p>
        </p:txBody>
      </p:sp>
      <p:grpSp>
        <p:nvGrpSpPr>
          <p:cNvPr id="1487" name="Google Shape;1487;p46"/>
          <p:cNvGrpSpPr/>
          <p:nvPr/>
        </p:nvGrpSpPr>
        <p:grpSpPr>
          <a:xfrm>
            <a:off x="752475" y="1296987"/>
            <a:ext cx="7488237" cy="3033712"/>
            <a:chOff x="474" y="817"/>
            <a:chExt cx="4717" cy="1911"/>
          </a:xfrm>
        </p:grpSpPr>
        <p:pic>
          <p:nvPicPr>
            <p:cNvPr id="1488" name="Google Shape;1488;p46"/>
            <p:cNvPicPr preferRelativeResize="0"/>
            <p:nvPr/>
          </p:nvPicPr>
          <p:blipFill rotWithShape="1">
            <a:blip r:embed="rId3">
              <a:alphaModFix/>
            </a:blip>
            <a:srcRect b="29716"/>
            <a:stretch/>
          </p:blipFill>
          <p:spPr>
            <a:xfrm>
              <a:off x="474" y="817"/>
              <a:ext cx="4717" cy="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9" name="Google Shape;1489;p46"/>
            <p:cNvSpPr txBox="1"/>
            <p:nvPr/>
          </p:nvSpPr>
          <p:spPr>
            <a:xfrm>
              <a:off x="713" y="2324"/>
              <a:ext cx="1116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Image</a:t>
              </a:r>
              <a:b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 Noise</a:t>
              </a:r>
              <a:endParaRPr/>
            </a:p>
          </p:txBody>
        </p:sp>
        <p:sp>
          <p:nvSpPr>
            <p:cNvPr id="1490" name="Google Shape;1490;p46"/>
            <p:cNvSpPr txBox="1"/>
            <p:nvPr/>
          </p:nvSpPr>
          <p:spPr>
            <a:xfrm>
              <a:off x="2218" y="2324"/>
              <a:ext cx="121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 After</a:t>
              </a:r>
              <a:b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Averaging Filter</a:t>
              </a:r>
              <a:endParaRPr/>
            </a:p>
          </p:txBody>
        </p:sp>
        <p:sp>
          <p:nvSpPr>
            <p:cNvPr id="1491" name="Google Shape;1491;p46"/>
            <p:cNvSpPr txBox="1"/>
            <p:nvPr/>
          </p:nvSpPr>
          <p:spPr>
            <a:xfrm>
              <a:off x="3884" y="2324"/>
              <a:ext cx="100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Image After</a:t>
              </a:r>
              <a:b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Median Filter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7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 Filter Vs. Median Filter Example</a:t>
            </a:r>
            <a:endParaRPr/>
          </a:p>
        </p:txBody>
      </p:sp>
      <p:pic>
        <p:nvPicPr>
          <p:cNvPr id="1498" name="Google Shape;1498;p47"/>
          <p:cNvPicPr preferRelativeResize="0"/>
          <p:nvPr/>
        </p:nvPicPr>
        <p:blipFill rotWithShape="1">
          <a:blip r:embed="rId3">
            <a:alphaModFix/>
          </a:blip>
          <a:srcRect r="66787" b="29716"/>
          <a:stretch/>
        </p:blipFill>
        <p:spPr>
          <a:xfrm>
            <a:off x="1860550" y="1339850"/>
            <a:ext cx="5321300" cy="5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8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 Filter Vs. Median Filter Example</a:t>
            </a:r>
            <a:endParaRPr/>
          </a:p>
        </p:txBody>
      </p:sp>
      <p:pic>
        <p:nvPicPr>
          <p:cNvPr id="1505" name="Google Shape;1505;p48"/>
          <p:cNvPicPr preferRelativeResize="0"/>
          <p:nvPr/>
        </p:nvPicPr>
        <p:blipFill rotWithShape="1">
          <a:blip r:embed="rId3">
            <a:alphaModFix/>
          </a:blip>
          <a:srcRect l="33476" r="33634" b="29716"/>
          <a:stretch/>
        </p:blipFill>
        <p:spPr>
          <a:xfrm>
            <a:off x="1885950" y="1423987"/>
            <a:ext cx="5270500" cy="516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Averaging Filter Vs. Median Filter Example</a:t>
            </a:r>
            <a:endParaRPr/>
          </a:p>
        </p:txBody>
      </p:sp>
      <p:pic>
        <p:nvPicPr>
          <p:cNvPr id="1512" name="Google Shape;1512;p49"/>
          <p:cNvPicPr preferRelativeResize="0"/>
          <p:nvPr/>
        </p:nvPicPr>
        <p:blipFill rotWithShape="1">
          <a:blip r:embed="rId3">
            <a:alphaModFix/>
          </a:blip>
          <a:srcRect l="66495" b="29716"/>
          <a:stretch/>
        </p:blipFill>
        <p:spPr>
          <a:xfrm>
            <a:off x="1836737" y="1423987"/>
            <a:ext cx="5368925" cy="516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0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Neighbourhood Operations Example</a:t>
            </a:r>
            <a:endParaRPr/>
          </a:p>
        </p:txBody>
      </p:sp>
      <p:grpSp>
        <p:nvGrpSpPr>
          <p:cNvPr id="1519" name="Google Shape;1519;p50"/>
          <p:cNvGrpSpPr/>
          <p:nvPr/>
        </p:nvGrpSpPr>
        <p:grpSpPr>
          <a:xfrm>
            <a:off x="2411412" y="1981200"/>
            <a:ext cx="4530725" cy="4078287"/>
            <a:chOff x="1419" y="1218"/>
            <a:chExt cx="2854" cy="2569"/>
          </a:xfrm>
        </p:grpSpPr>
        <p:sp>
          <p:nvSpPr>
            <p:cNvPr id="1520" name="Google Shape;1520;p50"/>
            <p:cNvSpPr txBox="1"/>
            <p:nvPr/>
          </p:nvSpPr>
          <p:spPr>
            <a:xfrm>
              <a:off x="1597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</a:t>
              </a:r>
              <a:endParaRPr/>
            </a:p>
          </p:txBody>
        </p:sp>
        <p:sp>
          <p:nvSpPr>
            <p:cNvPr id="1521" name="Google Shape;1521;p50"/>
            <p:cNvSpPr txBox="1"/>
            <p:nvPr/>
          </p:nvSpPr>
          <p:spPr>
            <a:xfrm>
              <a:off x="1981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127</a:t>
              </a:r>
              <a:endParaRPr/>
            </a:p>
          </p:txBody>
        </p:sp>
        <p:sp>
          <p:nvSpPr>
            <p:cNvPr id="1522" name="Google Shape;1522;p50"/>
            <p:cNvSpPr txBox="1"/>
            <p:nvPr/>
          </p:nvSpPr>
          <p:spPr>
            <a:xfrm>
              <a:off x="2362" y="1493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1523" name="Google Shape;1523;p50"/>
            <p:cNvSpPr txBox="1"/>
            <p:nvPr/>
          </p:nvSpPr>
          <p:spPr>
            <a:xfrm>
              <a:off x="2744" y="1493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119</a:t>
              </a:r>
              <a:endParaRPr/>
            </a:p>
          </p:txBody>
        </p:sp>
        <p:sp>
          <p:nvSpPr>
            <p:cNvPr id="1524" name="Google Shape;1524;p50"/>
            <p:cNvSpPr txBox="1"/>
            <p:nvPr/>
          </p:nvSpPr>
          <p:spPr>
            <a:xfrm>
              <a:off x="3127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115</a:t>
              </a:r>
              <a:endParaRPr/>
            </a:p>
          </p:txBody>
        </p:sp>
        <p:sp>
          <p:nvSpPr>
            <p:cNvPr id="1525" name="Google Shape;1525;p50"/>
            <p:cNvSpPr txBox="1"/>
            <p:nvPr/>
          </p:nvSpPr>
          <p:spPr>
            <a:xfrm>
              <a:off x="3494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130</a:t>
              </a:r>
              <a:endParaRPr/>
            </a:p>
          </p:txBody>
        </p:sp>
        <p:sp>
          <p:nvSpPr>
            <p:cNvPr id="1526" name="Google Shape;1526;p50"/>
            <p:cNvSpPr txBox="1"/>
            <p:nvPr/>
          </p:nvSpPr>
          <p:spPr>
            <a:xfrm>
              <a:off x="1597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140</a:t>
              </a:r>
              <a:endParaRPr/>
            </a:p>
          </p:txBody>
        </p:sp>
        <p:sp>
          <p:nvSpPr>
            <p:cNvPr id="1527" name="Google Shape;1527;p50"/>
            <p:cNvSpPr txBox="1"/>
            <p:nvPr/>
          </p:nvSpPr>
          <p:spPr>
            <a:xfrm>
              <a:off x="1981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1528" name="Google Shape;1528;p50"/>
            <p:cNvSpPr txBox="1"/>
            <p:nvPr/>
          </p:nvSpPr>
          <p:spPr>
            <a:xfrm>
              <a:off x="2362" y="1869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1529" name="Google Shape;1529;p50"/>
            <p:cNvSpPr txBox="1"/>
            <p:nvPr/>
          </p:nvSpPr>
          <p:spPr>
            <a:xfrm>
              <a:off x="2744" y="1869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/>
            </a:p>
          </p:txBody>
        </p:sp>
        <p:sp>
          <p:nvSpPr>
            <p:cNvPr id="1530" name="Google Shape;1530;p50"/>
            <p:cNvSpPr txBox="1"/>
            <p:nvPr/>
          </p:nvSpPr>
          <p:spPr>
            <a:xfrm>
              <a:off x="3127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1531" name="Google Shape;1531;p50"/>
            <p:cNvSpPr txBox="1"/>
            <p:nvPr/>
          </p:nvSpPr>
          <p:spPr>
            <a:xfrm>
              <a:off x="3494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172</a:t>
              </a:r>
              <a:endParaRPr/>
            </a:p>
          </p:txBody>
        </p:sp>
        <p:sp>
          <p:nvSpPr>
            <p:cNvPr id="1532" name="Google Shape;1532;p50"/>
            <p:cNvSpPr txBox="1"/>
            <p:nvPr/>
          </p:nvSpPr>
          <p:spPr>
            <a:xfrm>
              <a:off x="1597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133</a:t>
              </a:r>
              <a:endParaRPr/>
            </a:p>
          </p:txBody>
        </p:sp>
        <p:sp>
          <p:nvSpPr>
            <p:cNvPr id="1533" name="Google Shape;1533;p50"/>
            <p:cNvSpPr txBox="1"/>
            <p:nvPr/>
          </p:nvSpPr>
          <p:spPr>
            <a:xfrm>
              <a:off x="1981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1534" name="Google Shape;1534;p50"/>
            <p:cNvSpPr txBox="1"/>
            <p:nvPr/>
          </p:nvSpPr>
          <p:spPr>
            <a:xfrm>
              <a:off x="2362" y="2252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183</a:t>
              </a:r>
              <a:endParaRPr/>
            </a:p>
          </p:txBody>
        </p:sp>
        <p:sp>
          <p:nvSpPr>
            <p:cNvPr id="1535" name="Google Shape;1535;p50"/>
            <p:cNvSpPr txBox="1"/>
            <p:nvPr/>
          </p:nvSpPr>
          <p:spPr>
            <a:xfrm>
              <a:off x="2744" y="2252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</p:txBody>
        </p:sp>
        <p:sp>
          <p:nvSpPr>
            <p:cNvPr id="1536" name="Google Shape;1536;p50"/>
            <p:cNvSpPr txBox="1"/>
            <p:nvPr/>
          </p:nvSpPr>
          <p:spPr>
            <a:xfrm>
              <a:off x="3127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1537" name="Google Shape;1537;p50"/>
            <p:cNvSpPr txBox="1"/>
            <p:nvPr/>
          </p:nvSpPr>
          <p:spPr>
            <a:xfrm>
              <a:off x="3494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191</a:t>
              </a:r>
              <a:endParaRPr/>
            </a:p>
          </p:txBody>
        </p:sp>
        <p:sp>
          <p:nvSpPr>
            <p:cNvPr id="1538" name="Google Shape;1538;p50"/>
            <p:cNvSpPr txBox="1"/>
            <p:nvPr/>
          </p:nvSpPr>
          <p:spPr>
            <a:xfrm>
              <a:off x="1597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1539" name="Google Shape;1539;p50"/>
            <p:cNvSpPr txBox="1"/>
            <p:nvPr/>
          </p:nvSpPr>
          <p:spPr>
            <a:xfrm>
              <a:off x="1981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1540" name="Google Shape;1540;p50"/>
            <p:cNvSpPr txBox="1"/>
            <p:nvPr/>
          </p:nvSpPr>
          <p:spPr>
            <a:xfrm>
              <a:off x="2362" y="2628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1541" name="Google Shape;1541;p50"/>
            <p:cNvSpPr txBox="1"/>
            <p:nvPr/>
          </p:nvSpPr>
          <p:spPr>
            <a:xfrm>
              <a:off x="2744" y="2628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1542" name="Google Shape;1542;p50"/>
            <p:cNvSpPr txBox="1"/>
            <p:nvPr/>
          </p:nvSpPr>
          <p:spPr>
            <a:xfrm>
              <a:off x="3127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1543" name="Google Shape;1543;p50"/>
            <p:cNvSpPr txBox="1"/>
            <p:nvPr/>
          </p:nvSpPr>
          <p:spPr>
            <a:xfrm>
              <a:off x="3494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195</a:t>
              </a:r>
              <a:endParaRPr/>
            </a:p>
          </p:txBody>
        </p:sp>
        <p:sp>
          <p:nvSpPr>
            <p:cNvPr id="1544" name="Google Shape;1544;p50"/>
            <p:cNvSpPr txBox="1"/>
            <p:nvPr/>
          </p:nvSpPr>
          <p:spPr>
            <a:xfrm>
              <a:off x="1597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164</a:t>
              </a:r>
              <a:endParaRPr/>
            </a:p>
          </p:txBody>
        </p:sp>
        <p:sp>
          <p:nvSpPr>
            <p:cNvPr id="1545" name="Google Shape;1545;p50"/>
            <p:cNvSpPr txBox="1"/>
            <p:nvPr/>
          </p:nvSpPr>
          <p:spPr>
            <a:xfrm>
              <a:off x="1981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170</a:t>
              </a:r>
              <a:endParaRPr/>
            </a:p>
          </p:txBody>
        </p:sp>
        <p:sp>
          <p:nvSpPr>
            <p:cNvPr id="1546" name="Google Shape;1546;p50"/>
            <p:cNvSpPr txBox="1"/>
            <p:nvPr/>
          </p:nvSpPr>
          <p:spPr>
            <a:xfrm>
              <a:off x="2362" y="2993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175</a:t>
              </a:r>
              <a:endParaRPr/>
            </a:p>
          </p:txBody>
        </p:sp>
        <p:sp>
          <p:nvSpPr>
            <p:cNvPr id="1547" name="Google Shape;1547;p50"/>
            <p:cNvSpPr txBox="1"/>
            <p:nvPr/>
          </p:nvSpPr>
          <p:spPr>
            <a:xfrm>
              <a:off x="2744" y="2993"/>
              <a:ext cx="383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162</a:t>
              </a:r>
              <a:endParaRPr/>
            </a:p>
          </p:txBody>
        </p:sp>
        <p:sp>
          <p:nvSpPr>
            <p:cNvPr id="1548" name="Google Shape;1548;p50"/>
            <p:cNvSpPr txBox="1"/>
            <p:nvPr/>
          </p:nvSpPr>
          <p:spPr>
            <a:xfrm>
              <a:off x="3127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173</a:t>
              </a:r>
              <a:endParaRPr/>
            </a:p>
          </p:txBody>
        </p:sp>
        <p:sp>
          <p:nvSpPr>
            <p:cNvPr id="1549" name="Google Shape;1549;p50"/>
            <p:cNvSpPr txBox="1"/>
            <p:nvPr/>
          </p:nvSpPr>
          <p:spPr>
            <a:xfrm>
              <a:off x="3494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151</a:t>
              </a:r>
              <a:endParaRPr/>
            </a:p>
          </p:txBody>
        </p:sp>
        <p:cxnSp>
          <p:nvCxnSpPr>
            <p:cNvPr id="1550" name="Google Shape;1550;p50"/>
            <p:cNvCxnSpPr/>
            <p:nvPr/>
          </p:nvCxnSpPr>
          <p:spPr>
            <a:xfrm>
              <a:off x="1597" y="1493"/>
              <a:ext cx="260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1551" name="Google Shape;1551;p50"/>
            <p:cNvCxnSpPr/>
            <p:nvPr/>
          </p:nvCxnSpPr>
          <p:spPr>
            <a:xfrm rot="5400000">
              <a:off x="530" y="2559"/>
              <a:ext cx="2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1552" name="Google Shape;1552;p50"/>
            <p:cNvSpPr txBox="1"/>
            <p:nvPr/>
          </p:nvSpPr>
          <p:spPr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553" name="Google Shape;1553;p50"/>
            <p:cNvSpPr txBox="1"/>
            <p:nvPr/>
          </p:nvSpPr>
          <p:spPr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grpSp>
          <p:nvGrpSpPr>
            <p:cNvPr id="1554" name="Google Shape;1554;p50"/>
            <p:cNvGrpSpPr/>
            <p:nvPr/>
          </p:nvGrpSpPr>
          <p:grpSpPr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1555" name="Google Shape;1555;p50"/>
              <p:cNvSpPr/>
              <p:nvPr/>
            </p:nvSpPr>
            <p:spPr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0"/>
              <p:cNvSpPr/>
              <p:nvPr/>
            </p:nvSpPr>
            <p:spPr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50"/>
              <p:cNvSpPr/>
              <p:nvPr/>
            </p:nvSpPr>
            <p:spPr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8" name="Google Shape;1558;p50"/>
            <p:cNvGrpSpPr/>
            <p:nvPr/>
          </p:nvGrpSpPr>
          <p:grpSpPr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1559" name="Google Shape;1559;p50"/>
              <p:cNvSpPr/>
              <p:nvPr/>
            </p:nvSpPr>
            <p:spPr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50"/>
              <p:cNvSpPr/>
              <p:nvPr/>
            </p:nvSpPr>
            <p:spPr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50"/>
              <p:cNvSpPr/>
              <p:nvPr/>
            </p:nvSpPr>
            <p:spPr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</a:t>
            </a:r>
            <a:endParaRPr/>
          </a:p>
        </p:txBody>
      </p:sp>
      <p:grpSp>
        <p:nvGrpSpPr>
          <p:cNvPr id="1568" name="Google Shape;1568;p51"/>
          <p:cNvGrpSpPr/>
          <p:nvPr/>
        </p:nvGrpSpPr>
        <p:grpSpPr>
          <a:xfrm>
            <a:off x="2708275" y="2927350"/>
            <a:ext cx="3625850" cy="3384550"/>
            <a:chOff x="330" y="1023"/>
            <a:chExt cx="2284" cy="2132"/>
          </a:xfrm>
        </p:grpSpPr>
        <p:sp>
          <p:nvSpPr>
            <p:cNvPr id="1569" name="Google Shape;1569;p51"/>
            <p:cNvSpPr txBox="1"/>
            <p:nvPr/>
          </p:nvSpPr>
          <p:spPr>
            <a:xfrm>
              <a:off x="33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1"/>
            <p:cNvSpPr txBox="1"/>
            <p:nvPr/>
          </p:nvSpPr>
          <p:spPr>
            <a:xfrm>
              <a:off x="474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1"/>
            <p:cNvSpPr txBox="1"/>
            <p:nvPr/>
          </p:nvSpPr>
          <p:spPr>
            <a:xfrm>
              <a:off x="618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1"/>
            <p:cNvSpPr txBox="1"/>
            <p:nvPr/>
          </p:nvSpPr>
          <p:spPr>
            <a:xfrm>
              <a:off x="762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1"/>
            <p:cNvSpPr txBox="1"/>
            <p:nvPr/>
          </p:nvSpPr>
          <p:spPr>
            <a:xfrm>
              <a:off x="90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1"/>
            <p:cNvSpPr txBox="1"/>
            <p:nvPr/>
          </p:nvSpPr>
          <p:spPr>
            <a:xfrm>
              <a:off x="104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1"/>
            <p:cNvSpPr txBox="1"/>
            <p:nvPr/>
          </p:nvSpPr>
          <p:spPr>
            <a:xfrm>
              <a:off x="118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1"/>
            <p:cNvSpPr txBox="1"/>
            <p:nvPr/>
          </p:nvSpPr>
          <p:spPr>
            <a:xfrm>
              <a:off x="133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1"/>
            <p:cNvSpPr txBox="1"/>
            <p:nvPr/>
          </p:nvSpPr>
          <p:spPr>
            <a:xfrm>
              <a:off x="147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1"/>
            <p:cNvSpPr txBox="1"/>
            <p:nvPr/>
          </p:nvSpPr>
          <p:spPr>
            <a:xfrm>
              <a:off x="161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1"/>
            <p:cNvSpPr txBox="1"/>
            <p:nvPr/>
          </p:nvSpPr>
          <p:spPr>
            <a:xfrm>
              <a:off x="33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1"/>
            <p:cNvSpPr txBox="1"/>
            <p:nvPr/>
          </p:nvSpPr>
          <p:spPr>
            <a:xfrm>
              <a:off x="474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1"/>
            <p:cNvSpPr txBox="1"/>
            <p:nvPr/>
          </p:nvSpPr>
          <p:spPr>
            <a:xfrm>
              <a:off x="618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1"/>
            <p:cNvSpPr txBox="1"/>
            <p:nvPr/>
          </p:nvSpPr>
          <p:spPr>
            <a:xfrm>
              <a:off x="762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1"/>
            <p:cNvSpPr txBox="1"/>
            <p:nvPr/>
          </p:nvSpPr>
          <p:spPr>
            <a:xfrm>
              <a:off x="90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1"/>
            <p:cNvSpPr txBox="1"/>
            <p:nvPr/>
          </p:nvSpPr>
          <p:spPr>
            <a:xfrm>
              <a:off x="104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1"/>
            <p:cNvSpPr txBox="1"/>
            <p:nvPr/>
          </p:nvSpPr>
          <p:spPr>
            <a:xfrm>
              <a:off x="118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1"/>
            <p:cNvSpPr txBox="1"/>
            <p:nvPr/>
          </p:nvSpPr>
          <p:spPr>
            <a:xfrm>
              <a:off x="133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1"/>
            <p:cNvSpPr txBox="1"/>
            <p:nvPr/>
          </p:nvSpPr>
          <p:spPr>
            <a:xfrm>
              <a:off x="147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1"/>
            <p:cNvSpPr txBox="1"/>
            <p:nvPr/>
          </p:nvSpPr>
          <p:spPr>
            <a:xfrm>
              <a:off x="161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1"/>
            <p:cNvSpPr txBox="1"/>
            <p:nvPr/>
          </p:nvSpPr>
          <p:spPr>
            <a:xfrm>
              <a:off x="33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1"/>
            <p:cNvSpPr txBox="1"/>
            <p:nvPr/>
          </p:nvSpPr>
          <p:spPr>
            <a:xfrm>
              <a:off x="474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1"/>
            <p:cNvSpPr txBox="1"/>
            <p:nvPr/>
          </p:nvSpPr>
          <p:spPr>
            <a:xfrm>
              <a:off x="618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1"/>
            <p:cNvSpPr txBox="1"/>
            <p:nvPr/>
          </p:nvSpPr>
          <p:spPr>
            <a:xfrm>
              <a:off x="762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1"/>
            <p:cNvSpPr txBox="1"/>
            <p:nvPr/>
          </p:nvSpPr>
          <p:spPr>
            <a:xfrm>
              <a:off x="90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1"/>
            <p:cNvSpPr txBox="1"/>
            <p:nvPr/>
          </p:nvSpPr>
          <p:spPr>
            <a:xfrm>
              <a:off x="104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1"/>
            <p:cNvSpPr txBox="1"/>
            <p:nvPr/>
          </p:nvSpPr>
          <p:spPr>
            <a:xfrm>
              <a:off x="118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1"/>
            <p:cNvSpPr txBox="1"/>
            <p:nvPr/>
          </p:nvSpPr>
          <p:spPr>
            <a:xfrm>
              <a:off x="133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1"/>
            <p:cNvSpPr txBox="1"/>
            <p:nvPr/>
          </p:nvSpPr>
          <p:spPr>
            <a:xfrm>
              <a:off x="147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1"/>
            <p:cNvSpPr txBox="1"/>
            <p:nvPr/>
          </p:nvSpPr>
          <p:spPr>
            <a:xfrm>
              <a:off x="161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1"/>
            <p:cNvSpPr txBox="1"/>
            <p:nvPr/>
          </p:nvSpPr>
          <p:spPr>
            <a:xfrm>
              <a:off x="33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1"/>
            <p:cNvSpPr txBox="1"/>
            <p:nvPr/>
          </p:nvSpPr>
          <p:spPr>
            <a:xfrm>
              <a:off x="474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1"/>
            <p:cNvSpPr txBox="1"/>
            <p:nvPr/>
          </p:nvSpPr>
          <p:spPr>
            <a:xfrm>
              <a:off x="618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1"/>
            <p:cNvSpPr txBox="1"/>
            <p:nvPr/>
          </p:nvSpPr>
          <p:spPr>
            <a:xfrm>
              <a:off x="762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1"/>
            <p:cNvSpPr txBox="1"/>
            <p:nvPr/>
          </p:nvSpPr>
          <p:spPr>
            <a:xfrm>
              <a:off x="90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1"/>
            <p:cNvSpPr txBox="1"/>
            <p:nvPr/>
          </p:nvSpPr>
          <p:spPr>
            <a:xfrm>
              <a:off x="104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1"/>
            <p:cNvSpPr txBox="1"/>
            <p:nvPr/>
          </p:nvSpPr>
          <p:spPr>
            <a:xfrm>
              <a:off x="118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1"/>
            <p:cNvSpPr txBox="1"/>
            <p:nvPr/>
          </p:nvSpPr>
          <p:spPr>
            <a:xfrm>
              <a:off x="133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1"/>
            <p:cNvSpPr txBox="1"/>
            <p:nvPr/>
          </p:nvSpPr>
          <p:spPr>
            <a:xfrm>
              <a:off x="147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1"/>
            <p:cNvSpPr txBox="1"/>
            <p:nvPr/>
          </p:nvSpPr>
          <p:spPr>
            <a:xfrm>
              <a:off x="161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1"/>
            <p:cNvSpPr txBox="1"/>
            <p:nvPr/>
          </p:nvSpPr>
          <p:spPr>
            <a:xfrm>
              <a:off x="33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1"/>
            <p:cNvSpPr txBox="1"/>
            <p:nvPr/>
          </p:nvSpPr>
          <p:spPr>
            <a:xfrm>
              <a:off x="474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1"/>
            <p:cNvSpPr txBox="1"/>
            <p:nvPr/>
          </p:nvSpPr>
          <p:spPr>
            <a:xfrm>
              <a:off x="618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1"/>
            <p:cNvSpPr txBox="1"/>
            <p:nvPr/>
          </p:nvSpPr>
          <p:spPr>
            <a:xfrm>
              <a:off x="762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1"/>
            <p:cNvSpPr txBox="1"/>
            <p:nvPr/>
          </p:nvSpPr>
          <p:spPr>
            <a:xfrm>
              <a:off x="90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1"/>
            <p:cNvSpPr txBox="1"/>
            <p:nvPr/>
          </p:nvSpPr>
          <p:spPr>
            <a:xfrm>
              <a:off x="104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1"/>
            <p:cNvSpPr txBox="1"/>
            <p:nvPr/>
          </p:nvSpPr>
          <p:spPr>
            <a:xfrm>
              <a:off x="118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1"/>
            <p:cNvSpPr txBox="1"/>
            <p:nvPr/>
          </p:nvSpPr>
          <p:spPr>
            <a:xfrm>
              <a:off x="133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1"/>
            <p:cNvSpPr txBox="1"/>
            <p:nvPr/>
          </p:nvSpPr>
          <p:spPr>
            <a:xfrm>
              <a:off x="147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1"/>
            <p:cNvSpPr txBox="1"/>
            <p:nvPr/>
          </p:nvSpPr>
          <p:spPr>
            <a:xfrm>
              <a:off x="161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1"/>
            <p:cNvSpPr txBox="1"/>
            <p:nvPr/>
          </p:nvSpPr>
          <p:spPr>
            <a:xfrm>
              <a:off x="33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1"/>
            <p:cNvSpPr txBox="1"/>
            <p:nvPr/>
          </p:nvSpPr>
          <p:spPr>
            <a:xfrm>
              <a:off x="474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1"/>
            <p:cNvSpPr txBox="1"/>
            <p:nvPr/>
          </p:nvSpPr>
          <p:spPr>
            <a:xfrm>
              <a:off x="618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1"/>
            <p:cNvSpPr txBox="1"/>
            <p:nvPr/>
          </p:nvSpPr>
          <p:spPr>
            <a:xfrm>
              <a:off x="762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1"/>
            <p:cNvSpPr txBox="1"/>
            <p:nvPr/>
          </p:nvSpPr>
          <p:spPr>
            <a:xfrm>
              <a:off x="90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1"/>
            <p:cNvSpPr txBox="1"/>
            <p:nvPr/>
          </p:nvSpPr>
          <p:spPr>
            <a:xfrm>
              <a:off x="104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1"/>
            <p:cNvSpPr txBox="1"/>
            <p:nvPr/>
          </p:nvSpPr>
          <p:spPr>
            <a:xfrm>
              <a:off x="118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1"/>
            <p:cNvSpPr txBox="1"/>
            <p:nvPr/>
          </p:nvSpPr>
          <p:spPr>
            <a:xfrm>
              <a:off x="133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1"/>
            <p:cNvSpPr txBox="1"/>
            <p:nvPr/>
          </p:nvSpPr>
          <p:spPr>
            <a:xfrm>
              <a:off x="147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1"/>
            <p:cNvSpPr txBox="1"/>
            <p:nvPr/>
          </p:nvSpPr>
          <p:spPr>
            <a:xfrm>
              <a:off x="161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1"/>
            <p:cNvSpPr txBox="1"/>
            <p:nvPr/>
          </p:nvSpPr>
          <p:spPr>
            <a:xfrm>
              <a:off x="33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1"/>
            <p:cNvSpPr txBox="1"/>
            <p:nvPr/>
          </p:nvSpPr>
          <p:spPr>
            <a:xfrm>
              <a:off x="474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1"/>
            <p:cNvSpPr txBox="1"/>
            <p:nvPr/>
          </p:nvSpPr>
          <p:spPr>
            <a:xfrm>
              <a:off x="618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1"/>
            <p:cNvSpPr txBox="1"/>
            <p:nvPr/>
          </p:nvSpPr>
          <p:spPr>
            <a:xfrm>
              <a:off x="762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1"/>
            <p:cNvSpPr txBox="1"/>
            <p:nvPr/>
          </p:nvSpPr>
          <p:spPr>
            <a:xfrm>
              <a:off x="90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1"/>
            <p:cNvSpPr txBox="1"/>
            <p:nvPr/>
          </p:nvSpPr>
          <p:spPr>
            <a:xfrm>
              <a:off x="104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1"/>
            <p:cNvSpPr txBox="1"/>
            <p:nvPr/>
          </p:nvSpPr>
          <p:spPr>
            <a:xfrm>
              <a:off x="118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51"/>
            <p:cNvSpPr txBox="1"/>
            <p:nvPr/>
          </p:nvSpPr>
          <p:spPr>
            <a:xfrm>
              <a:off x="133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51"/>
            <p:cNvSpPr txBox="1"/>
            <p:nvPr/>
          </p:nvSpPr>
          <p:spPr>
            <a:xfrm>
              <a:off x="147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1"/>
            <p:cNvSpPr txBox="1"/>
            <p:nvPr/>
          </p:nvSpPr>
          <p:spPr>
            <a:xfrm>
              <a:off x="161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1"/>
            <p:cNvSpPr txBox="1"/>
            <p:nvPr/>
          </p:nvSpPr>
          <p:spPr>
            <a:xfrm>
              <a:off x="33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1"/>
            <p:cNvSpPr txBox="1"/>
            <p:nvPr/>
          </p:nvSpPr>
          <p:spPr>
            <a:xfrm>
              <a:off x="474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1"/>
            <p:cNvSpPr txBox="1"/>
            <p:nvPr/>
          </p:nvSpPr>
          <p:spPr>
            <a:xfrm>
              <a:off x="618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1"/>
            <p:cNvSpPr txBox="1"/>
            <p:nvPr/>
          </p:nvSpPr>
          <p:spPr>
            <a:xfrm>
              <a:off x="762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1"/>
            <p:cNvSpPr txBox="1"/>
            <p:nvPr/>
          </p:nvSpPr>
          <p:spPr>
            <a:xfrm>
              <a:off x="90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1"/>
            <p:cNvSpPr txBox="1"/>
            <p:nvPr/>
          </p:nvSpPr>
          <p:spPr>
            <a:xfrm>
              <a:off x="104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1"/>
            <p:cNvSpPr txBox="1"/>
            <p:nvPr/>
          </p:nvSpPr>
          <p:spPr>
            <a:xfrm>
              <a:off x="118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1"/>
            <p:cNvSpPr txBox="1"/>
            <p:nvPr/>
          </p:nvSpPr>
          <p:spPr>
            <a:xfrm>
              <a:off x="133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1"/>
            <p:cNvSpPr txBox="1"/>
            <p:nvPr/>
          </p:nvSpPr>
          <p:spPr>
            <a:xfrm>
              <a:off x="147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1"/>
            <p:cNvSpPr txBox="1"/>
            <p:nvPr/>
          </p:nvSpPr>
          <p:spPr>
            <a:xfrm>
              <a:off x="161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1"/>
            <p:cNvSpPr txBox="1"/>
            <p:nvPr/>
          </p:nvSpPr>
          <p:spPr>
            <a:xfrm>
              <a:off x="33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1"/>
            <p:cNvSpPr txBox="1"/>
            <p:nvPr/>
          </p:nvSpPr>
          <p:spPr>
            <a:xfrm>
              <a:off x="474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 txBox="1"/>
            <p:nvPr/>
          </p:nvSpPr>
          <p:spPr>
            <a:xfrm>
              <a:off x="618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 txBox="1"/>
            <p:nvPr/>
          </p:nvSpPr>
          <p:spPr>
            <a:xfrm>
              <a:off x="762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 txBox="1"/>
            <p:nvPr/>
          </p:nvSpPr>
          <p:spPr>
            <a:xfrm>
              <a:off x="90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 txBox="1"/>
            <p:nvPr/>
          </p:nvSpPr>
          <p:spPr>
            <a:xfrm>
              <a:off x="104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1"/>
            <p:cNvSpPr txBox="1"/>
            <p:nvPr/>
          </p:nvSpPr>
          <p:spPr>
            <a:xfrm>
              <a:off x="118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1"/>
            <p:cNvSpPr txBox="1"/>
            <p:nvPr/>
          </p:nvSpPr>
          <p:spPr>
            <a:xfrm>
              <a:off x="133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1"/>
            <p:cNvSpPr txBox="1"/>
            <p:nvPr/>
          </p:nvSpPr>
          <p:spPr>
            <a:xfrm>
              <a:off x="147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1"/>
            <p:cNvSpPr txBox="1"/>
            <p:nvPr/>
          </p:nvSpPr>
          <p:spPr>
            <a:xfrm>
              <a:off x="161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1"/>
            <p:cNvSpPr txBox="1"/>
            <p:nvPr/>
          </p:nvSpPr>
          <p:spPr>
            <a:xfrm>
              <a:off x="33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1"/>
            <p:cNvSpPr txBox="1"/>
            <p:nvPr/>
          </p:nvSpPr>
          <p:spPr>
            <a:xfrm>
              <a:off x="474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1"/>
            <p:cNvSpPr txBox="1"/>
            <p:nvPr/>
          </p:nvSpPr>
          <p:spPr>
            <a:xfrm>
              <a:off x="618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1"/>
            <p:cNvSpPr txBox="1"/>
            <p:nvPr/>
          </p:nvSpPr>
          <p:spPr>
            <a:xfrm>
              <a:off x="762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1"/>
            <p:cNvSpPr txBox="1"/>
            <p:nvPr/>
          </p:nvSpPr>
          <p:spPr>
            <a:xfrm>
              <a:off x="90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1"/>
            <p:cNvSpPr txBox="1"/>
            <p:nvPr/>
          </p:nvSpPr>
          <p:spPr>
            <a:xfrm>
              <a:off x="104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1"/>
            <p:cNvSpPr txBox="1"/>
            <p:nvPr/>
          </p:nvSpPr>
          <p:spPr>
            <a:xfrm>
              <a:off x="118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1"/>
            <p:cNvSpPr txBox="1"/>
            <p:nvPr/>
          </p:nvSpPr>
          <p:spPr>
            <a:xfrm>
              <a:off x="133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1"/>
            <p:cNvSpPr txBox="1"/>
            <p:nvPr/>
          </p:nvSpPr>
          <p:spPr>
            <a:xfrm>
              <a:off x="147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1"/>
            <p:cNvSpPr txBox="1"/>
            <p:nvPr/>
          </p:nvSpPr>
          <p:spPr>
            <a:xfrm>
              <a:off x="161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1"/>
            <p:cNvSpPr txBox="1"/>
            <p:nvPr/>
          </p:nvSpPr>
          <p:spPr>
            <a:xfrm>
              <a:off x="175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1"/>
            <p:cNvSpPr txBox="1"/>
            <p:nvPr/>
          </p:nvSpPr>
          <p:spPr>
            <a:xfrm>
              <a:off x="189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1"/>
            <p:cNvSpPr txBox="1"/>
            <p:nvPr/>
          </p:nvSpPr>
          <p:spPr>
            <a:xfrm>
              <a:off x="204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1"/>
            <p:cNvSpPr txBox="1"/>
            <p:nvPr/>
          </p:nvSpPr>
          <p:spPr>
            <a:xfrm>
              <a:off x="218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1"/>
            <p:cNvSpPr txBox="1"/>
            <p:nvPr/>
          </p:nvSpPr>
          <p:spPr>
            <a:xfrm>
              <a:off x="2331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1"/>
            <p:cNvSpPr txBox="1"/>
            <p:nvPr/>
          </p:nvSpPr>
          <p:spPr>
            <a:xfrm>
              <a:off x="247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1"/>
            <p:cNvSpPr txBox="1"/>
            <p:nvPr/>
          </p:nvSpPr>
          <p:spPr>
            <a:xfrm>
              <a:off x="175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1"/>
            <p:cNvSpPr txBox="1"/>
            <p:nvPr/>
          </p:nvSpPr>
          <p:spPr>
            <a:xfrm>
              <a:off x="189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1"/>
            <p:cNvSpPr txBox="1"/>
            <p:nvPr/>
          </p:nvSpPr>
          <p:spPr>
            <a:xfrm>
              <a:off x="204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1"/>
            <p:cNvSpPr txBox="1"/>
            <p:nvPr/>
          </p:nvSpPr>
          <p:spPr>
            <a:xfrm>
              <a:off x="218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1"/>
            <p:cNvSpPr txBox="1"/>
            <p:nvPr/>
          </p:nvSpPr>
          <p:spPr>
            <a:xfrm>
              <a:off x="2331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1"/>
            <p:cNvSpPr txBox="1"/>
            <p:nvPr/>
          </p:nvSpPr>
          <p:spPr>
            <a:xfrm>
              <a:off x="247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1"/>
            <p:cNvSpPr txBox="1"/>
            <p:nvPr/>
          </p:nvSpPr>
          <p:spPr>
            <a:xfrm>
              <a:off x="175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1"/>
            <p:cNvSpPr txBox="1"/>
            <p:nvPr/>
          </p:nvSpPr>
          <p:spPr>
            <a:xfrm>
              <a:off x="189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1"/>
            <p:cNvSpPr txBox="1"/>
            <p:nvPr/>
          </p:nvSpPr>
          <p:spPr>
            <a:xfrm>
              <a:off x="204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1"/>
            <p:cNvSpPr txBox="1"/>
            <p:nvPr/>
          </p:nvSpPr>
          <p:spPr>
            <a:xfrm>
              <a:off x="218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1"/>
            <p:cNvSpPr txBox="1"/>
            <p:nvPr/>
          </p:nvSpPr>
          <p:spPr>
            <a:xfrm>
              <a:off x="2331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1"/>
            <p:cNvSpPr txBox="1"/>
            <p:nvPr/>
          </p:nvSpPr>
          <p:spPr>
            <a:xfrm>
              <a:off x="247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1"/>
            <p:cNvSpPr txBox="1"/>
            <p:nvPr/>
          </p:nvSpPr>
          <p:spPr>
            <a:xfrm>
              <a:off x="175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1"/>
            <p:cNvSpPr txBox="1"/>
            <p:nvPr/>
          </p:nvSpPr>
          <p:spPr>
            <a:xfrm>
              <a:off x="189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1"/>
            <p:cNvSpPr txBox="1"/>
            <p:nvPr/>
          </p:nvSpPr>
          <p:spPr>
            <a:xfrm>
              <a:off x="204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1"/>
            <p:cNvSpPr txBox="1"/>
            <p:nvPr/>
          </p:nvSpPr>
          <p:spPr>
            <a:xfrm>
              <a:off x="218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1"/>
            <p:cNvSpPr txBox="1"/>
            <p:nvPr/>
          </p:nvSpPr>
          <p:spPr>
            <a:xfrm>
              <a:off x="2331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1"/>
            <p:cNvSpPr txBox="1"/>
            <p:nvPr/>
          </p:nvSpPr>
          <p:spPr>
            <a:xfrm>
              <a:off x="247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1"/>
            <p:cNvSpPr txBox="1"/>
            <p:nvPr/>
          </p:nvSpPr>
          <p:spPr>
            <a:xfrm>
              <a:off x="175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1"/>
            <p:cNvSpPr txBox="1"/>
            <p:nvPr/>
          </p:nvSpPr>
          <p:spPr>
            <a:xfrm>
              <a:off x="189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1"/>
            <p:cNvSpPr txBox="1"/>
            <p:nvPr/>
          </p:nvSpPr>
          <p:spPr>
            <a:xfrm>
              <a:off x="204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1"/>
            <p:cNvSpPr txBox="1"/>
            <p:nvPr/>
          </p:nvSpPr>
          <p:spPr>
            <a:xfrm>
              <a:off x="218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1"/>
            <p:cNvSpPr txBox="1"/>
            <p:nvPr/>
          </p:nvSpPr>
          <p:spPr>
            <a:xfrm>
              <a:off x="2331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1"/>
            <p:cNvSpPr txBox="1"/>
            <p:nvPr/>
          </p:nvSpPr>
          <p:spPr>
            <a:xfrm>
              <a:off x="247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1"/>
            <p:cNvSpPr txBox="1"/>
            <p:nvPr/>
          </p:nvSpPr>
          <p:spPr>
            <a:xfrm>
              <a:off x="175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1"/>
            <p:cNvSpPr txBox="1"/>
            <p:nvPr/>
          </p:nvSpPr>
          <p:spPr>
            <a:xfrm>
              <a:off x="189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1"/>
            <p:cNvSpPr txBox="1"/>
            <p:nvPr/>
          </p:nvSpPr>
          <p:spPr>
            <a:xfrm>
              <a:off x="204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1"/>
            <p:cNvSpPr txBox="1"/>
            <p:nvPr/>
          </p:nvSpPr>
          <p:spPr>
            <a:xfrm>
              <a:off x="218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1"/>
            <p:cNvSpPr txBox="1"/>
            <p:nvPr/>
          </p:nvSpPr>
          <p:spPr>
            <a:xfrm>
              <a:off x="2331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1"/>
            <p:cNvSpPr txBox="1"/>
            <p:nvPr/>
          </p:nvSpPr>
          <p:spPr>
            <a:xfrm>
              <a:off x="247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1"/>
            <p:cNvSpPr txBox="1"/>
            <p:nvPr/>
          </p:nvSpPr>
          <p:spPr>
            <a:xfrm>
              <a:off x="175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1"/>
            <p:cNvSpPr txBox="1"/>
            <p:nvPr/>
          </p:nvSpPr>
          <p:spPr>
            <a:xfrm>
              <a:off x="189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1"/>
            <p:cNvSpPr txBox="1"/>
            <p:nvPr/>
          </p:nvSpPr>
          <p:spPr>
            <a:xfrm>
              <a:off x="204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1"/>
            <p:cNvSpPr txBox="1"/>
            <p:nvPr/>
          </p:nvSpPr>
          <p:spPr>
            <a:xfrm>
              <a:off x="218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1"/>
            <p:cNvSpPr txBox="1"/>
            <p:nvPr/>
          </p:nvSpPr>
          <p:spPr>
            <a:xfrm>
              <a:off x="2331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1"/>
            <p:cNvSpPr txBox="1"/>
            <p:nvPr/>
          </p:nvSpPr>
          <p:spPr>
            <a:xfrm>
              <a:off x="247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1"/>
            <p:cNvSpPr txBox="1"/>
            <p:nvPr/>
          </p:nvSpPr>
          <p:spPr>
            <a:xfrm>
              <a:off x="175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1"/>
            <p:cNvSpPr txBox="1"/>
            <p:nvPr/>
          </p:nvSpPr>
          <p:spPr>
            <a:xfrm>
              <a:off x="189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1"/>
            <p:cNvSpPr txBox="1"/>
            <p:nvPr/>
          </p:nvSpPr>
          <p:spPr>
            <a:xfrm>
              <a:off x="204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1"/>
            <p:cNvSpPr txBox="1"/>
            <p:nvPr/>
          </p:nvSpPr>
          <p:spPr>
            <a:xfrm>
              <a:off x="218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1"/>
            <p:cNvSpPr txBox="1"/>
            <p:nvPr/>
          </p:nvSpPr>
          <p:spPr>
            <a:xfrm>
              <a:off x="2331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1"/>
            <p:cNvSpPr txBox="1"/>
            <p:nvPr/>
          </p:nvSpPr>
          <p:spPr>
            <a:xfrm>
              <a:off x="247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1"/>
            <p:cNvSpPr txBox="1"/>
            <p:nvPr/>
          </p:nvSpPr>
          <p:spPr>
            <a:xfrm>
              <a:off x="175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1"/>
            <p:cNvSpPr txBox="1"/>
            <p:nvPr/>
          </p:nvSpPr>
          <p:spPr>
            <a:xfrm>
              <a:off x="189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1"/>
            <p:cNvSpPr txBox="1"/>
            <p:nvPr/>
          </p:nvSpPr>
          <p:spPr>
            <a:xfrm>
              <a:off x="204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1"/>
            <p:cNvSpPr txBox="1"/>
            <p:nvPr/>
          </p:nvSpPr>
          <p:spPr>
            <a:xfrm>
              <a:off x="218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1"/>
            <p:cNvSpPr txBox="1"/>
            <p:nvPr/>
          </p:nvSpPr>
          <p:spPr>
            <a:xfrm>
              <a:off x="2331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1"/>
            <p:cNvSpPr txBox="1"/>
            <p:nvPr/>
          </p:nvSpPr>
          <p:spPr>
            <a:xfrm>
              <a:off x="247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1"/>
            <p:cNvSpPr txBox="1"/>
            <p:nvPr/>
          </p:nvSpPr>
          <p:spPr>
            <a:xfrm>
              <a:off x="175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1"/>
            <p:cNvSpPr txBox="1"/>
            <p:nvPr/>
          </p:nvSpPr>
          <p:spPr>
            <a:xfrm>
              <a:off x="189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1"/>
            <p:cNvSpPr txBox="1"/>
            <p:nvPr/>
          </p:nvSpPr>
          <p:spPr>
            <a:xfrm>
              <a:off x="204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1"/>
            <p:cNvSpPr txBox="1"/>
            <p:nvPr/>
          </p:nvSpPr>
          <p:spPr>
            <a:xfrm>
              <a:off x="218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1"/>
            <p:cNvSpPr txBox="1"/>
            <p:nvPr/>
          </p:nvSpPr>
          <p:spPr>
            <a:xfrm>
              <a:off x="2331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1"/>
            <p:cNvSpPr txBox="1"/>
            <p:nvPr/>
          </p:nvSpPr>
          <p:spPr>
            <a:xfrm>
              <a:off x="247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1"/>
            <p:cNvSpPr txBox="1"/>
            <p:nvPr/>
          </p:nvSpPr>
          <p:spPr>
            <a:xfrm>
              <a:off x="33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1"/>
            <p:cNvSpPr txBox="1"/>
            <p:nvPr/>
          </p:nvSpPr>
          <p:spPr>
            <a:xfrm>
              <a:off x="474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1"/>
            <p:cNvSpPr txBox="1"/>
            <p:nvPr/>
          </p:nvSpPr>
          <p:spPr>
            <a:xfrm>
              <a:off x="618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1"/>
            <p:cNvSpPr txBox="1"/>
            <p:nvPr/>
          </p:nvSpPr>
          <p:spPr>
            <a:xfrm>
              <a:off x="762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1"/>
            <p:cNvSpPr txBox="1"/>
            <p:nvPr/>
          </p:nvSpPr>
          <p:spPr>
            <a:xfrm>
              <a:off x="90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1"/>
            <p:cNvSpPr txBox="1"/>
            <p:nvPr/>
          </p:nvSpPr>
          <p:spPr>
            <a:xfrm>
              <a:off x="104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1"/>
            <p:cNvSpPr txBox="1"/>
            <p:nvPr/>
          </p:nvSpPr>
          <p:spPr>
            <a:xfrm>
              <a:off x="118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1"/>
            <p:cNvSpPr txBox="1"/>
            <p:nvPr/>
          </p:nvSpPr>
          <p:spPr>
            <a:xfrm>
              <a:off x="133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1"/>
            <p:cNvSpPr txBox="1"/>
            <p:nvPr/>
          </p:nvSpPr>
          <p:spPr>
            <a:xfrm>
              <a:off x="147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1"/>
            <p:cNvSpPr txBox="1"/>
            <p:nvPr/>
          </p:nvSpPr>
          <p:spPr>
            <a:xfrm>
              <a:off x="161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1"/>
            <p:cNvSpPr txBox="1"/>
            <p:nvPr/>
          </p:nvSpPr>
          <p:spPr>
            <a:xfrm>
              <a:off x="33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1"/>
            <p:cNvSpPr txBox="1"/>
            <p:nvPr/>
          </p:nvSpPr>
          <p:spPr>
            <a:xfrm>
              <a:off x="474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1"/>
            <p:cNvSpPr txBox="1"/>
            <p:nvPr/>
          </p:nvSpPr>
          <p:spPr>
            <a:xfrm>
              <a:off x="618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1"/>
            <p:cNvSpPr txBox="1"/>
            <p:nvPr/>
          </p:nvSpPr>
          <p:spPr>
            <a:xfrm>
              <a:off x="762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1"/>
            <p:cNvSpPr txBox="1"/>
            <p:nvPr/>
          </p:nvSpPr>
          <p:spPr>
            <a:xfrm>
              <a:off x="90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1"/>
            <p:cNvSpPr txBox="1"/>
            <p:nvPr/>
          </p:nvSpPr>
          <p:spPr>
            <a:xfrm>
              <a:off x="104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1"/>
            <p:cNvSpPr txBox="1"/>
            <p:nvPr/>
          </p:nvSpPr>
          <p:spPr>
            <a:xfrm>
              <a:off x="118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1"/>
            <p:cNvSpPr txBox="1"/>
            <p:nvPr/>
          </p:nvSpPr>
          <p:spPr>
            <a:xfrm>
              <a:off x="133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1"/>
            <p:cNvSpPr txBox="1"/>
            <p:nvPr/>
          </p:nvSpPr>
          <p:spPr>
            <a:xfrm>
              <a:off x="147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1"/>
            <p:cNvSpPr txBox="1"/>
            <p:nvPr/>
          </p:nvSpPr>
          <p:spPr>
            <a:xfrm>
              <a:off x="161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1"/>
            <p:cNvSpPr txBox="1"/>
            <p:nvPr/>
          </p:nvSpPr>
          <p:spPr>
            <a:xfrm>
              <a:off x="33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1"/>
            <p:cNvSpPr txBox="1"/>
            <p:nvPr/>
          </p:nvSpPr>
          <p:spPr>
            <a:xfrm>
              <a:off x="474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1"/>
            <p:cNvSpPr txBox="1"/>
            <p:nvPr/>
          </p:nvSpPr>
          <p:spPr>
            <a:xfrm>
              <a:off x="618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1"/>
            <p:cNvSpPr txBox="1"/>
            <p:nvPr/>
          </p:nvSpPr>
          <p:spPr>
            <a:xfrm>
              <a:off x="762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1"/>
            <p:cNvSpPr txBox="1"/>
            <p:nvPr/>
          </p:nvSpPr>
          <p:spPr>
            <a:xfrm>
              <a:off x="90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1"/>
            <p:cNvSpPr txBox="1"/>
            <p:nvPr/>
          </p:nvSpPr>
          <p:spPr>
            <a:xfrm>
              <a:off x="104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1"/>
            <p:cNvSpPr txBox="1"/>
            <p:nvPr/>
          </p:nvSpPr>
          <p:spPr>
            <a:xfrm>
              <a:off x="118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1"/>
            <p:cNvSpPr txBox="1"/>
            <p:nvPr/>
          </p:nvSpPr>
          <p:spPr>
            <a:xfrm>
              <a:off x="133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1"/>
            <p:cNvSpPr txBox="1"/>
            <p:nvPr/>
          </p:nvSpPr>
          <p:spPr>
            <a:xfrm>
              <a:off x="147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1"/>
            <p:cNvSpPr txBox="1"/>
            <p:nvPr/>
          </p:nvSpPr>
          <p:spPr>
            <a:xfrm>
              <a:off x="161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1"/>
            <p:cNvSpPr txBox="1"/>
            <p:nvPr/>
          </p:nvSpPr>
          <p:spPr>
            <a:xfrm>
              <a:off x="33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1"/>
            <p:cNvSpPr txBox="1"/>
            <p:nvPr/>
          </p:nvSpPr>
          <p:spPr>
            <a:xfrm>
              <a:off x="474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1"/>
            <p:cNvSpPr txBox="1"/>
            <p:nvPr/>
          </p:nvSpPr>
          <p:spPr>
            <a:xfrm>
              <a:off x="618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1"/>
            <p:cNvSpPr txBox="1"/>
            <p:nvPr/>
          </p:nvSpPr>
          <p:spPr>
            <a:xfrm>
              <a:off x="762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1"/>
            <p:cNvSpPr txBox="1"/>
            <p:nvPr/>
          </p:nvSpPr>
          <p:spPr>
            <a:xfrm>
              <a:off x="90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1"/>
            <p:cNvSpPr txBox="1"/>
            <p:nvPr/>
          </p:nvSpPr>
          <p:spPr>
            <a:xfrm>
              <a:off x="104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1"/>
            <p:cNvSpPr txBox="1"/>
            <p:nvPr/>
          </p:nvSpPr>
          <p:spPr>
            <a:xfrm>
              <a:off x="118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1"/>
            <p:cNvSpPr txBox="1"/>
            <p:nvPr/>
          </p:nvSpPr>
          <p:spPr>
            <a:xfrm>
              <a:off x="133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1"/>
            <p:cNvSpPr txBox="1"/>
            <p:nvPr/>
          </p:nvSpPr>
          <p:spPr>
            <a:xfrm>
              <a:off x="147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1"/>
            <p:cNvSpPr txBox="1"/>
            <p:nvPr/>
          </p:nvSpPr>
          <p:spPr>
            <a:xfrm>
              <a:off x="161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1"/>
            <p:cNvSpPr txBox="1"/>
            <p:nvPr/>
          </p:nvSpPr>
          <p:spPr>
            <a:xfrm>
              <a:off x="33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1"/>
            <p:cNvSpPr txBox="1"/>
            <p:nvPr/>
          </p:nvSpPr>
          <p:spPr>
            <a:xfrm>
              <a:off x="474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1"/>
            <p:cNvSpPr txBox="1"/>
            <p:nvPr/>
          </p:nvSpPr>
          <p:spPr>
            <a:xfrm>
              <a:off x="618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1"/>
            <p:cNvSpPr txBox="1"/>
            <p:nvPr/>
          </p:nvSpPr>
          <p:spPr>
            <a:xfrm>
              <a:off x="762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1"/>
            <p:cNvSpPr txBox="1"/>
            <p:nvPr/>
          </p:nvSpPr>
          <p:spPr>
            <a:xfrm>
              <a:off x="90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1"/>
            <p:cNvSpPr txBox="1"/>
            <p:nvPr/>
          </p:nvSpPr>
          <p:spPr>
            <a:xfrm>
              <a:off x="104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1"/>
            <p:cNvSpPr txBox="1"/>
            <p:nvPr/>
          </p:nvSpPr>
          <p:spPr>
            <a:xfrm>
              <a:off x="118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1"/>
            <p:cNvSpPr txBox="1"/>
            <p:nvPr/>
          </p:nvSpPr>
          <p:spPr>
            <a:xfrm>
              <a:off x="133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1"/>
            <p:cNvSpPr txBox="1"/>
            <p:nvPr/>
          </p:nvSpPr>
          <p:spPr>
            <a:xfrm>
              <a:off x="147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1"/>
            <p:cNvSpPr txBox="1"/>
            <p:nvPr/>
          </p:nvSpPr>
          <p:spPr>
            <a:xfrm>
              <a:off x="161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1"/>
            <p:cNvSpPr txBox="1"/>
            <p:nvPr/>
          </p:nvSpPr>
          <p:spPr>
            <a:xfrm>
              <a:off x="175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1"/>
            <p:cNvSpPr txBox="1"/>
            <p:nvPr/>
          </p:nvSpPr>
          <p:spPr>
            <a:xfrm>
              <a:off x="189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1"/>
            <p:cNvSpPr txBox="1"/>
            <p:nvPr/>
          </p:nvSpPr>
          <p:spPr>
            <a:xfrm>
              <a:off x="204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1"/>
            <p:cNvSpPr txBox="1"/>
            <p:nvPr/>
          </p:nvSpPr>
          <p:spPr>
            <a:xfrm>
              <a:off x="218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1"/>
            <p:cNvSpPr txBox="1"/>
            <p:nvPr/>
          </p:nvSpPr>
          <p:spPr>
            <a:xfrm>
              <a:off x="2331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1"/>
            <p:cNvSpPr txBox="1"/>
            <p:nvPr/>
          </p:nvSpPr>
          <p:spPr>
            <a:xfrm>
              <a:off x="247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1"/>
            <p:cNvSpPr txBox="1"/>
            <p:nvPr/>
          </p:nvSpPr>
          <p:spPr>
            <a:xfrm>
              <a:off x="175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1"/>
            <p:cNvSpPr txBox="1"/>
            <p:nvPr/>
          </p:nvSpPr>
          <p:spPr>
            <a:xfrm>
              <a:off x="189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1"/>
            <p:cNvSpPr txBox="1"/>
            <p:nvPr/>
          </p:nvSpPr>
          <p:spPr>
            <a:xfrm>
              <a:off x="204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1"/>
            <p:cNvSpPr txBox="1"/>
            <p:nvPr/>
          </p:nvSpPr>
          <p:spPr>
            <a:xfrm>
              <a:off x="218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1"/>
            <p:cNvSpPr txBox="1"/>
            <p:nvPr/>
          </p:nvSpPr>
          <p:spPr>
            <a:xfrm>
              <a:off x="2331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1"/>
            <p:cNvSpPr txBox="1"/>
            <p:nvPr/>
          </p:nvSpPr>
          <p:spPr>
            <a:xfrm>
              <a:off x="247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1"/>
            <p:cNvSpPr txBox="1"/>
            <p:nvPr/>
          </p:nvSpPr>
          <p:spPr>
            <a:xfrm>
              <a:off x="175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1"/>
            <p:cNvSpPr txBox="1"/>
            <p:nvPr/>
          </p:nvSpPr>
          <p:spPr>
            <a:xfrm>
              <a:off x="189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1"/>
            <p:cNvSpPr txBox="1"/>
            <p:nvPr/>
          </p:nvSpPr>
          <p:spPr>
            <a:xfrm>
              <a:off x="204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1"/>
            <p:cNvSpPr txBox="1"/>
            <p:nvPr/>
          </p:nvSpPr>
          <p:spPr>
            <a:xfrm>
              <a:off x="218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1"/>
            <p:cNvSpPr txBox="1"/>
            <p:nvPr/>
          </p:nvSpPr>
          <p:spPr>
            <a:xfrm>
              <a:off x="2331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1"/>
            <p:cNvSpPr txBox="1"/>
            <p:nvPr/>
          </p:nvSpPr>
          <p:spPr>
            <a:xfrm>
              <a:off x="247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1"/>
            <p:cNvSpPr txBox="1"/>
            <p:nvPr/>
          </p:nvSpPr>
          <p:spPr>
            <a:xfrm>
              <a:off x="175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1"/>
            <p:cNvSpPr txBox="1"/>
            <p:nvPr/>
          </p:nvSpPr>
          <p:spPr>
            <a:xfrm>
              <a:off x="189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1"/>
            <p:cNvSpPr txBox="1"/>
            <p:nvPr/>
          </p:nvSpPr>
          <p:spPr>
            <a:xfrm>
              <a:off x="204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51"/>
            <p:cNvSpPr txBox="1"/>
            <p:nvPr/>
          </p:nvSpPr>
          <p:spPr>
            <a:xfrm>
              <a:off x="218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51"/>
            <p:cNvSpPr txBox="1"/>
            <p:nvPr/>
          </p:nvSpPr>
          <p:spPr>
            <a:xfrm>
              <a:off x="2331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1"/>
            <p:cNvSpPr txBox="1"/>
            <p:nvPr/>
          </p:nvSpPr>
          <p:spPr>
            <a:xfrm>
              <a:off x="247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1"/>
            <p:cNvSpPr txBox="1"/>
            <p:nvPr/>
          </p:nvSpPr>
          <p:spPr>
            <a:xfrm>
              <a:off x="175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1"/>
            <p:cNvSpPr txBox="1"/>
            <p:nvPr/>
          </p:nvSpPr>
          <p:spPr>
            <a:xfrm>
              <a:off x="189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1"/>
            <p:cNvSpPr txBox="1"/>
            <p:nvPr/>
          </p:nvSpPr>
          <p:spPr>
            <a:xfrm>
              <a:off x="204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1"/>
            <p:cNvSpPr txBox="1"/>
            <p:nvPr/>
          </p:nvSpPr>
          <p:spPr>
            <a:xfrm>
              <a:off x="218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1"/>
            <p:cNvSpPr txBox="1"/>
            <p:nvPr/>
          </p:nvSpPr>
          <p:spPr>
            <a:xfrm>
              <a:off x="2331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1"/>
            <p:cNvSpPr txBox="1"/>
            <p:nvPr/>
          </p:nvSpPr>
          <p:spPr>
            <a:xfrm>
              <a:off x="247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9" name="Google Shape;1809;p51"/>
          <p:cNvCxnSpPr/>
          <p:nvPr/>
        </p:nvCxnSpPr>
        <p:spPr>
          <a:xfrm>
            <a:off x="2708275" y="2927350"/>
            <a:ext cx="383857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810" name="Google Shape;1810;p51"/>
          <p:cNvCxnSpPr/>
          <p:nvPr/>
        </p:nvCxnSpPr>
        <p:spPr>
          <a:xfrm rot="5400000">
            <a:off x="927893" y="4707731"/>
            <a:ext cx="3560762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811" name="Google Shape;1811;p51"/>
          <p:cNvSpPr txBox="1"/>
          <p:nvPr/>
        </p:nvSpPr>
        <p:spPr>
          <a:xfrm>
            <a:off x="2184400" y="2559050"/>
            <a:ext cx="806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</p:txBody>
      </p:sp>
      <p:sp>
        <p:nvSpPr>
          <p:cNvPr id="1812" name="Google Shape;1812;p51"/>
          <p:cNvSpPr txBox="1"/>
          <p:nvPr/>
        </p:nvSpPr>
        <p:spPr>
          <a:xfrm>
            <a:off x="6324600" y="2560637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813" name="Google Shape;1813;p51"/>
          <p:cNvSpPr txBox="1"/>
          <p:nvPr/>
        </p:nvSpPr>
        <p:spPr>
          <a:xfrm>
            <a:off x="2424112" y="6273800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814" name="Google Shape;1814;p51"/>
          <p:cNvSpPr txBox="1"/>
          <p:nvPr/>
        </p:nvSpPr>
        <p:spPr>
          <a:xfrm>
            <a:off x="4981575" y="6300787"/>
            <a:ext cx="145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 (x, y)</a:t>
            </a:r>
            <a:endParaRPr/>
          </a:p>
        </p:txBody>
      </p:sp>
      <p:sp>
        <p:nvSpPr>
          <p:cNvPr id="1815" name="Google Shape;1815;p51"/>
          <p:cNvSpPr txBox="1"/>
          <p:nvPr/>
        </p:nvSpPr>
        <p:spPr>
          <a:xfrm>
            <a:off x="2701925" y="2919412"/>
            <a:ext cx="228600" cy="2286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grpSp>
        <p:nvGrpSpPr>
          <p:cNvPr id="1816" name="Google Shape;1816;p51"/>
          <p:cNvGrpSpPr/>
          <p:nvPr/>
        </p:nvGrpSpPr>
        <p:grpSpPr>
          <a:xfrm>
            <a:off x="2476500" y="2693987"/>
            <a:ext cx="677862" cy="685800"/>
            <a:chOff x="1752" y="2422"/>
            <a:chExt cx="427" cy="432"/>
          </a:xfrm>
        </p:grpSpPr>
        <p:sp>
          <p:nvSpPr>
            <p:cNvPr id="1817" name="Google Shape;1817;p51"/>
            <p:cNvSpPr txBox="1"/>
            <p:nvPr/>
          </p:nvSpPr>
          <p:spPr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8627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1"/>
            <p:cNvSpPr txBox="1"/>
            <p:nvPr/>
          </p:nvSpPr>
          <p:spPr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8627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1"/>
            <p:cNvSpPr txBox="1"/>
            <p:nvPr/>
          </p:nvSpPr>
          <p:spPr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8627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1"/>
            <p:cNvSpPr txBox="1"/>
            <p:nvPr/>
          </p:nvSpPr>
          <p:spPr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8627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1"/>
            <p:cNvSpPr txBox="1"/>
            <p:nvPr/>
          </p:nvSpPr>
          <p:spPr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8627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1"/>
            <p:cNvSpPr txBox="1"/>
            <p:nvPr/>
          </p:nvSpPr>
          <p:spPr>
            <a:xfrm>
              <a:off x="2035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1"/>
            <p:cNvSpPr txBox="1"/>
            <p:nvPr/>
          </p:nvSpPr>
          <p:spPr>
            <a:xfrm>
              <a:off x="1891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1"/>
            <p:cNvSpPr txBox="1"/>
            <p:nvPr/>
          </p:nvSpPr>
          <p:spPr>
            <a:xfrm>
              <a:off x="2035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5" name="Google Shape;1825;p51"/>
          <p:cNvGrpSpPr/>
          <p:nvPr/>
        </p:nvGrpSpPr>
        <p:grpSpPr>
          <a:xfrm>
            <a:off x="5883275" y="4510087"/>
            <a:ext cx="677862" cy="685800"/>
            <a:chOff x="2564" y="2228"/>
            <a:chExt cx="427" cy="432"/>
          </a:xfrm>
        </p:grpSpPr>
        <p:sp>
          <p:nvSpPr>
            <p:cNvPr id="1826" name="Google Shape;1826;p51"/>
            <p:cNvSpPr txBox="1"/>
            <p:nvPr/>
          </p:nvSpPr>
          <p:spPr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grpSp>
          <p:nvGrpSpPr>
            <p:cNvPr id="1827" name="Google Shape;1827;p51"/>
            <p:cNvGrpSpPr/>
            <p:nvPr/>
          </p:nvGrpSpPr>
          <p:grpSpPr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1828" name="Google Shape;1828;p51"/>
              <p:cNvSpPr txBox="1"/>
              <p:nvPr/>
            </p:nvSpPr>
            <p:spPr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51"/>
              <p:cNvSpPr txBox="1"/>
              <p:nvPr/>
            </p:nvSpPr>
            <p:spPr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51"/>
              <p:cNvSpPr txBox="1"/>
              <p:nvPr/>
            </p:nvSpPr>
            <p:spPr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51"/>
              <p:cNvSpPr txBox="1"/>
              <p:nvPr/>
            </p:nvSpPr>
            <p:spPr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51"/>
              <p:cNvSpPr txBox="1"/>
              <p:nvPr/>
            </p:nvSpPr>
            <p:spPr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51"/>
              <p:cNvSpPr txBox="1"/>
              <p:nvPr/>
            </p:nvSpPr>
            <p:spPr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51"/>
              <p:cNvSpPr txBox="1"/>
              <p:nvPr/>
            </p:nvSpPr>
            <p:spPr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51"/>
              <p:cNvSpPr txBox="1"/>
              <p:nvPr/>
            </p:nvSpPr>
            <p:spPr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36" name="Google Shape;1836;p51"/>
          <p:cNvGrpSpPr/>
          <p:nvPr/>
        </p:nvGrpSpPr>
        <p:grpSpPr>
          <a:xfrm>
            <a:off x="3843337" y="5864225"/>
            <a:ext cx="677862" cy="685800"/>
            <a:chOff x="698" y="3091"/>
            <a:chExt cx="427" cy="432"/>
          </a:xfrm>
        </p:grpSpPr>
        <p:sp>
          <p:nvSpPr>
            <p:cNvPr id="1837" name="Google Shape;1837;p51"/>
            <p:cNvSpPr txBox="1"/>
            <p:nvPr/>
          </p:nvSpPr>
          <p:spPr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grpSp>
          <p:nvGrpSpPr>
            <p:cNvPr id="1838" name="Google Shape;1838;p51"/>
            <p:cNvGrpSpPr/>
            <p:nvPr/>
          </p:nvGrpSpPr>
          <p:grpSpPr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1839" name="Google Shape;1839;p51"/>
              <p:cNvSpPr txBox="1"/>
              <p:nvPr/>
            </p:nvSpPr>
            <p:spPr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51"/>
              <p:cNvSpPr txBox="1"/>
              <p:nvPr/>
            </p:nvSpPr>
            <p:spPr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51"/>
              <p:cNvSpPr txBox="1"/>
              <p:nvPr/>
            </p:nvSpPr>
            <p:spPr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51"/>
              <p:cNvSpPr txBox="1"/>
              <p:nvPr/>
            </p:nvSpPr>
            <p:spPr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51"/>
              <p:cNvSpPr txBox="1"/>
              <p:nvPr/>
            </p:nvSpPr>
            <p:spPr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51"/>
              <p:cNvSpPr txBox="1"/>
              <p:nvPr/>
            </p:nvSpPr>
            <p:spPr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1"/>
              <p:cNvSpPr txBox="1"/>
              <p:nvPr/>
            </p:nvSpPr>
            <p:spPr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51"/>
              <p:cNvSpPr txBox="1"/>
              <p:nvPr/>
            </p:nvSpPr>
            <p:spPr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49803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7" name="Google Shape;1847;p51"/>
          <p:cNvGrpSpPr/>
          <p:nvPr/>
        </p:nvGrpSpPr>
        <p:grpSpPr>
          <a:xfrm>
            <a:off x="5210175" y="2700337"/>
            <a:ext cx="677862" cy="685800"/>
            <a:chOff x="2140" y="1098"/>
            <a:chExt cx="427" cy="432"/>
          </a:xfrm>
        </p:grpSpPr>
        <p:sp>
          <p:nvSpPr>
            <p:cNvPr id="1848" name="Google Shape;1848;p51"/>
            <p:cNvSpPr txBox="1"/>
            <p:nvPr/>
          </p:nvSpPr>
          <p:spPr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grpSp>
          <p:nvGrpSpPr>
            <p:cNvPr id="1849" name="Google Shape;1849;p51"/>
            <p:cNvGrpSpPr/>
            <p:nvPr/>
          </p:nvGrpSpPr>
          <p:grpSpPr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1850" name="Google Shape;1850;p51"/>
              <p:cNvSpPr txBox="1"/>
              <p:nvPr/>
            </p:nvSpPr>
            <p:spPr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764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51"/>
              <p:cNvSpPr txBox="1"/>
              <p:nvPr/>
            </p:nvSpPr>
            <p:spPr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51"/>
              <p:cNvSpPr txBox="1"/>
              <p:nvPr/>
            </p:nvSpPr>
            <p:spPr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lt1">
                  <a:alpha val="37647"/>
                </a:scheme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51"/>
              <p:cNvSpPr txBox="1"/>
              <p:nvPr/>
            </p:nvSpPr>
            <p:spPr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764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51"/>
              <p:cNvSpPr txBox="1"/>
              <p:nvPr/>
            </p:nvSpPr>
            <p:spPr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764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51"/>
              <p:cNvSpPr txBox="1"/>
              <p:nvPr/>
            </p:nvSpPr>
            <p:spPr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51"/>
              <p:cNvSpPr txBox="1"/>
              <p:nvPr/>
            </p:nvSpPr>
            <p:spPr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51"/>
              <p:cNvSpPr txBox="1"/>
              <p:nvPr/>
            </p:nvSpPr>
            <p:spPr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58" name="Google Shape;1858;p51"/>
          <p:cNvSpPr txBox="1"/>
          <p:nvPr/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edges of an image we are missing pixels to form a neighbourhood</a:t>
            </a:r>
            <a:endParaRPr/>
          </a:p>
        </p:txBody>
      </p:sp>
      <p:grpSp>
        <p:nvGrpSpPr>
          <p:cNvPr id="1859" name="Google Shape;1859;p51"/>
          <p:cNvGrpSpPr/>
          <p:nvPr/>
        </p:nvGrpSpPr>
        <p:grpSpPr>
          <a:xfrm>
            <a:off x="2475706" y="5850731"/>
            <a:ext cx="685800" cy="677862"/>
            <a:chOff x="1559" y="3685"/>
            <a:chExt cx="432" cy="427"/>
          </a:xfrm>
        </p:grpSpPr>
        <p:grpSp>
          <p:nvGrpSpPr>
            <p:cNvPr id="1860" name="Google Shape;1860;p51"/>
            <p:cNvGrpSpPr/>
            <p:nvPr/>
          </p:nvGrpSpPr>
          <p:grpSpPr>
            <a:xfrm rot="-5400000">
              <a:off x="1562" y="3683"/>
              <a:ext cx="427" cy="432"/>
              <a:chOff x="1752" y="2422"/>
              <a:chExt cx="427" cy="432"/>
            </a:xfrm>
          </p:grpSpPr>
          <p:sp>
            <p:nvSpPr>
              <p:cNvPr id="1861" name="Google Shape;1861;p51"/>
              <p:cNvSpPr txBox="1"/>
              <p:nvPr/>
            </p:nvSpPr>
            <p:spPr>
              <a:xfrm rot="5400000"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51"/>
              <p:cNvSpPr txBox="1"/>
              <p:nvPr/>
            </p:nvSpPr>
            <p:spPr>
              <a:xfrm rot="5400000"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51"/>
              <p:cNvSpPr txBox="1"/>
              <p:nvPr/>
            </p:nvSpPr>
            <p:spPr>
              <a:xfrm rot="5400000"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51"/>
              <p:cNvSpPr txBox="1"/>
              <p:nvPr/>
            </p:nvSpPr>
            <p:spPr>
              <a:xfrm rot="5400000"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51"/>
              <p:cNvSpPr txBox="1"/>
              <p:nvPr/>
            </p:nvSpPr>
            <p:spPr>
              <a:xfrm rot="5400000"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51"/>
              <p:cNvSpPr txBox="1"/>
              <p:nvPr/>
            </p:nvSpPr>
            <p:spPr>
              <a:xfrm rot="5400000">
                <a:off x="2035" y="256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51"/>
              <p:cNvSpPr txBox="1"/>
              <p:nvPr/>
            </p:nvSpPr>
            <p:spPr>
              <a:xfrm rot="5400000">
                <a:off x="1891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51"/>
              <p:cNvSpPr txBox="1"/>
              <p:nvPr/>
            </p:nvSpPr>
            <p:spPr>
              <a:xfrm rot="5400000">
                <a:off x="2035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9" name="Google Shape;1869;p51"/>
            <p:cNvSpPr txBox="1"/>
            <p:nvPr/>
          </p:nvSpPr>
          <p:spPr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1870" name="Google Shape;1870;p51"/>
          <p:cNvGrpSpPr/>
          <p:nvPr/>
        </p:nvGrpSpPr>
        <p:grpSpPr>
          <a:xfrm>
            <a:off x="5876925" y="5849937"/>
            <a:ext cx="677862" cy="685800"/>
            <a:chOff x="3702" y="3685"/>
            <a:chExt cx="427" cy="432"/>
          </a:xfrm>
        </p:grpSpPr>
        <p:grpSp>
          <p:nvGrpSpPr>
            <p:cNvPr id="1871" name="Google Shape;1871;p51"/>
            <p:cNvGrpSpPr/>
            <p:nvPr/>
          </p:nvGrpSpPr>
          <p:grpSpPr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1872" name="Google Shape;1872;p51"/>
              <p:cNvSpPr txBox="1"/>
              <p:nvPr/>
            </p:nvSpPr>
            <p:spPr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51"/>
              <p:cNvSpPr txBox="1"/>
              <p:nvPr/>
            </p:nvSpPr>
            <p:spPr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51"/>
              <p:cNvSpPr txBox="1"/>
              <p:nvPr/>
            </p:nvSpPr>
            <p:spPr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51"/>
              <p:cNvSpPr txBox="1"/>
              <p:nvPr/>
            </p:nvSpPr>
            <p:spPr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51"/>
              <p:cNvSpPr txBox="1"/>
              <p:nvPr/>
            </p:nvSpPr>
            <p:spPr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8627"/>
                </a:srgbClr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51"/>
              <p:cNvSpPr txBox="1"/>
              <p:nvPr/>
            </p:nvSpPr>
            <p:spPr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1"/>
              <p:cNvSpPr txBox="1"/>
              <p:nvPr/>
            </p:nvSpPr>
            <p:spPr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51"/>
              <p:cNvSpPr txBox="1"/>
              <p:nvPr/>
            </p:nvSpPr>
            <p:spPr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0" name="Google Shape;1880;p51"/>
            <p:cNvSpPr txBox="1"/>
            <p:nvPr/>
          </p:nvSpPr>
          <p:spPr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grpSp>
        <p:nvGrpSpPr>
          <p:cNvPr id="1881" name="Google Shape;1881;p51"/>
          <p:cNvGrpSpPr/>
          <p:nvPr/>
        </p:nvGrpSpPr>
        <p:grpSpPr>
          <a:xfrm>
            <a:off x="2478087" y="3805237"/>
            <a:ext cx="1136650" cy="1149350"/>
            <a:chOff x="1561" y="2397"/>
            <a:chExt cx="716" cy="724"/>
          </a:xfrm>
        </p:grpSpPr>
        <p:sp>
          <p:nvSpPr>
            <p:cNvPr id="1882" name="Google Shape;1882;p51"/>
            <p:cNvSpPr txBox="1"/>
            <p:nvPr/>
          </p:nvSpPr>
          <p:spPr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883" name="Google Shape;1883;p51"/>
            <p:cNvSpPr txBox="1"/>
            <p:nvPr/>
          </p:nvSpPr>
          <p:spPr>
            <a:xfrm>
              <a:off x="1703" y="2545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1"/>
            <p:cNvSpPr txBox="1"/>
            <p:nvPr/>
          </p:nvSpPr>
          <p:spPr>
            <a:xfrm>
              <a:off x="1703" y="2691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1"/>
            <p:cNvSpPr txBox="1"/>
            <p:nvPr/>
          </p:nvSpPr>
          <p:spPr>
            <a:xfrm>
              <a:off x="1703" y="2833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1"/>
            <p:cNvSpPr txBox="1"/>
            <p:nvPr/>
          </p:nvSpPr>
          <p:spPr>
            <a:xfrm>
              <a:off x="1842" y="2545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1"/>
            <p:cNvSpPr txBox="1"/>
            <p:nvPr/>
          </p:nvSpPr>
          <p:spPr>
            <a:xfrm>
              <a:off x="1986" y="2545"/>
              <a:ext cx="144" cy="144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1"/>
            <p:cNvSpPr txBox="1"/>
            <p:nvPr/>
          </p:nvSpPr>
          <p:spPr>
            <a:xfrm>
              <a:off x="1986" y="2691"/>
              <a:ext cx="144" cy="144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 txBox="1"/>
            <p:nvPr/>
          </p:nvSpPr>
          <p:spPr>
            <a:xfrm>
              <a:off x="1842" y="2833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1"/>
            <p:cNvSpPr txBox="1"/>
            <p:nvPr/>
          </p:nvSpPr>
          <p:spPr>
            <a:xfrm>
              <a:off x="1986" y="2833"/>
              <a:ext cx="144" cy="144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1"/>
            <p:cNvSpPr txBox="1"/>
            <p:nvPr/>
          </p:nvSpPr>
          <p:spPr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49803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 txBox="1"/>
            <p:nvPr/>
          </p:nvSpPr>
          <p:spPr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49803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 txBox="1"/>
            <p:nvPr/>
          </p:nvSpPr>
          <p:spPr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49803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 txBox="1"/>
            <p:nvPr/>
          </p:nvSpPr>
          <p:spPr>
            <a:xfrm>
              <a:off x="2133" y="2545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 txBox="1"/>
            <p:nvPr/>
          </p:nvSpPr>
          <p:spPr>
            <a:xfrm>
              <a:off x="2133" y="2691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 txBox="1"/>
            <p:nvPr/>
          </p:nvSpPr>
          <p:spPr>
            <a:xfrm>
              <a:off x="2133" y="2833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 txBox="1"/>
            <p:nvPr/>
          </p:nvSpPr>
          <p:spPr>
            <a:xfrm>
              <a:off x="1703" y="239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 txBox="1"/>
            <p:nvPr/>
          </p:nvSpPr>
          <p:spPr>
            <a:xfrm>
              <a:off x="1842" y="239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1"/>
            <p:cNvSpPr txBox="1"/>
            <p:nvPr/>
          </p:nvSpPr>
          <p:spPr>
            <a:xfrm>
              <a:off x="1986" y="2397"/>
              <a:ext cx="144" cy="144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1"/>
            <p:cNvSpPr txBox="1"/>
            <p:nvPr/>
          </p:nvSpPr>
          <p:spPr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49803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1"/>
            <p:cNvSpPr txBox="1"/>
            <p:nvPr/>
          </p:nvSpPr>
          <p:spPr>
            <a:xfrm>
              <a:off x="2133" y="239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 txBox="1"/>
            <p:nvPr/>
          </p:nvSpPr>
          <p:spPr>
            <a:xfrm>
              <a:off x="1703" y="297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1"/>
            <p:cNvSpPr txBox="1"/>
            <p:nvPr/>
          </p:nvSpPr>
          <p:spPr>
            <a:xfrm>
              <a:off x="1842" y="297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1"/>
            <p:cNvSpPr txBox="1"/>
            <p:nvPr/>
          </p:nvSpPr>
          <p:spPr>
            <a:xfrm>
              <a:off x="1986" y="2977"/>
              <a:ext cx="144" cy="144"/>
            </a:xfrm>
            <a:prstGeom prst="rect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1"/>
            <p:cNvSpPr txBox="1"/>
            <p:nvPr/>
          </p:nvSpPr>
          <p:spPr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49803"/>
              </a:srgb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1"/>
            <p:cNvSpPr txBox="1"/>
            <p:nvPr/>
          </p:nvSpPr>
          <p:spPr>
            <a:xfrm>
              <a:off x="2133" y="2977"/>
              <a:ext cx="144" cy="144"/>
            </a:xfrm>
            <a:prstGeom prst="rect">
              <a:avLst/>
            </a:prstGeom>
            <a:solidFill>
              <a:schemeClr val="lt1">
                <a:alpha val="37647"/>
              </a:schemeClr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52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 (cont…)</a:t>
            </a:r>
            <a:endParaRPr/>
          </a:p>
        </p:txBody>
      </p:sp>
      <p:sp>
        <p:nvSpPr>
          <p:cNvPr id="1913" name="Google Shape;1913;p5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There are a few approaches to dealing with missing edge pixels: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Omit missing pixels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works with some filters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extra code and slow down processing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 the image 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with either all white or all black pixels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Replicate border pixels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pixels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around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image</a:t>
            </a:r>
            <a:endParaRPr/>
          </a:p>
          <a:p>
            <a:pPr marL="1235075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cause some strange image artefacts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5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Neighbourhood Operations Example</a:t>
            </a:r>
            <a:endParaRPr/>
          </a:p>
        </p:txBody>
      </p:sp>
      <p:grpSp>
        <p:nvGrpSpPr>
          <p:cNvPr id="1920" name="Google Shape;1920;p53"/>
          <p:cNvGrpSpPr/>
          <p:nvPr/>
        </p:nvGrpSpPr>
        <p:grpSpPr>
          <a:xfrm>
            <a:off x="2411412" y="1981200"/>
            <a:ext cx="4530725" cy="4078287"/>
            <a:chOff x="1419" y="1218"/>
            <a:chExt cx="2854" cy="2569"/>
          </a:xfrm>
        </p:grpSpPr>
        <p:sp>
          <p:nvSpPr>
            <p:cNvPr id="1921" name="Google Shape;1921;p53"/>
            <p:cNvSpPr txBox="1"/>
            <p:nvPr/>
          </p:nvSpPr>
          <p:spPr>
            <a:xfrm>
              <a:off x="1597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</a:t>
              </a:r>
              <a:endParaRPr/>
            </a:p>
          </p:txBody>
        </p:sp>
        <p:sp>
          <p:nvSpPr>
            <p:cNvPr id="1922" name="Google Shape;1922;p53"/>
            <p:cNvSpPr txBox="1"/>
            <p:nvPr/>
          </p:nvSpPr>
          <p:spPr>
            <a:xfrm>
              <a:off x="1981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127</a:t>
              </a:r>
              <a:endParaRPr/>
            </a:p>
          </p:txBody>
        </p:sp>
        <p:sp>
          <p:nvSpPr>
            <p:cNvPr id="1923" name="Google Shape;1923;p53"/>
            <p:cNvSpPr txBox="1"/>
            <p:nvPr/>
          </p:nvSpPr>
          <p:spPr>
            <a:xfrm>
              <a:off x="2362" y="1493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1924" name="Google Shape;1924;p53"/>
            <p:cNvSpPr txBox="1"/>
            <p:nvPr/>
          </p:nvSpPr>
          <p:spPr>
            <a:xfrm>
              <a:off x="2744" y="1493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119</a:t>
              </a:r>
              <a:endParaRPr/>
            </a:p>
          </p:txBody>
        </p:sp>
        <p:sp>
          <p:nvSpPr>
            <p:cNvPr id="1925" name="Google Shape;1925;p53"/>
            <p:cNvSpPr txBox="1"/>
            <p:nvPr/>
          </p:nvSpPr>
          <p:spPr>
            <a:xfrm>
              <a:off x="3127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115</a:t>
              </a:r>
              <a:endParaRPr/>
            </a:p>
          </p:txBody>
        </p:sp>
        <p:sp>
          <p:nvSpPr>
            <p:cNvPr id="1926" name="Google Shape;1926;p53"/>
            <p:cNvSpPr txBox="1"/>
            <p:nvPr/>
          </p:nvSpPr>
          <p:spPr>
            <a:xfrm>
              <a:off x="3494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130</a:t>
              </a:r>
              <a:endParaRPr/>
            </a:p>
          </p:txBody>
        </p:sp>
        <p:sp>
          <p:nvSpPr>
            <p:cNvPr id="1927" name="Google Shape;1927;p53"/>
            <p:cNvSpPr txBox="1"/>
            <p:nvPr/>
          </p:nvSpPr>
          <p:spPr>
            <a:xfrm>
              <a:off x="1597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140</a:t>
              </a:r>
              <a:endParaRPr/>
            </a:p>
          </p:txBody>
        </p:sp>
        <p:sp>
          <p:nvSpPr>
            <p:cNvPr id="1928" name="Google Shape;1928;p53"/>
            <p:cNvSpPr txBox="1"/>
            <p:nvPr/>
          </p:nvSpPr>
          <p:spPr>
            <a:xfrm>
              <a:off x="1981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1929" name="Google Shape;1929;p53"/>
            <p:cNvSpPr txBox="1"/>
            <p:nvPr/>
          </p:nvSpPr>
          <p:spPr>
            <a:xfrm>
              <a:off x="2362" y="1869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1930" name="Google Shape;1930;p53"/>
            <p:cNvSpPr txBox="1"/>
            <p:nvPr/>
          </p:nvSpPr>
          <p:spPr>
            <a:xfrm>
              <a:off x="2744" y="1869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/>
            </a:p>
          </p:txBody>
        </p:sp>
        <p:sp>
          <p:nvSpPr>
            <p:cNvPr id="1931" name="Google Shape;1931;p53"/>
            <p:cNvSpPr txBox="1"/>
            <p:nvPr/>
          </p:nvSpPr>
          <p:spPr>
            <a:xfrm>
              <a:off x="3127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1932" name="Google Shape;1932;p53"/>
            <p:cNvSpPr txBox="1"/>
            <p:nvPr/>
          </p:nvSpPr>
          <p:spPr>
            <a:xfrm>
              <a:off x="3494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172</a:t>
              </a:r>
              <a:endParaRPr/>
            </a:p>
          </p:txBody>
        </p:sp>
        <p:sp>
          <p:nvSpPr>
            <p:cNvPr id="1933" name="Google Shape;1933;p53"/>
            <p:cNvSpPr txBox="1"/>
            <p:nvPr/>
          </p:nvSpPr>
          <p:spPr>
            <a:xfrm>
              <a:off x="1597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133</a:t>
              </a:r>
              <a:endParaRPr/>
            </a:p>
          </p:txBody>
        </p:sp>
        <p:sp>
          <p:nvSpPr>
            <p:cNvPr id="1934" name="Google Shape;1934;p53"/>
            <p:cNvSpPr txBox="1"/>
            <p:nvPr/>
          </p:nvSpPr>
          <p:spPr>
            <a:xfrm>
              <a:off x="1981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1935" name="Google Shape;1935;p53"/>
            <p:cNvSpPr txBox="1"/>
            <p:nvPr/>
          </p:nvSpPr>
          <p:spPr>
            <a:xfrm>
              <a:off x="2362" y="2252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183</a:t>
              </a:r>
              <a:endParaRPr/>
            </a:p>
          </p:txBody>
        </p:sp>
        <p:sp>
          <p:nvSpPr>
            <p:cNvPr id="1936" name="Google Shape;1936;p53"/>
            <p:cNvSpPr txBox="1"/>
            <p:nvPr/>
          </p:nvSpPr>
          <p:spPr>
            <a:xfrm>
              <a:off x="2744" y="2252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</p:txBody>
        </p:sp>
        <p:sp>
          <p:nvSpPr>
            <p:cNvPr id="1937" name="Google Shape;1937;p53"/>
            <p:cNvSpPr txBox="1"/>
            <p:nvPr/>
          </p:nvSpPr>
          <p:spPr>
            <a:xfrm>
              <a:off x="3127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1938" name="Google Shape;1938;p53"/>
            <p:cNvSpPr txBox="1"/>
            <p:nvPr/>
          </p:nvSpPr>
          <p:spPr>
            <a:xfrm>
              <a:off x="3494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191</a:t>
              </a:r>
              <a:endParaRPr/>
            </a:p>
          </p:txBody>
        </p:sp>
        <p:sp>
          <p:nvSpPr>
            <p:cNvPr id="1939" name="Google Shape;1939;p53"/>
            <p:cNvSpPr txBox="1"/>
            <p:nvPr/>
          </p:nvSpPr>
          <p:spPr>
            <a:xfrm>
              <a:off x="1597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1940" name="Google Shape;1940;p53"/>
            <p:cNvSpPr txBox="1"/>
            <p:nvPr/>
          </p:nvSpPr>
          <p:spPr>
            <a:xfrm>
              <a:off x="1981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1941" name="Google Shape;1941;p53"/>
            <p:cNvSpPr txBox="1"/>
            <p:nvPr/>
          </p:nvSpPr>
          <p:spPr>
            <a:xfrm>
              <a:off x="2362" y="2628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1942" name="Google Shape;1942;p53"/>
            <p:cNvSpPr txBox="1"/>
            <p:nvPr/>
          </p:nvSpPr>
          <p:spPr>
            <a:xfrm>
              <a:off x="2744" y="2628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1943" name="Google Shape;1943;p53"/>
            <p:cNvSpPr txBox="1"/>
            <p:nvPr/>
          </p:nvSpPr>
          <p:spPr>
            <a:xfrm>
              <a:off x="3127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1944" name="Google Shape;1944;p53"/>
            <p:cNvSpPr txBox="1"/>
            <p:nvPr/>
          </p:nvSpPr>
          <p:spPr>
            <a:xfrm>
              <a:off x="3494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195</a:t>
              </a:r>
              <a:endParaRPr/>
            </a:p>
          </p:txBody>
        </p:sp>
        <p:sp>
          <p:nvSpPr>
            <p:cNvPr id="1945" name="Google Shape;1945;p53"/>
            <p:cNvSpPr txBox="1"/>
            <p:nvPr/>
          </p:nvSpPr>
          <p:spPr>
            <a:xfrm>
              <a:off x="1597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164</a:t>
              </a:r>
              <a:endParaRPr/>
            </a:p>
          </p:txBody>
        </p:sp>
        <p:sp>
          <p:nvSpPr>
            <p:cNvPr id="1946" name="Google Shape;1946;p53"/>
            <p:cNvSpPr txBox="1"/>
            <p:nvPr/>
          </p:nvSpPr>
          <p:spPr>
            <a:xfrm>
              <a:off x="1981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170</a:t>
              </a:r>
              <a:endParaRPr/>
            </a:p>
          </p:txBody>
        </p:sp>
        <p:sp>
          <p:nvSpPr>
            <p:cNvPr id="1947" name="Google Shape;1947;p53"/>
            <p:cNvSpPr txBox="1"/>
            <p:nvPr/>
          </p:nvSpPr>
          <p:spPr>
            <a:xfrm>
              <a:off x="2362" y="2993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175</a:t>
              </a:r>
              <a:endParaRPr/>
            </a:p>
          </p:txBody>
        </p:sp>
        <p:sp>
          <p:nvSpPr>
            <p:cNvPr id="1948" name="Google Shape;1948;p53"/>
            <p:cNvSpPr txBox="1"/>
            <p:nvPr/>
          </p:nvSpPr>
          <p:spPr>
            <a:xfrm>
              <a:off x="2744" y="2993"/>
              <a:ext cx="383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162</a:t>
              </a:r>
              <a:endParaRPr/>
            </a:p>
          </p:txBody>
        </p:sp>
        <p:sp>
          <p:nvSpPr>
            <p:cNvPr id="1949" name="Google Shape;1949;p53"/>
            <p:cNvSpPr txBox="1"/>
            <p:nvPr/>
          </p:nvSpPr>
          <p:spPr>
            <a:xfrm>
              <a:off x="3127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173</a:t>
              </a:r>
              <a:endParaRPr/>
            </a:p>
          </p:txBody>
        </p:sp>
        <p:sp>
          <p:nvSpPr>
            <p:cNvPr id="1950" name="Google Shape;1950;p53"/>
            <p:cNvSpPr txBox="1"/>
            <p:nvPr/>
          </p:nvSpPr>
          <p:spPr>
            <a:xfrm>
              <a:off x="3494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151</a:t>
              </a:r>
              <a:endParaRPr/>
            </a:p>
          </p:txBody>
        </p:sp>
        <p:cxnSp>
          <p:nvCxnSpPr>
            <p:cNvPr id="1951" name="Google Shape;1951;p53"/>
            <p:cNvCxnSpPr/>
            <p:nvPr/>
          </p:nvCxnSpPr>
          <p:spPr>
            <a:xfrm>
              <a:off x="1597" y="1493"/>
              <a:ext cx="260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1952" name="Google Shape;1952;p53"/>
            <p:cNvCxnSpPr/>
            <p:nvPr/>
          </p:nvCxnSpPr>
          <p:spPr>
            <a:xfrm rot="5400000">
              <a:off x="530" y="2559"/>
              <a:ext cx="2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1953" name="Google Shape;1953;p53"/>
            <p:cNvSpPr txBox="1"/>
            <p:nvPr/>
          </p:nvSpPr>
          <p:spPr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1954" name="Google Shape;1954;p53"/>
            <p:cNvSpPr txBox="1"/>
            <p:nvPr/>
          </p:nvSpPr>
          <p:spPr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grpSp>
          <p:nvGrpSpPr>
            <p:cNvPr id="1955" name="Google Shape;1955;p53"/>
            <p:cNvGrpSpPr/>
            <p:nvPr/>
          </p:nvGrpSpPr>
          <p:grpSpPr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1956" name="Google Shape;1956;p53"/>
              <p:cNvSpPr/>
              <p:nvPr/>
            </p:nvSpPr>
            <p:spPr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53"/>
              <p:cNvSpPr/>
              <p:nvPr/>
            </p:nvSpPr>
            <p:spPr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53"/>
              <p:cNvSpPr/>
              <p:nvPr/>
            </p:nvSpPr>
            <p:spPr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9" name="Google Shape;1959;p53"/>
            <p:cNvGrpSpPr/>
            <p:nvPr/>
          </p:nvGrpSpPr>
          <p:grpSpPr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1960" name="Google Shape;1960;p53"/>
              <p:cNvSpPr/>
              <p:nvPr/>
            </p:nvSpPr>
            <p:spPr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53"/>
              <p:cNvSpPr/>
              <p:nvPr/>
            </p:nvSpPr>
            <p:spPr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53"/>
              <p:cNvSpPr/>
              <p:nvPr/>
            </p:nvSpPr>
            <p:spPr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5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 (cont…)</a:t>
            </a:r>
            <a:endParaRPr/>
          </a:p>
        </p:txBody>
      </p:sp>
      <p:pic>
        <p:nvPicPr>
          <p:cNvPr id="1969" name="Google Shape;1969;p54" descr="Guide to Different Padding Methods for CNN Models 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87" y="2230437"/>
            <a:ext cx="8988425" cy="39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p54"/>
          <p:cNvSpPr txBox="1"/>
          <p:nvPr/>
        </p:nvSpPr>
        <p:spPr>
          <a:xfrm>
            <a:off x="0" y="1470025"/>
            <a:ext cx="4733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 (cont…)</a:t>
            </a:r>
            <a:endParaRPr/>
          </a:p>
        </p:txBody>
      </p:sp>
      <p:pic>
        <p:nvPicPr>
          <p:cNvPr id="1977" name="Google Shape;1977;p55" descr="004 CNN Padding - Master Data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75" y="2598737"/>
            <a:ext cx="8305800" cy="287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8" name="Google Shape;1978;p55"/>
          <p:cNvSpPr txBox="1"/>
          <p:nvPr/>
        </p:nvSpPr>
        <p:spPr>
          <a:xfrm>
            <a:off x="0" y="1470025"/>
            <a:ext cx="4733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</a:t>
            </a:r>
            <a:endParaRPr dirty="0"/>
          </a:p>
        </p:txBody>
      </p:sp>
      <p:sp>
        <p:nvSpPr>
          <p:cNvPr id="1979" name="Google Shape;1979;p55"/>
          <p:cNvSpPr txBox="1"/>
          <p:nvPr/>
        </p:nvSpPr>
        <p:spPr>
          <a:xfrm>
            <a:off x="141287" y="5740400"/>
            <a:ext cx="2360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</a:t>
            </a:r>
            <a:endParaRPr/>
          </a:p>
        </p:txBody>
      </p:sp>
      <p:sp>
        <p:nvSpPr>
          <p:cNvPr id="1980" name="Google Shape;1980;p55"/>
          <p:cNvSpPr txBox="1"/>
          <p:nvPr/>
        </p:nvSpPr>
        <p:spPr>
          <a:xfrm>
            <a:off x="3721100" y="4710112"/>
            <a:ext cx="23590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Neighbourhood Operations</a:t>
            </a:r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Neighbourhood operations simply operate on a larger neighbourhood of pixels than point operations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Neighbourhoods are </a:t>
            </a:r>
            <a:b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mostly a rectangle </a:t>
            </a:r>
            <a:b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around a central pixel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Any size rectangle </a:t>
            </a:r>
            <a:b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and any shape filter </a:t>
            </a:r>
            <a:b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are possible</a:t>
            </a:r>
            <a:endParaRPr/>
          </a:p>
        </p:txBody>
      </p:sp>
      <p:grpSp>
        <p:nvGrpSpPr>
          <p:cNvPr id="117" name="Google Shape;117;p29"/>
          <p:cNvGrpSpPr/>
          <p:nvPr/>
        </p:nvGrpSpPr>
        <p:grpSpPr>
          <a:xfrm>
            <a:off x="4321175" y="2517775"/>
            <a:ext cx="4743450" cy="4108450"/>
            <a:chOff x="2712" y="1586"/>
            <a:chExt cx="2988" cy="2588"/>
          </a:xfrm>
        </p:grpSpPr>
        <p:grpSp>
          <p:nvGrpSpPr>
            <p:cNvPr id="118" name="Google Shape;118;p29"/>
            <p:cNvGrpSpPr/>
            <p:nvPr/>
          </p:nvGrpSpPr>
          <p:grpSpPr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119" name="Google Shape;119;p29"/>
              <p:cNvSpPr txBox="1"/>
              <p:nvPr/>
            </p:nvSpPr>
            <p:spPr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9"/>
              <p:cNvSpPr txBox="1"/>
              <p:nvPr/>
            </p:nvSpPr>
            <p:spPr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9"/>
              <p:cNvSpPr txBox="1"/>
              <p:nvPr/>
            </p:nvSpPr>
            <p:spPr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9"/>
              <p:cNvSpPr txBox="1"/>
              <p:nvPr/>
            </p:nvSpPr>
            <p:spPr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9"/>
              <p:cNvSpPr txBox="1"/>
              <p:nvPr/>
            </p:nvSpPr>
            <p:spPr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9"/>
              <p:cNvSpPr txBox="1"/>
              <p:nvPr/>
            </p:nvSpPr>
            <p:spPr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9"/>
              <p:cNvSpPr txBox="1"/>
              <p:nvPr/>
            </p:nvSpPr>
            <p:spPr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9"/>
              <p:cNvSpPr txBox="1"/>
              <p:nvPr/>
            </p:nvSpPr>
            <p:spPr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9"/>
              <p:cNvSpPr txBox="1"/>
              <p:nvPr/>
            </p:nvSpPr>
            <p:spPr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9"/>
              <p:cNvSpPr txBox="1"/>
              <p:nvPr/>
            </p:nvSpPr>
            <p:spPr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9"/>
              <p:cNvSpPr txBox="1"/>
              <p:nvPr/>
            </p:nvSpPr>
            <p:spPr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9"/>
              <p:cNvSpPr txBox="1"/>
              <p:nvPr/>
            </p:nvSpPr>
            <p:spPr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9"/>
              <p:cNvSpPr txBox="1"/>
              <p:nvPr/>
            </p:nvSpPr>
            <p:spPr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9"/>
              <p:cNvSpPr txBox="1"/>
              <p:nvPr/>
            </p:nvSpPr>
            <p:spPr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9"/>
              <p:cNvSpPr txBox="1"/>
              <p:nvPr/>
            </p:nvSpPr>
            <p:spPr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9"/>
              <p:cNvSpPr txBox="1"/>
              <p:nvPr/>
            </p:nvSpPr>
            <p:spPr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9"/>
              <p:cNvSpPr txBox="1"/>
              <p:nvPr/>
            </p:nvSpPr>
            <p:spPr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9"/>
              <p:cNvSpPr txBox="1"/>
              <p:nvPr/>
            </p:nvSpPr>
            <p:spPr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9"/>
              <p:cNvSpPr txBox="1"/>
              <p:nvPr/>
            </p:nvSpPr>
            <p:spPr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9"/>
              <p:cNvSpPr txBox="1"/>
              <p:nvPr/>
            </p:nvSpPr>
            <p:spPr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9"/>
              <p:cNvSpPr txBox="1"/>
              <p:nvPr/>
            </p:nvSpPr>
            <p:spPr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9"/>
              <p:cNvSpPr txBox="1"/>
              <p:nvPr/>
            </p:nvSpPr>
            <p:spPr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9"/>
              <p:cNvSpPr txBox="1"/>
              <p:nvPr/>
            </p:nvSpPr>
            <p:spPr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9"/>
              <p:cNvSpPr txBox="1"/>
              <p:nvPr/>
            </p:nvSpPr>
            <p:spPr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9"/>
              <p:cNvSpPr txBox="1"/>
              <p:nvPr/>
            </p:nvSpPr>
            <p:spPr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9"/>
              <p:cNvSpPr txBox="1"/>
              <p:nvPr/>
            </p:nvSpPr>
            <p:spPr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9"/>
              <p:cNvSpPr txBox="1"/>
              <p:nvPr/>
            </p:nvSpPr>
            <p:spPr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9"/>
              <p:cNvSpPr txBox="1"/>
              <p:nvPr/>
            </p:nvSpPr>
            <p:spPr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9"/>
              <p:cNvSpPr txBox="1"/>
              <p:nvPr/>
            </p:nvSpPr>
            <p:spPr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9"/>
              <p:cNvSpPr txBox="1"/>
              <p:nvPr/>
            </p:nvSpPr>
            <p:spPr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9"/>
              <p:cNvSpPr txBox="1"/>
              <p:nvPr/>
            </p:nvSpPr>
            <p:spPr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9"/>
              <p:cNvSpPr txBox="1"/>
              <p:nvPr/>
            </p:nvSpPr>
            <p:spPr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9"/>
              <p:cNvSpPr txBox="1"/>
              <p:nvPr/>
            </p:nvSpPr>
            <p:spPr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9"/>
              <p:cNvSpPr txBox="1"/>
              <p:nvPr/>
            </p:nvSpPr>
            <p:spPr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9"/>
              <p:cNvSpPr txBox="1"/>
              <p:nvPr/>
            </p:nvSpPr>
            <p:spPr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9"/>
              <p:cNvSpPr txBox="1"/>
              <p:nvPr/>
            </p:nvSpPr>
            <p:spPr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9"/>
              <p:cNvSpPr txBox="1"/>
              <p:nvPr/>
            </p:nvSpPr>
            <p:spPr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9"/>
              <p:cNvSpPr txBox="1"/>
              <p:nvPr/>
            </p:nvSpPr>
            <p:spPr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9"/>
              <p:cNvSpPr txBox="1"/>
              <p:nvPr/>
            </p:nvSpPr>
            <p:spPr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9"/>
              <p:cNvSpPr txBox="1"/>
              <p:nvPr/>
            </p:nvSpPr>
            <p:spPr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9"/>
              <p:cNvSpPr txBox="1"/>
              <p:nvPr/>
            </p:nvSpPr>
            <p:spPr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9"/>
              <p:cNvSpPr txBox="1"/>
              <p:nvPr/>
            </p:nvSpPr>
            <p:spPr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9"/>
              <p:cNvSpPr txBox="1"/>
              <p:nvPr/>
            </p:nvSpPr>
            <p:spPr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9"/>
              <p:cNvSpPr txBox="1"/>
              <p:nvPr/>
            </p:nvSpPr>
            <p:spPr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9"/>
              <p:cNvSpPr txBox="1"/>
              <p:nvPr/>
            </p:nvSpPr>
            <p:spPr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9"/>
              <p:cNvSpPr txBox="1"/>
              <p:nvPr/>
            </p:nvSpPr>
            <p:spPr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9"/>
              <p:cNvSpPr txBox="1"/>
              <p:nvPr/>
            </p:nvSpPr>
            <p:spPr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9"/>
              <p:cNvSpPr txBox="1"/>
              <p:nvPr/>
            </p:nvSpPr>
            <p:spPr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9"/>
              <p:cNvSpPr txBox="1"/>
              <p:nvPr/>
            </p:nvSpPr>
            <p:spPr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9"/>
              <p:cNvSpPr txBox="1"/>
              <p:nvPr/>
            </p:nvSpPr>
            <p:spPr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9"/>
              <p:cNvSpPr txBox="1"/>
              <p:nvPr/>
            </p:nvSpPr>
            <p:spPr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9"/>
              <p:cNvSpPr txBox="1"/>
              <p:nvPr/>
            </p:nvSpPr>
            <p:spPr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9"/>
              <p:cNvSpPr txBox="1"/>
              <p:nvPr/>
            </p:nvSpPr>
            <p:spPr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9"/>
              <p:cNvSpPr txBox="1"/>
              <p:nvPr/>
            </p:nvSpPr>
            <p:spPr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9"/>
              <p:cNvSpPr txBox="1"/>
              <p:nvPr/>
            </p:nvSpPr>
            <p:spPr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9"/>
              <p:cNvSpPr txBox="1"/>
              <p:nvPr/>
            </p:nvSpPr>
            <p:spPr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9"/>
              <p:cNvSpPr txBox="1"/>
              <p:nvPr/>
            </p:nvSpPr>
            <p:spPr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9"/>
              <p:cNvSpPr txBox="1"/>
              <p:nvPr/>
            </p:nvSpPr>
            <p:spPr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9"/>
              <p:cNvSpPr txBox="1"/>
              <p:nvPr/>
            </p:nvSpPr>
            <p:spPr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9"/>
              <p:cNvSpPr txBox="1"/>
              <p:nvPr/>
            </p:nvSpPr>
            <p:spPr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9"/>
              <p:cNvSpPr txBox="1"/>
              <p:nvPr/>
            </p:nvSpPr>
            <p:spPr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9"/>
              <p:cNvSpPr txBox="1"/>
              <p:nvPr/>
            </p:nvSpPr>
            <p:spPr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9"/>
              <p:cNvSpPr txBox="1"/>
              <p:nvPr/>
            </p:nvSpPr>
            <p:spPr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9"/>
              <p:cNvSpPr txBox="1"/>
              <p:nvPr/>
            </p:nvSpPr>
            <p:spPr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9"/>
              <p:cNvSpPr txBox="1"/>
              <p:nvPr/>
            </p:nvSpPr>
            <p:spPr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9"/>
              <p:cNvSpPr txBox="1"/>
              <p:nvPr/>
            </p:nvSpPr>
            <p:spPr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9"/>
              <p:cNvSpPr txBox="1"/>
              <p:nvPr/>
            </p:nvSpPr>
            <p:spPr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9"/>
              <p:cNvSpPr txBox="1"/>
              <p:nvPr/>
            </p:nvSpPr>
            <p:spPr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9"/>
              <p:cNvSpPr txBox="1"/>
              <p:nvPr/>
            </p:nvSpPr>
            <p:spPr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9"/>
              <p:cNvSpPr txBox="1"/>
              <p:nvPr/>
            </p:nvSpPr>
            <p:spPr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9"/>
              <p:cNvSpPr txBox="1"/>
              <p:nvPr/>
            </p:nvSpPr>
            <p:spPr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9"/>
              <p:cNvSpPr txBox="1"/>
              <p:nvPr/>
            </p:nvSpPr>
            <p:spPr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9"/>
              <p:cNvSpPr txBox="1"/>
              <p:nvPr/>
            </p:nvSpPr>
            <p:spPr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9"/>
              <p:cNvSpPr txBox="1"/>
              <p:nvPr/>
            </p:nvSpPr>
            <p:spPr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9"/>
              <p:cNvSpPr txBox="1"/>
              <p:nvPr/>
            </p:nvSpPr>
            <p:spPr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9"/>
              <p:cNvSpPr txBox="1"/>
              <p:nvPr/>
            </p:nvSpPr>
            <p:spPr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9"/>
              <p:cNvSpPr txBox="1"/>
              <p:nvPr/>
            </p:nvSpPr>
            <p:spPr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9"/>
              <p:cNvSpPr txBox="1"/>
              <p:nvPr/>
            </p:nvSpPr>
            <p:spPr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9"/>
              <p:cNvSpPr txBox="1"/>
              <p:nvPr/>
            </p:nvSpPr>
            <p:spPr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9"/>
              <p:cNvSpPr txBox="1"/>
              <p:nvPr/>
            </p:nvSpPr>
            <p:spPr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9"/>
              <p:cNvSpPr txBox="1"/>
              <p:nvPr/>
            </p:nvSpPr>
            <p:spPr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9"/>
              <p:cNvSpPr txBox="1"/>
              <p:nvPr/>
            </p:nvSpPr>
            <p:spPr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9"/>
              <p:cNvSpPr txBox="1"/>
              <p:nvPr/>
            </p:nvSpPr>
            <p:spPr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9"/>
              <p:cNvSpPr txBox="1"/>
              <p:nvPr/>
            </p:nvSpPr>
            <p:spPr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9"/>
              <p:cNvSpPr txBox="1"/>
              <p:nvPr/>
            </p:nvSpPr>
            <p:spPr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9"/>
              <p:cNvSpPr txBox="1"/>
              <p:nvPr/>
            </p:nvSpPr>
            <p:spPr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9"/>
              <p:cNvSpPr txBox="1"/>
              <p:nvPr/>
            </p:nvSpPr>
            <p:spPr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9"/>
              <p:cNvSpPr txBox="1"/>
              <p:nvPr/>
            </p:nvSpPr>
            <p:spPr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9"/>
              <p:cNvSpPr txBox="1"/>
              <p:nvPr/>
            </p:nvSpPr>
            <p:spPr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9"/>
              <p:cNvSpPr txBox="1"/>
              <p:nvPr/>
            </p:nvSpPr>
            <p:spPr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9"/>
              <p:cNvSpPr txBox="1"/>
              <p:nvPr/>
            </p:nvSpPr>
            <p:spPr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9"/>
              <p:cNvSpPr txBox="1"/>
              <p:nvPr/>
            </p:nvSpPr>
            <p:spPr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9"/>
              <p:cNvSpPr txBox="1"/>
              <p:nvPr/>
            </p:nvSpPr>
            <p:spPr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9"/>
              <p:cNvSpPr txBox="1"/>
              <p:nvPr/>
            </p:nvSpPr>
            <p:spPr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9"/>
              <p:cNvSpPr txBox="1"/>
              <p:nvPr/>
            </p:nvSpPr>
            <p:spPr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9"/>
              <p:cNvSpPr txBox="1"/>
              <p:nvPr/>
            </p:nvSpPr>
            <p:spPr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9"/>
              <p:cNvSpPr txBox="1"/>
              <p:nvPr/>
            </p:nvSpPr>
            <p:spPr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9"/>
              <p:cNvSpPr txBox="1"/>
              <p:nvPr/>
            </p:nvSpPr>
            <p:spPr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9"/>
              <p:cNvSpPr txBox="1"/>
              <p:nvPr/>
            </p:nvSpPr>
            <p:spPr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9"/>
              <p:cNvSpPr txBox="1"/>
              <p:nvPr/>
            </p:nvSpPr>
            <p:spPr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9"/>
              <p:cNvSpPr txBox="1"/>
              <p:nvPr/>
            </p:nvSpPr>
            <p:spPr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9"/>
              <p:cNvSpPr txBox="1"/>
              <p:nvPr/>
            </p:nvSpPr>
            <p:spPr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9"/>
              <p:cNvSpPr txBox="1"/>
              <p:nvPr/>
            </p:nvSpPr>
            <p:spPr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9"/>
              <p:cNvSpPr txBox="1"/>
              <p:nvPr/>
            </p:nvSpPr>
            <p:spPr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9"/>
              <p:cNvSpPr txBox="1"/>
              <p:nvPr/>
            </p:nvSpPr>
            <p:spPr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9"/>
              <p:cNvSpPr txBox="1"/>
              <p:nvPr/>
            </p:nvSpPr>
            <p:spPr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9"/>
              <p:cNvSpPr txBox="1"/>
              <p:nvPr/>
            </p:nvSpPr>
            <p:spPr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9"/>
              <p:cNvSpPr txBox="1"/>
              <p:nvPr/>
            </p:nvSpPr>
            <p:spPr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9"/>
              <p:cNvSpPr txBox="1"/>
              <p:nvPr/>
            </p:nvSpPr>
            <p:spPr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9"/>
              <p:cNvSpPr txBox="1"/>
              <p:nvPr/>
            </p:nvSpPr>
            <p:spPr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9"/>
              <p:cNvSpPr txBox="1"/>
              <p:nvPr/>
            </p:nvSpPr>
            <p:spPr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9"/>
              <p:cNvSpPr txBox="1"/>
              <p:nvPr/>
            </p:nvSpPr>
            <p:spPr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9"/>
              <p:cNvSpPr txBox="1"/>
              <p:nvPr/>
            </p:nvSpPr>
            <p:spPr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9"/>
              <p:cNvSpPr txBox="1"/>
              <p:nvPr/>
            </p:nvSpPr>
            <p:spPr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9"/>
              <p:cNvSpPr txBox="1"/>
              <p:nvPr/>
            </p:nvSpPr>
            <p:spPr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9"/>
              <p:cNvSpPr txBox="1"/>
              <p:nvPr/>
            </p:nvSpPr>
            <p:spPr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9"/>
              <p:cNvSpPr txBox="1"/>
              <p:nvPr/>
            </p:nvSpPr>
            <p:spPr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9"/>
              <p:cNvSpPr txBox="1"/>
              <p:nvPr/>
            </p:nvSpPr>
            <p:spPr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9"/>
              <p:cNvSpPr txBox="1"/>
              <p:nvPr/>
            </p:nvSpPr>
            <p:spPr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9"/>
              <p:cNvSpPr txBox="1"/>
              <p:nvPr/>
            </p:nvSpPr>
            <p:spPr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9"/>
              <p:cNvSpPr txBox="1"/>
              <p:nvPr/>
            </p:nvSpPr>
            <p:spPr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9"/>
              <p:cNvSpPr txBox="1"/>
              <p:nvPr/>
            </p:nvSpPr>
            <p:spPr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9"/>
              <p:cNvSpPr txBox="1"/>
              <p:nvPr/>
            </p:nvSpPr>
            <p:spPr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9"/>
              <p:cNvSpPr txBox="1"/>
              <p:nvPr/>
            </p:nvSpPr>
            <p:spPr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9"/>
              <p:cNvSpPr txBox="1"/>
              <p:nvPr/>
            </p:nvSpPr>
            <p:spPr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9"/>
              <p:cNvSpPr txBox="1"/>
              <p:nvPr/>
            </p:nvSpPr>
            <p:spPr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9"/>
              <p:cNvSpPr txBox="1"/>
              <p:nvPr/>
            </p:nvSpPr>
            <p:spPr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9"/>
              <p:cNvSpPr txBox="1"/>
              <p:nvPr/>
            </p:nvSpPr>
            <p:spPr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9"/>
              <p:cNvSpPr txBox="1"/>
              <p:nvPr/>
            </p:nvSpPr>
            <p:spPr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9"/>
              <p:cNvSpPr txBox="1"/>
              <p:nvPr/>
            </p:nvSpPr>
            <p:spPr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 txBox="1"/>
              <p:nvPr/>
            </p:nvSpPr>
            <p:spPr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9"/>
              <p:cNvSpPr txBox="1"/>
              <p:nvPr/>
            </p:nvSpPr>
            <p:spPr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 txBox="1"/>
              <p:nvPr/>
            </p:nvSpPr>
            <p:spPr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9"/>
              <p:cNvSpPr txBox="1"/>
              <p:nvPr/>
            </p:nvSpPr>
            <p:spPr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9"/>
              <p:cNvSpPr txBox="1"/>
              <p:nvPr/>
            </p:nvSpPr>
            <p:spPr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 txBox="1"/>
              <p:nvPr/>
            </p:nvSpPr>
            <p:spPr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9"/>
              <p:cNvSpPr txBox="1"/>
              <p:nvPr/>
            </p:nvSpPr>
            <p:spPr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9"/>
              <p:cNvSpPr txBox="1"/>
              <p:nvPr/>
            </p:nvSpPr>
            <p:spPr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9"/>
              <p:cNvSpPr txBox="1"/>
              <p:nvPr/>
            </p:nvSpPr>
            <p:spPr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9"/>
              <p:cNvSpPr txBox="1"/>
              <p:nvPr/>
            </p:nvSpPr>
            <p:spPr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 txBox="1"/>
              <p:nvPr/>
            </p:nvSpPr>
            <p:spPr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 txBox="1"/>
              <p:nvPr/>
            </p:nvSpPr>
            <p:spPr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 txBox="1"/>
              <p:nvPr/>
            </p:nvSpPr>
            <p:spPr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 txBox="1"/>
              <p:nvPr/>
            </p:nvSpPr>
            <p:spPr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 txBox="1"/>
              <p:nvPr/>
            </p:nvSpPr>
            <p:spPr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 txBox="1"/>
              <p:nvPr/>
            </p:nvSpPr>
            <p:spPr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9"/>
              <p:cNvSpPr txBox="1"/>
              <p:nvPr/>
            </p:nvSpPr>
            <p:spPr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9"/>
              <p:cNvSpPr txBox="1"/>
              <p:nvPr/>
            </p:nvSpPr>
            <p:spPr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9"/>
              <p:cNvSpPr txBox="1"/>
              <p:nvPr/>
            </p:nvSpPr>
            <p:spPr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9"/>
              <p:cNvSpPr txBox="1"/>
              <p:nvPr/>
            </p:nvSpPr>
            <p:spPr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9"/>
              <p:cNvSpPr txBox="1"/>
              <p:nvPr/>
            </p:nvSpPr>
            <p:spPr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9"/>
              <p:cNvSpPr txBox="1"/>
              <p:nvPr/>
            </p:nvSpPr>
            <p:spPr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9"/>
              <p:cNvSpPr txBox="1"/>
              <p:nvPr/>
            </p:nvSpPr>
            <p:spPr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9"/>
              <p:cNvSpPr txBox="1"/>
              <p:nvPr/>
            </p:nvSpPr>
            <p:spPr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9"/>
              <p:cNvSpPr txBox="1"/>
              <p:nvPr/>
            </p:nvSpPr>
            <p:spPr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9"/>
              <p:cNvSpPr txBox="1"/>
              <p:nvPr/>
            </p:nvSpPr>
            <p:spPr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9"/>
              <p:cNvSpPr txBox="1"/>
              <p:nvPr/>
            </p:nvSpPr>
            <p:spPr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9"/>
              <p:cNvSpPr txBox="1"/>
              <p:nvPr/>
            </p:nvSpPr>
            <p:spPr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9"/>
              <p:cNvSpPr txBox="1"/>
              <p:nvPr/>
            </p:nvSpPr>
            <p:spPr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9"/>
              <p:cNvSpPr txBox="1"/>
              <p:nvPr/>
            </p:nvSpPr>
            <p:spPr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9"/>
              <p:cNvSpPr txBox="1"/>
              <p:nvPr/>
            </p:nvSpPr>
            <p:spPr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9"/>
              <p:cNvSpPr txBox="1"/>
              <p:nvPr/>
            </p:nvSpPr>
            <p:spPr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9"/>
              <p:cNvSpPr txBox="1"/>
              <p:nvPr/>
            </p:nvSpPr>
            <p:spPr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9"/>
              <p:cNvSpPr txBox="1"/>
              <p:nvPr/>
            </p:nvSpPr>
            <p:spPr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9"/>
              <p:cNvSpPr txBox="1"/>
              <p:nvPr/>
            </p:nvSpPr>
            <p:spPr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9"/>
              <p:cNvSpPr txBox="1"/>
              <p:nvPr/>
            </p:nvSpPr>
            <p:spPr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9"/>
              <p:cNvSpPr txBox="1"/>
              <p:nvPr/>
            </p:nvSpPr>
            <p:spPr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9"/>
              <p:cNvSpPr txBox="1"/>
              <p:nvPr/>
            </p:nvSpPr>
            <p:spPr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9"/>
              <p:cNvSpPr txBox="1"/>
              <p:nvPr/>
            </p:nvSpPr>
            <p:spPr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9"/>
              <p:cNvSpPr txBox="1"/>
              <p:nvPr/>
            </p:nvSpPr>
            <p:spPr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9"/>
              <p:cNvSpPr txBox="1"/>
              <p:nvPr/>
            </p:nvSpPr>
            <p:spPr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9"/>
              <p:cNvSpPr txBox="1"/>
              <p:nvPr/>
            </p:nvSpPr>
            <p:spPr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9"/>
              <p:cNvSpPr txBox="1"/>
              <p:nvPr/>
            </p:nvSpPr>
            <p:spPr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9"/>
              <p:cNvSpPr txBox="1"/>
              <p:nvPr/>
            </p:nvSpPr>
            <p:spPr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9"/>
              <p:cNvSpPr txBox="1"/>
              <p:nvPr/>
            </p:nvSpPr>
            <p:spPr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9"/>
              <p:cNvSpPr txBox="1"/>
              <p:nvPr/>
            </p:nvSpPr>
            <p:spPr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9"/>
              <p:cNvSpPr txBox="1"/>
              <p:nvPr/>
            </p:nvSpPr>
            <p:spPr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9"/>
              <p:cNvSpPr txBox="1"/>
              <p:nvPr/>
            </p:nvSpPr>
            <p:spPr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9"/>
              <p:cNvSpPr txBox="1"/>
              <p:nvPr/>
            </p:nvSpPr>
            <p:spPr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9"/>
              <p:cNvSpPr txBox="1"/>
              <p:nvPr/>
            </p:nvSpPr>
            <p:spPr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9"/>
              <p:cNvSpPr txBox="1"/>
              <p:nvPr/>
            </p:nvSpPr>
            <p:spPr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9"/>
              <p:cNvSpPr txBox="1"/>
              <p:nvPr/>
            </p:nvSpPr>
            <p:spPr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9"/>
              <p:cNvSpPr txBox="1"/>
              <p:nvPr/>
            </p:nvSpPr>
            <p:spPr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9"/>
              <p:cNvSpPr txBox="1"/>
              <p:nvPr/>
            </p:nvSpPr>
            <p:spPr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9"/>
              <p:cNvSpPr txBox="1"/>
              <p:nvPr/>
            </p:nvSpPr>
            <p:spPr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9"/>
              <p:cNvSpPr txBox="1"/>
              <p:nvPr/>
            </p:nvSpPr>
            <p:spPr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9"/>
              <p:cNvSpPr txBox="1"/>
              <p:nvPr/>
            </p:nvSpPr>
            <p:spPr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9"/>
              <p:cNvSpPr txBox="1"/>
              <p:nvPr/>
            </p:nvSpPr>
            <p:spPr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9"/>
              <p:cNvSpPr txBox="1"/>
              <p:nvPr/>
            </p:nvSpPr>
            <p:spPr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9"/>
              <p:cNvSpPr txBox="1"/>
              <p:nvPr/>
            </p:nvSpPr>
            <p:spPr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9"/>
              <p:cNvSpPr txBox="1"/>
              <p:nvPr/>
            </p:nvSpPr>
            <p:spPr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9"/>
              <p:cNvSpPr txBox="1"/>
              <p:nvPr/>
            </p:nvSpPr>
            <p:spPr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9"/>
              <p:cNvSpPr txBox="1"/>
              <p:nvPr/>
            </p:nvSpPr>
            <p:spPr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9"/>
              <p:cNvSpPr txBox="1"/>
              <p:nvPr/>
            </p:nvSpPr>
            <p:spPr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9"/>
              <p:cNvSpPr txBox="1"/>
              <p:nvPr/>
            </p:nvSpPr>
            <p:spPr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9"/>
              <p:cNvSpPr txBox="1"/>
              <p:nvPr/>
            </p:nvSpPr>
            <p:spPr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9"/>
              <p:cNvSpPr txBox="1"/>
              <p:nvPr/>
            </p:nvSpPr>
            <p:spPr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9"/>
              <p:cNvSpPr txBox="1"/>
              <p:nvPr/>
            </p:nvSpPr>
            <p:spPr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9"/>
              <p:cNvSpPr txBox="1"/>
              <p:nvPr/>
            </p:nvSpPr>
            <p:spPr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9"/>
              <p:cNvSpPr txBox="1"/>
              <p:nvPr/>
            </p:nvSpPr>
            <p:spPr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9"/>
              <p:cNvSpPr txBox="1"/>
              <p:nvPr/>
            </p:nvSpPr>
            <p:spPr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9"/>
              <p:cNvSpPr txBox="1"/>
              <p:nvPr/>
            </p:nvSpPr>
            <p:spPr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9"/>
              <p:cNvSpPr txBox="1"/>
              <p:nvPr/>
            </p:nvSpPr>
            <p:spPr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9"/>
              <p:cNvSpPr txBox="1"/>
              <p:nvPr/>
            </p:nvSpPr>
            <p:spPr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9"/>
              <p:cNvSpPr txBox="1"/>
              <p:nvPr/>
            </p:nvSpPr>
            <p:spPr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9"/>
              <p:cNvSpPr txBox="1"/>
              <p:nvPr/>
            </p:nvSpPr>
            <p:spPr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9"/>
              <p:cNvSpPr txBox="1"/>
              <p:nvPr/>
            </p:nvSpPr>
            <p:spPr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9"/>
              <p:cNvSpPr txBox="1"/>
              <p:nvPr/>
            </p:nvSpPr>
            <p:spPr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9"/>
              <p:cNvSpPr txBox="1"/>
              <p:nvPr/>
            </p:nvSpPr>
            <p:spPr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9"/>
              <p:cNvSpPr txBox="1"/>
              <p:nvPr/>
            </p:nvSpPr>
            <p:spPr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9"/>
              <p:cNvSpPr txBox="1"/>
              <p:nvPr/>
            </p:nvSpPr>
            <p:spPr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9"/>
              <p:cNvSpPr txBox="1"/>
              <p:nvPr/>
            </p:nvSpPr>
            <p:spPr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9"/>
              <p:cNvSpPr txBox="1"/>
              <p:nvPr/>
            </p:nvSpPr>
            <p:spPr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9"/>
              <p:cNvSpPr txBox="1"/>
              <p:nvPr/>
            </p:nvSpPr>
            <p:spPr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9"/>
              <p:cNvSpPr txBox="1"/>
              <p:nvPr/>
            </p:nvSpPr>
            <p:spPr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9"/>
              <p:cNvSpPr txBox="1"/>
              <p:nvPr/>
            </p:nvSpPr>
            <p:spPr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9"/>
              <p:cNvSpPr txBox="1"/>
              <p:nvPr/>
            </p:nvSpPr>
            <p:spPr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9"/>
              <p:cNvSpPr txBox="1"/>
              <p:nvPr/>
            </p:nvSpPr>
            <p:spPr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9"/>
              <p:cNvSpPr txBox="1"/>
              <p:nvPr/>
            </p:nvSpPr>
            <p:spPr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9"/>
              <p:cNvSpPr txBox="1"/>
              <p:nvPr/>
            </p:nvSpPr>
            <p:spPr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9"/>
              <p:cNvSpPr txBox="1"/>
              <p:nvPr/>
            </p:nvSpPr>
            <p:spPr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9"/>
              <p:cNvSpPr txBox="1"/>
              <p:nvPr/>
            </p:nvSpPr>
            <p:spPr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9"/>
              <p:cNvSpPr txBox="1"/>
              <p:nvPr/>
            </p:nvSpPr>
            <p:spPr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9"/>
              <p:cNvSpPr txBox="1"/>
              <p:nvPr/>
            </p:nvSpPr>
            <p:spPr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9"/>
              <p:cNvSpPr txBox="1"/>
              <p:nvPr/>
            </p:nvSpPr>
            <p:spPr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9"/>
              <p:cNvSpPr txBox="1"/>
              <p:nvPr/>
            </p:nvSpPr>
            <p:spPr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9"/>
              <p:cNvSpPr txBox="1"/>
              <p:nvPr/>
            </p:nvSpPr>
            <p:spPr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9"/>
              <p:cNvSpPr txBox="1"/>
              <p:nvPr/>
            </p:nvSpPr>
            <p:spPr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9"/>
              <p:cNvSpPr txBox="1"/>
              <p:nvPr/>
            </p:nvSpPr>
            <p:spPr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9"/>
              <p:cNvSpPr txBox="1"/>
              <p:nvPr/>
            </p:nvSpPr>
            <p:spPr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9"/>
              <p:cNvSpPr txBox="1"/>
              <p:nvPr/>
            </p:nvSpPr>
            <p:spPr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9"/>
              <p:cNvSpPr txBox="1"/>
              <p:nvPr/>
            </p:nvSpPr>
            <p:spPr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9"/>
              <p:cNvSpPr txBox="1"/>
              <p:nvPr/>
            </p:nvSpPr>
            <p:spPr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9"/>
              <p:cNvSpPr txBox="1"/>
              <p:nvPr/>
            </p:nvSpPr>
            <p:spPr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9"/>
              <p:cNvSpPr txBox="1"/>
              <p:nvPr/>
            </p:nvSpPr>
            <p:spPr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9"/>
              <p:cNvSpPr txBox="1"/>
              <p:nvPr/>
            </p:nvSpPr>
            <p:spPr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9"/>
              <p:cNvSpPr txBox="1"/>
              <p:nvPr/>
            </p:nvSpPr>
            <p:spPr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9" name="Google Shape;359;p29"/>
            <p:cNvCxnSpPr/>
            <p:nvPr/>
          </p:nvCxnSpPr>
          <p:spPr>
            <a:xfrm>
              <a:off x="3042" y="1818"/>
              <a:ext cx="2418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360" name="Google Shape;360;p29"/>
            <p:cNvCxnSpPr/>
            <p:nvPr/>
          </p:nvCxnSpPr>
          <p:spPr>
            <a:xfrm rot="5400000">
              <a:off x="1920" y="2939"/>
              <a:ext cx="224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361" name="Google Shape;361;p29"/>
            <p:cNvSpPr txBox="1"/>
            <p:nvPr/>
          </p:nvSpPr>
          <p:spPr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Origin</a:t>
              </a:r>
              <a:endParaRPr/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63" name="Google Shape;363;p29"/>
            <p:cNvSpPr txBox="1"/>
            <p:nvPr/>
          </p:nvSpPr>
          <p:spPr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364" name="Google Shape;364;p29"/>
            <p:cNvSpPr txBox="1"/>
            <p:nvPr/>
          </p:nvSpPr>
          <p:spPr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 f (x, y)</a:t>
              </a:r>
              <a:endParaRPr/>
            </a:p>
          </p:txBody>
        </p:sp>
        <p:grpSp>
          <p:nvGrpSpPr>
            <p:cNvPr id="365" name="Google Shape;365;p29"/>
            <p:cNvGrpSpPr/>
            <p:nvPr/>
          </p:nvGrpSpPr>
          <p:grpSpPr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366" name="Google Shape;366;p29"/>
              <p:cNvSpPr txBox="1"/>
              <p:nvPr/>
            </p:nvSpPr>
            <p:spPr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9"/>
              <p:cNvSpPr txBox="1"/>
              <p:nvPr/>
            </p:nvSpPr>
            <p:spPr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9"/>
              <p:cNvSpPr txBox="1"/>
              <p:nvPr/>
            </p:nvSpPr>
            <p:spPr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9"/>
              <p:cNvSpPr txBox="1"/>
              <p:nvPr/>
            </p:nvSpPr>
            <p:spPr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9"/>
              <p:cNvSpPr txBox="1"/>
              <p:nvPr/>
            </p:nvSpPr>
            <p:spPr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9"/>
              <p:cNvSpPr txBox="1"/>
              <p:nvPr/>
            </p:nvSpPr>
            <p:spPr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9"/>
              <p:cNvSpPr txBox="1"/>
              <p:nvPr/>
            </p:nvSpPr>
            <p:spPr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9"/>
              <p:cNvSpPr txBox="1"/>
              <p:nvPr/>
            </p:nvSpPr>
            <p:spPr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9"/>
              <p:cNvSpPr txBox="1"/>
              <p:nvPr/>
            </p:nvSpPr>
            <p:spPr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5" name="Google Shape;375;p29"/>
            <p:cNvSpPr txBox="1"/>
            <p:nvPr/>
          </p:nvSpPr>
          <p:spPr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(x, y)</a:t>
              </a:r>
              <a:endParaRPr/>
            </a:p>
          </p:txBody>
        </p:sp>
        <p:sp>
          <p:nvSpPr>
            <p:cNvPr id="377" name="Google Shape;377;p29"/>
            <p:cNvSpPr txBox="1"/>
            <p:nvPr/>
          </p:nvSpPr>
          <p:spPr>
            <a:xfrm>
              <a:off x="3242" y="2896"/>
              <a:ext cx="105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Neighbourhood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 (cont…)</a:t>
            </a:r>
            <a:endParaRPr/>
          </a:p>
        </p:txBody>
      </p:sp>
      <p:sp>
        <p:nvSpPr>
          <p:cNvPr id="1987" name="Google Shape;1987;p56"/>
          <p:cNvSpPr txBox="1"/>
          <p:nvPr/>
        </p:nvSpPr>
        <p:spPr>
          <a:xfrm>
            <a:off x="166687" y="1455737"/>
            <a:ext cx="4733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Replicate Border Pixel</a:t>
            </a:r>
            <a:endParaRPr/>
          </a:p>
        </p:txBody>
      </p:sp>
      <p:pic>
        <p:nvPicPr>
          <p:cNvPr id="1988" name="Google Shape;1988;p56" descr="Image Borders — oneIPL Specification docum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401887"/>
            <a:ext cx="7278687" cy="371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7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Strange Things Happen At The Edges! (cont…)</a:t>
            </a:r>
            <a:endParaRPr/>
          </a:p>
        </p:txBody>
      </p:sp>
      <p:sp>
        <p:nvSpPr>
          <p:cNvPr id="1995" name="Google Shape;1995;p57"/>
          <p:cNvSpPr txBox="1"/>
          <p:nvPr/>
        </p:nvSpPr>
        <p:spPr>
          <a:xfrm>
            <a:off x="166687" y="1455737"/>
            <a:ext cx="61944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pixels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around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image</a:t>
            </a:r>
            <a:endParaRPr/>
          </a:p>
        </p:txBody>
      </p:sp>
      <p:grpSp>
        <p:nvGrpSpPr>
          <p:cNvPr id="1996" name="Google Shape;1996;p57"/>
          <p:cNvGrpSpPr/>
          <p:nvPr/>
        </p:nvGrpSpPr>
        <p:grpSpPr>
          <a:xfrm>
            <a:off x="1067057" y="2702485"/>
            <a:ext cx="2360611" cy="1758390"/>
            <a:chOff x="1981" y="1869"/>
            <a:chExt cx="1527" cy="1142"/>
          </a:xfrm>
        </p:grpSpPr>
        <p:sp>
          <p:nvSpPr>
            <p:cNvPr id="1997" name="Google Shape;1997;p57"/>
            <p:cNvSpPr txBox="1"/>
            <p:nvPr/>
          </p:nvSpPr>
          <p:spPr>
            <a:xfrm>
              <a:off x="1981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1998" name="Google Shape;1998;p57"/>
            <p:cNvSpPr txBox="1"/>
            <p:nvPr/>
          </p:nvSpPr>
          <p:spPr>
            <a:xfrm>
              <a:off x="2362" y="1869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1999" name="Google Shape;1999;p57"/>
            <p:cNvSpPr txBox="1"/>
            <p:nvPr/>
          </p:nvSpPr>
          <p:spPr>
            <a:xfrm>
              <a:off x="2744" y="1869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 dirty="0"/>
            </a:p>
          </p:txBody>
        </p:sp>
        <p:sp>
          <p:nvSpPr>
            <p:cNvPr id="2000" name="Google Shape;2000;p57"/>
            <p:cNvSpPr txBox="1"/>
            <p:nvPr/>
          </p:nvSpPr>
          <p:spPr>
            <a:xfrm>
              <a:off x="3127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2001" name="Google Shape;2001;p57"/>
            <p:cNvSpPr txBox="1"/>
            <p:nvPr/>
          </p:nvSpPr>
          <p:spPr>
            <a:xfrm>
              <a:off x="1981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2002" name="Google Shape;2002;p57"/>
            <p:cNvSpPr txBox="1"/>
            <p:nvPr/>
          </p:nvSpPr>
          <p:spPr>
            <a:xfrm>
              <a:off x="2362" y="2252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183</a:t>
              </a:r>
              <a:endParaRPr/>
            </a:p>
          </p:txBody>
        </p:sp>
        <p:sp>
          <p:nvSpPr>
            <p:cNvPr id="2003" name="Google Shape;2003;p57"/>
            <p:cNvSpPr txBox="1"/>
            <p:nvPr/>
          </p:nvSpPr>
          <p:spPr>
            <a:xfrm>
              <a:off x="2744" y="2252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</p:txBody>
        </p:sp>
        <p:sp>
          <p:nvSpPr>
            <p:cNvPr id="2004" name="Google Shape;2004;p57"/>
            <p:cNvSpPr txBox="1"/>
            <p:nvPr/>
          </p:nvSpPr>
          <p:spPr>
            <a:xfrm>
              <a:off x="3127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2005" name="Google Shape;2005;p57"/>
            <p:cNvSpPr txBox="1"/>
            <p:nvPr/>
          </p:nvSpPr>
          <p:spPr>
            <a:xfrm>
              <a:off x="1981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2006" name="Google Shape;2006;p57"/>
            <p:cNvSpPr txBox="1"/>
            <p:nvPr/>
          </p:nvSpPr>
          <p:spPr>
            <a:xfrm>
              <a:off x="2362" y="2628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2007" name="Google Shape;2007;p57"/>
            <p:cNvSpPr txBox="1"/>
            <p:nvPr/>
          </p:nvSpPr>
          <p:spPr>
            <a:xfrm>
              <a:off x="2744" y="2628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2008" name="Google Shape;2008;p57"/>
            <p:cNvSpPr txBox="1"/>
            <p:nvPr/>
          </p:nvSpPr>
          <p:spPr>
            <a:xfrm>
              <a:off x="3127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</p:grpSp>
      <p:grpSp>
        <p:nvGrpSpPr>
          <p:cNvPr id="2009" name="Google Shape;2009;p57"/>
          <p:cNvGrpSpPr/>
          <p:nvPr/>
        </p:nvGrpSpPr>
        <p:grpSpPr>
          <a:xfrm>
            <a:off x="4799012" y="2375647"/>
            <a:ext cx="3576638" cy="2929778"/>
            <a:chOff x="1597" y="1493"/>
            <a:chExt cx="2281" cy="1881"/>
          </a:xfrm>
        </p:grpSpPr>
        <p:sp>
          <p:nvSpPr>
            <p:cNvPr id="2010" name="Google Shape;2010;p57"/>
            <p:cNvSpPr txBox="1"/>
            <p:nvPr/>
          </p:nvSpPr>
          <p:spPr>
            <a:xfrm>
              <a:off x="1597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2011" name="Google Shape;2011;p57"/>
            <p:cNvSpPr txBox="1"/>
            <p:nvPr/>
          </p:nvSpPr>
          <p:spPr>
            <a:xfrm>
              <a:off x="1981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2012" name="Google Shape;2012;p57"/>
            <p:cNvSpPr txBox="1"/>
            <p:nvPr/>
          </p:nvSpPr>
          <p:spPr>
            <a:xfrm>
              <a:off x="2362" y="1493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2013" name="Google Shape;2013;p57"/>
            <p:cNvSpPr txBox="1"/>
            <p:nvPr/>
          </p:nvSpPr>
          <p:spPr>
            <a:xfrm>
              <a:off x="2744" y="1493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2014" name="Google Shape;2014;p57"/>
            <p:cNvSpPr txBox="1"/>
            <p:nvPr/>
          </p:nvSpPr>
          <p:spPr>
            <a:xfrm>
              <a:off x="3127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2015" name="Google Shape;2015;p57"/>
            <p:cNvSpPr txBox="1"/>
            <p:nvPr/>
          </p:nvSpPr>
          <p:spPr>
            <a:xfrm>
              <a:off x="3494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2016" name="Google Shape;2016;p57"/>
            <p:cNvSpPr txBox="1"/>
            <p:nvPr/>
          </p:nvSpPr>
          <p:spPr>
            <a:xfrm>
              <a:off x="1597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2017" name="Google Shape;2017;p57"/>
            <p:cNvSpPr txBox="1"/>
            <p:nvPr/>
          </p:nvSpPr>
          <p:spPr>
            <a:xfrm>
              <a:off x="1981" y="1869"/>
              <a:ext cx="381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 dirty="0"/>
            </a:p>
          </p:txBody>
        </p:sp>
        <p:sp>
          <p:nvSpPr>
            <p:cNvPr id="2018" name="Google Shape;2018;p57"/>
            <p:cNvSpPr txBox="1"/>
            <p:nvPr/>
          </p:nvSpPr>
          <p:spPr>
            <a:xfrm>
              <a:off x="2362" y="1869"/>
              <a:ext cx="382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2019" name="Google Shape;2019;p57"/>
            <p:cNvSpPr txBox="1"/>
            <p:nvPr/>
          </p:nvSpPr>
          <p:spPr>
            <a:xfrm>
              <a:off x="2744" y="1869"/>
              <a:ext cx="383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/>
            </a:p>
          </p:txBody>
        </p:sp>
        <p:sp>
          <p:nvSpPr>
            <p:cNvPr id="2020" name="Google Shape;2020;p57"/>
            <p:cNvSpPr txBox="1"/>
            <p:nvPr/>
          </p:nvSpPr>
          <p:spPr>
            <a:xfrm>
              <a:off x="3127" y="1869"/>
              <a:ext cx="381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2021" name="Google Shape;2021;p57"/>
            <p:cNvSpPr txBox="1"/>
            <p:nvPr/>
          </p:nvSpPr>
          <p:spPr>
            <a:xfrm>
              <a:off x="3494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2022" name="Google Shape;2022;p57"/>
            <p:cNvSpPr txBox="1"/>
            <p:nvPr/>
          </p:nvSpPr>
          <p:spPr>
            <a:xfrm>
              <a:off x="1597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2023" name="Google Shape;2023;p57"/>
            <p:cNvSpPr txBox="1"/>
            <p:nvPr/>
          </p:nvSpPr>
          <p:spPr>
            <a:xfrm>
              <a:off x="1981" y="2252"/>
              <a:ext cx="381" cy="382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2024" name="Google Shape;2024;p57"/>
            <p:cNvSpPr txBox="1"/>
            <p:nvPr/>
          </p:nvSpPr>
          <p:spPr>
            <a:xfrm>
              <a:off x="2362" y="2252"/>
              <a:ext cx="382" cy="382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183</a:t>
              </a:r>
              <a:endParaRPr/>
            </a:p>
          </p:txBody>
        </p:sp>
        <p:sp>
          <p:nvSpPr>
            <p:cNvPr id="2025" name="Google Shape;2025;p57"/>
            <p:cNvSpPr txBox="1"/>
            <p:nvPr/>
          </p:nvSpPr>
          <p:spPr>
            <a:xfrm>
              <a:off x="2744" y="2252"/>
              <a:ext cx="383" cy="382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</p:txBody>
        </p:sp>
        <p:sp>
          <p:nvSpPr>
            <p:cNvPr id="2026" name="Google Shape;2026;p57"/>
            <p:cNvSpPr txBox="1"/>
            <p:nvPr/>
          </p:nvSpPr>
          <p:spPr>
            <a:xfrm>
              <a:off x="3127" y="2252"/>
              <a:ext cx="381" cy="382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2027" name="Google Shape;2027;p57"/>
            <p:cNvSpPr txBox="1"/>
            <p:nvPr/>
          </p:nvSpPr>
          <p:spPr>
            <a:xfrm>
              <a:off x="3494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2028" name="Google Shape;2028;p57"/>
            <p:cNvSpPr txBox="1"/>
            <p:nvPr/>
          </p:nvSpPr>
          <p:spPr>
            <a:xfrm>
              <a:off x="1597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2029" name="Google Shape;2029;p57"/>
            <p:cNvSpPr txBox="1"/>
            <p:nvPr/>
          </p:nvSpPr>
          <p:spPr>
            <a:xfrm>
              <a:off x="1981" y="2628"/>
              <a:ext cx="381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2030" name="Google Shape;2030;p57"/>
            <p:cNvSpPr txBox="1"/>
            <p:nvPr/>
          </p:nvSpPr>
          <p:spPr>
            <a:xfrm>
              <a:off x="2362" y="2628"/>
              <a:ext cx="382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2031" name="Google Shape;2031;p57"/>
            <p:cNvSpPr txBox="1"/>
            <p:nvPr/>
          </p:nvSpPr>
          <p:spPr>
            <a:xfrm>
              <a:off x="2744" y="2628"/>
              <a:ext cx="383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2032" name="Google Shape;2032;p57"/>
            <p:cNvSpPr txBox="1"/>
            <p:nvPr/>
          </p:nvSpPr>
          <p:spPr>
            <a:xfrm>
              <a:off x="3127" y="2628"/>
              <a:ext cx="381" cy="383"/>
            </a:xfrm>
            <a:prstGeom prst="rect">
              <a:avLst/>
            </a:prstGeom>
            <a:solidFill>
              <a:srgbClr val="72BFC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2033" name="Google Shape;2033;p57"/>
            <p:cNvSpPr txBox="1"/>
            <p:nvPr/>
          </p:nvSpPr>
          <p:spPr>
            <a:xfrm>
              <a:off x="3494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2034" name="Google Shape;2034;p57"/>
            <p:cNvSpPr txBox="1"/>
            <p:nvPr/>
          </p:nvSpPr>
          <p:spPr>
            <a:xfrm>
              <a:off x="1597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2035" name="Google Shape;2035;p57"/>
            <p:cNvSpPr txBox="1"/>
            <p:nvPr/>
          </p:nvSpPr>
          <p:spPr>
            <a:xfrm>
              <a:off x="1981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2036" name="Google Shape;2036;p57"/>
            <p:cNvSpPr txBox="1"/>
            <p:nvPr/>
          </p:nvSpPr>
          <p:spPr>
            <a:xfrm>
              <a:off x="2362" y="2993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2037" name="Google Shape;2037;p57"/>
            <p:cNvSpPr txBox="1"/>
            <p:nvPr/>
          </p:nvSpPr>
          <p:spPr>
            <a:xfrm>
              <a:off x="2744" y="2993"/>
              <a:ext cx="383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/>
            </a:p>
          </p:txBody>
        </p:sp>
        <p:sp>
          <p:nvSpPr>
            <p:cNvPr id="2038" name="Google Shape;2038;p57"/>
            <p:cNvSpPr txBox="1"/>
            <p:nvPr/>
          </p:nvSpPr>
          <p:spPr>
            <a:xfrm>
              <a:off x="3127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2039" name="Google Shape;2039;p57"/>
            <p:cNvSpPr txBox="1"/>
            <p:nvPr/>
          </p:nvSpPr>
          <p:spPr>
            <a:xfrm>
              <a:off x="3494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</p:grpSp>
      <p:sp>
        <p:nvSpPr>
          <p:cNvPr id="2040" name="Google Shape;2040;p57"/>
          <p:cNvSpPr/>
          <p:nvPr/>
        </p:nvSpPr>
        <p:spPr>
          <a:xfrm>
            <a:off x="3421062" y="3532187"/>
            <a:ext cx="1195387" cy="366712"/>
          </a:xfrm>
          <a:prstGeom prst="rightArrow">
            <a:avLst>
              <a:gd name="adj1" fmla="val 18284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57"/>
          <p:cNvSpPr txBox="1"/>
          <p:nvPr/>
        </p:nvSpPr>
        <p:spPr>
          <a:xfrm>
            <a:off x="768350" y="4460875"/>
            <a:ext cx="23606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</a:t>
            </a:r>
            <a:endParaRPr/>
          </a:p>
        </p:txBody>
      </p:sp>
      <p:sp>
        <p:nvSpPr>
          <p:cNvPr id="2042" name="Google Shape;2042;p57"/>
          <p:cNvSpPr txBox="1"/>
          <p:nvPr/>
        </p:nvSpPr>
        <p:spPr>
          <a:xfrm>
            <a:off x="4919662" y="5475287"/>
            <a:ext cx="23590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Padded Image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8"/>
          <p:cNvSpPr txBox="1">
            <a:spLocks noGrp="1"/>
          </p:cNvSpPr>
          <p:nvPr>
            <p:ph type="title"/>
          </p:nvPr>
        </p:nvSpPr>
        <p:spPr>
          <a:xfrm>
            <a:off x="104359" y="0"/>
            <a:ext cx="8994584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to do at image boundaries?</a:t>
            </a:r>
            <a:endParaRPr/>
          </a:p>
        </p:txBody>
      </p:sp>
      <p:sp>
        <p:nvSpPr>
          <p:cNvPr id="2049" name="Google Shape;2049;p58"/>
          <p:cNvSpPr txBox="1"/>
          <p:nvPr/>
        </p:nvSpPr>
        <p:spPr>
          <a:xfrm>
            <a:off x="1129553" y="2138362"/>
            <a:ext cx="11743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</a:t>
            </a:r>
            <a:endParaRPr dirty="0"/>
          </a:p>
        </p:txBody>
      </p:sp>
      <p:pic>
        <p:nvPicPr>
          <p:cNvPr id="2050" name="Google Shape;205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0915" y="1766887"/>
            <a:ext cx="3698109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59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to do at image boundaries?</a:t>
            </a:r>
            <a:endParaRPr/>
          </a:p>
        </p:txBody>
      </p:sp>
      <p:sp>
        <p:nvSpPr>
          <p:cNvPr id="2057" name="Google Shape;2057;p59"/>
          <p:cNvSpPr txBox="1"/>
          <p:nvPr/>
        </p:nvSpPr>
        <p:spPr>
          <a:xfrm>
            <a:off x="495300" y="2259012"/>
            <a:ext cx="4352925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Replicate border pixels</a:t>
            </a:r>
            <a:endParaRPr/>
          </a:p>
        </p:txBody>
      </p:sp>
      <p:pic>
        <p:nvPicPr>
          <p:cNvPr id="2058" name="Google Shape;205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8225" y="1774825"/>
            <a:ext cx="3463925" cy="317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60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to do at image boundaries?</a:t>
            </a:r>
            <a:endParaRPr/>
          </a:p>
        </p:txBody>
      </p:sp>
      <p:sp>
        <p:nvSpPr>
          <p:cNvPr id="2065" name="Google Shape;2065;p60"/>
          <p:cNvSpPr txBox="1"/>
          <p:nvPr/>
        </p:nvSpPr>
        <p:spPr>
          <a:xfrm>
            <a:off x="1201737" y="2138362"/>
            <a:ext cx="15351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</a:t>
            </a:r>
            <a:endParaRPr dirty="0"/>
          </a:p>
        </p:txBody>
      </p:sp>
      <p:pic>
        <p:nvPicPr>
          <p:cNvPr id="2066" name="Google Shape;206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5850" y="1828800"/>
            <a:ext cx="3378200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6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Correlation &amp; Convolution</a:t>
            </a:r>
            <a:endParaRPr/>
          </a:p>
        </p:txBody>
      </p:sp>
      <p:sp>
        <p:nvSpPr>
          <p:cNvPr id="2073" name="Google Shape;2073;p6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73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filtering we have been talking about so far is referred to as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filter itself referred to as the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kernel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similar operation, with just one minimal difference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symmetric filters it makes no difference</a:t>
            </a:r>
            <a:endParaRPr/>
          </a:p>
        </p:txBody>
      </p:sp>
      <p:sp>
        <p:nvSpPr>
          <p:cNvPr id="2074" name="Google Shape;2074;p61"/>
          <p:cNvSpPr txBox="1"/>
          <p:nvPr/>
        </p:nvSpPr>
        <p:spPr>
          <a:xfrm>
            <a:off x="4906962" y="4049712"/>
            <a:ext cx="41656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6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*a + y*b + x*c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*d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*g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*h</a:t>
            </a:r>
            <a:endParaRPr/>
          </a:p>
        </p:txBody>
      </p:sp>
      <p:grpSp>
        <p:nvGrpSpPr>
          <p:cNvPr id="2075" name="Google Shape;2075;p61"/>
          <p:cNvGrpSpPr/>
          <p:nvPr/>
        </p:nvGrpSpPr>
        <p:grpSpPr>
          <a:xfrm>
            <a:off x="2997200" y="4049712"/>
            <a:ext cx="1820862" cy="1979612"/>
            <a:chOff x="1818" y="2371"/>
            <a:chExt cx="1147" cy="1247"/>
          </a:xfrm>
        </p:grpSpPr>
        <p:grpSp>
          <p:nvGrpSpPr>
            <p:cNvPr id="2076" name="Google Shape;2076;p61"/>
            <p:cNvGrpSpPr/>
            <p:nvPr/>
          </p:nvGrpSpPr>
          <p:grpSpPr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2077" name="Google Shape;2077;p61"/>
              <p:cNvSpPr txBox="1"/>
              <p:nvPr/>
            </p:nvSpPr>
            <p:spPr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</a:t>
                </a:r>
                <a:endParaRPr/>
              </a:p>
            </p:txBody>
          </p:sp>
          <p:sp>
            <p:nvSpPr>
              <p:cNvPr id="2078" name="Google Shape;2078;p61"/>
              <p:cNvSpPr txBox="1"/>
              <p:nvPr/>
            </p:nvSpPr>
            <p:spPr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sp>
            <p:nvSpPr>
              <p:cNvPr id="2079" name="Google Shape;2079;p61"/>
              <p:cNvSpPr txBox="1"/>
              <p:nvPr/>
            </p:nvSpPr>
            <p:spPr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/>
              </a:p>
            </p:txBody>
          </p:sp>
          <p:sp>
            <p:nvSpPr>
              <p:cNvPr id="2080" name="Google Shape;2080;p61"/>
              <p:cNvSpPr txBox="1"/>
              <p:nvPr/>
            </p:nvSpPr>
            <p:spPr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</a:t>
                </a:r>
                <a:endParaRPr/>
              </a:p>
            </p:txBody>
          </p:sp>
          <p:sp>
            <p:nvSpPr>
              <p:cNvPr id="2081" name="Google Shape;2081;p61"/>
              <p:cNvSpPr txBox="1"/>
              <p:nvPr/>
            </p:nvSpPr>
            <p:spPr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endParaRPr/>
              </a:p>
            </p:txBody>
          </p:sp>
          <p:sp>
            <p:nvSpPr>
              <p:cNvPr id="2082" name="Google Shape;2082;p61"/>
              <p:cNvSpPr txBox="1"/>
              <p:nvPr/>
            </p:nvSpPr>
            <p:spPr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/>
              </a:p>
            </p:txBody>
          </p:sp>
          <p:sp>
            <p:nvSpPr>
              <p:cNvPr id="2083" name="Google Shape;2083;p61"/>
              <p:cNvSpPr txBox="1"/>
              <p:nvPr/>
            </p:nvSpPr>
            <p:spPr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/>
              </a:p>
            </p:txBody>
          </p:sp>
          <p:sp>
            <p:nvSpPr>
              <p:cNvPr id="2084" name="Google Shape;2084;p61"/>
              <p:cNvSpPr txBox="1"/>
              <p:nvPr/>
            </p:nvSpPr>
            <p:spPr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/>
              </a:p>
            </p:txBody>
          </p:sp>
          <p:sp>
            <p:nvSpPr>
              <p:cNvPr id="2085" name="Google Shape;2085;p61"/>
              <p:cNvSpPr txBox="1"/>
              <p:nvPr/>
            </p:nvSpPr>
            <p:spPr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431"/>
                </a:srgbClr>
              </a:solidFill>
              <a:ln w="25400" cap="flat" cmpd="sng">
                <a:solidFill>
                  <a:srgbClr val="00008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/>
              </a:p>
            </p:txBody>
          </p:sp>
        </p:grpSp>
        <p:sp>
          <p:nvSpPr>
            <p:cNvPr id="2086" name="Google Shape;2086;p61"/>
            <p:cNvSpPr txBox="1"/>
            <p:nvPr/>
          </p:nvSpPr>
          <p:spPr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</a:t>
              </a:r>
              <a:endParaRPr/>
            </a:p>
          </p:txBody>
        </p:sp>
      </p:grpSp>
      <p:grpSp>
        <p:nvGrpSpPr>
          <p:cNvPr id="2087" name="Google Shape;2087;p61"/>
          <p:cNvGrpSpPr/>
          <p:nvPr/>
        </p:nvGrpSpPr>
        <p:grpSpPr>
          <a:xfrm>
            <a:off x="823912" y="4049712"/>
            <a:ext cx="1820862" cy="2233612"/>
            <a:chOff x="449" y="2371"/>
            <a:chExt cx="1147" cy="1407"/>
          </a:xfrm>
        </p:grpSpPr>
        <p:grpSp>
          <p:nvGrpSpPr>
            <p:cNvPr id="2088" name="Google Shape;2088;p61"/>
            <p:cNvGrpSpPr/>
            <p:nvPr/>
          </p:nvGrpSpPr>
          <p:grpSpPr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2089" name="Google Shape;2089;p61"/>
              <p:cNvSpPr txBox="1"/>
              <p:nvPr/>
            </p:nvSpPr>
            <p:spPr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2090" name="Google Shape;2090;p61"/>
              <p:cNvSpPr txBox="1"/>
              <p:nvPr/>
            </p:nvSpPr>
            <p:spPr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2091" name="Google Shape;2091;p61"/>
              <p:cNvSpPr txBox="1"/>
              <p:nvPr/>
            </p:nvSpPr>
            <p:spPr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2092" name="Google Shape;2092;p61"/>
              <p:cNvSpPr txBox="1"/>
              <p:nvPr/>
            </p:nvSpPr>
            <p:spPr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2093" name="Google Shape;2093;p61"/>
              <p:cNvSpPr txBox="1"/>
              <p:nvPr/>
            </p:nvSpPr>
            <p:spPr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2094" name="Google Shape;2094;p61"/>
              <p:cNvSpPr txBox="1"/>
              <p:nvPr/>
            </p:nvSpPr>
            <p:spPr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2095" name="Google Shape;2095;p61"/>
              <p:cNvSpPr txBox="1"/>
              <p:nvPr/>
            </p:nvSpPr>
            <p:spPr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2096" name="Google Shape;2096;p61"/>
              <p:cNvSpPr txBox="1"/>
              <p:nvPr/>
            </p:nvSpPr>
            <p:spPr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  <p:sp>
            <p:nvSpPr>
              <p:cNvPr id="2097" name="Google Shape;2097;p61"/>
              <p:cNvSpPr txBox="1"/>
              <p:nvPr/>
            </p:nvSpPr>
            <p:spPr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lang="en-US" sz="2400" b="0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/>
              </a:p>
            </p:txBody>
          </p:sp>
        </p:grpSp>
        <p:sp>
          <p:nvSpPr>
            <p:cNvPr id="2098" name="Google Shape;2098;p61"/>
            <p:cNvSpPr txBox="1"/>
            <p:nvPr/>
          </p:nvSpPr>
          <p:spPr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Image Pixels</a:t>
              </a:r>
              <a:endParaRPr/>
            </a:p>
          </p:txBody>
        </p:sp>
      </p:grpSp>
      <p:sp>
        <p:nvSpPr>
          <p:cNvPr id="2099" name="Google Shape;2099;p61"/>
          <p:cNvSpPr txBox="1"/>
          <p:nvPr/>
        </p:nvSpPr>
        <p:spPr>
          <a:xfrm>
            <a:off x="2487612" y="4452937"/>
            <a:ext cx="5270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62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106" name="Google Shape;2106;p62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lecture we have looked at the idea of spatial filtering and in particular:</a:t>
            </a:r>
            <a:endParaRPr/>
          </a:p>
          <a:p>
            <a:pPr marL="827087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Neighbourhood operations</a:t>
            </a:r>
            <a:endParaRPr/>
          </a:p>
          <a:p>
            <a:pPr marL="827087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filtering process</a:t>
            </a:r>
            <a:endParaRPr/>
          </a:p>
          <a:p>
            <a:pPr marL="827087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Smoothing filters</a:t>
            </a:r>
            <a:endParaRPr/>
          </a:p>
          <a:p>
            <a:pPr marL="827087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Dealing with problems at image edges when using filtering</a:t>
            </a:r>
            <a:endParaRPr/>
          </a:p>
          <a:p>
            <a:pPr marL="827087" lvl="1" indent="-28574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convolution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time we will looking at sharpening filters and more on filtering and image enhancement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Neighbourhood Operations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Some simple neighbourhood operations include: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Min:</a:t>
            </a: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Set the pixel value to the minimum in the neighbourhood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Max:</a:t>
            </a: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Set the pixel value to the maximum in the neighbourhood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Median:</a:t>
            </a: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The median value of a set of numbers is the midpoint value in that set (e.g. from the set [1, 7, 15, 18, 24] 15 is the median). Sometimes the median works better than the average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Neighbourhood Operations Example</a:t>
            </a:r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>
            <a:off x="-31750" y="1862137"/>
            <a:ext cx="4510087" cy="4113212"/>
            <a:chOff x="30" y="1173"/>
            <a:chExt cx="2841" cy="2591"/>
          </a:xfrm>
        </p:grpSpPr>
        <p:sp>
          <p:nvSpPr>
            <p:cNvPr id="392" name="Google Shape;392;p31"/>
            <p:cNvSpPr txBox="1"/>
            <p:nvPr/>
          </p:nvSpPr>
          <p:spPr>
            <a:xfrm>
              <a:off x="208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123</a:t>
              </a:r>
              <a:endParaRPr/>
            </a:p>
          </p:txBody>
        </p:sp>
        <p:sp>
          <p:nvSpPr>
            <p:cNvPr id="393" name="Google Shape;393;p31"/>
            <p:cNvSpPr txBox="1"/>
            <p:nvPr/>
          </p:nvSpPr>
          <p:spPr>
            <a:xfrm>
              <a:off x="592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127</a:t>
              </a:r>
              <a:endParaRPr/>
            </a:p>
          </p:txBody>
        </p:sp>
        <p:sp>
          <p:nvSpPr>
            <p:cNvPr id="394" name="Google Shape;394;p31"/>
            <p:cNvSpPr txBox="1"/>
            <p:nvPr/>
          </p:nvSpPr>
          <p:spPr>
            <a:xfrm>
              <a:off x="973" y="1493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128</a:t>
              </a:r>
              <a:endParaRPr/>
            </a:p>
          </p:txBody>
        </p:sp>
        <p:sp>
          <p:nvSpPr>
            <p:cNvPr id="395" name="Google Shape;395;p31"/>
            <p:cNvSpPr txBox="1"/>
            <p:nvPr/>
          </p:nvSpPr>
          <p:spPr>
            <a:xfrm>
              <a:off x="1355" y="1493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119</a:t>
              </a:r>
              <a:endParaRPr/>
            </a:p>
          </p:txBody>
        </p:sp>
        <p:sp>
          <p:nvSpPr>
            <p:cNvPr id="396" name="Google Shape;396;p31"/>
            <p:cNvSpPr txBox="1"/>
            <p:nvPr/>
          </p:nvSpPr>
          <p:spPr>
            <a:xfrm>
              <a:off x="1738" y="1493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115</a:t>
              </a:r>
              <a:endParaRPr/>
            </a:p>
          </p:txBody>
        </p:sp>
        <p:sp>
          <p:nvSpPr>
            <p:cNvPr id="397" name="Google Shape;397;p31"/>
            <p:cNvSpPr txBox="1"/>
            <p:nvPr/>
          </p:nvSpPr>
          <p:spPr>
            <a:xfrm>
              <a:off x="2105" y="1493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130</a:t>
              </a:r>
              <a:endParaRPr/>
            </a:p>
          </p:txBody>
        </p:sp>
        <p:sp>
          <p:nvSpPr>
            <p:cNvPr id="398" name="Google Shape;398;p31"/>
            <p:cNvSpPr txBox="1"/>
            <p:nvPr/>
          </p:nvSpPr>
          <p:spPr>
            <a:xfrm>
              <a:off x="208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140</a:t>
              </a:r>
              <a:endParaRPr/>
            </a:p>
          </p:txBody>
        </p:sp>
        <p:sp>
          <p:nvSpPr>
            <p:cNvPr id="399" name="Google Shape;399;p31"/>
            <p:cNvSpPr txBox="1"/>
            <p:nvPr/>
          </p:nvSpPr>
          <p:spPr>
            <a:xfrm>
              <a:off x="592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145</a:t>
              </a:r>
              <a:endParaRPr/>
            </a:p>
          </p:txBody>
        </p:sp>
        <p:sp>
          <p:nvSpPr>
            <p:cNvPr id="400" name="Google Shape;400;p31"/>
            <p:cNvSpPr txBox="1"/>
            <p:nvPr/>
          </p:nvSpPr>
          <p:spPr>
            <a:xfrm>
              <a:off x="973" y="1869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148</a:t>
              </a:r>
              <a:endParaRPr/>
            </a:p>
          </p:txBody>
        </p:sp>
        <p:sp>
          <p:nvSpPr>
            <p:cNvPr id="401" name="Google Shape;401;p31"/>
            <p:cNvSpPr txBox="1"/>
            <p:nvPr/>
          </p:nvSpPr>
          <p:spPr>
            <a:xfrm>
              <a:off x="1355" y="1869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153</a:t>
              </a:r>
              <a:endParaRPr/>
            </a:p>
          </p:txBody>
        </p:sp>
        <p:sp>
          <p:nvSpPr>
            <p:cNvPr id="402" name="Google Shape;402;p31"/>
            <p:cNvSpPr txBox="1"/>
            <p:nvPr/>
          </p:nvSpPr>
          <p:spPr>
            <a:xfrm>
              <a:off x="1738" y="1869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167</a:t>
              </a:r>
              <a:endParaRPr/>
            </a:p>
          </p:txBody>
        </p:sp>
        <p:sp>
          <p:nvSpPr>
            <p:cNvPr id="403" name="Google Shape;403;p31"/>
            <p:cNvSpPr txBox="1"/>
            <p:nvPr/>
          </p:nvSpPr>
          <p:spPr>
            <a:xfrm>
              <a:off x="2105" y="1869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172</a:t>
              </a:r>
              <a:endParaRPr/>
            </a:p>
          </p:txBody>
        </p:sp>
        <p:sp>
          <p:nvSpPr>
            <p:cNvPr id="404" name="Google Shape;404;p31"/>
            <p:cNvSpPr txBox="1"/>
            <p:nvPr/>
          </p:nvSpPr>
          <p:spPr>
            <a:xfrm>
              <a:off x="208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133</a:t>
              </a:r>
              <a:endParaRPr/>
            </a:p>
          </p:txBody>
        </p:sp>
        <p:sp>
          <p:nvSpPr>
            <p:cNvPr id="405" name="Google Shape;405;p31"/>
            <p:cNvSpPr txBox="1"/>
            <p:nvPr/>
          </p:nvSpPr>
          <p:spPr>
            <a:xfrm>
              <a:off x="592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154</a:t>
              </a:r>
              <a:endParaRPr/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973" y="2252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183</a:t>
              </a:r>
              <a:endParaRPr/>
            </a:p>
          </p:txBody>
        </p:sp>
        <p:sp>
          <p:nvSpPr>
            <p:cNvPr id="407" name="Google Shape;407;p31"/>
            <p:cNvSpPr txBox="1"/>
            <p:nvPr/>
          </p:nvSpPr>
          <p:spPr>
            <a:xfrm>
              <a:off x="1355" y="2252"/>
              <a:ext cx="383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192</a:t>
              </a:r>
              <a:endParaRPr/>
            </a:p>
          </p:txBody>
        </p:sp>
        <p:sp>
          <p:nvSpPr>
            <p:cNvPr id="408" name="Google Shape;408;p31"/>
            <p:cNvSpPr txBox="1"/>
            <p:nvPr/>
          </p:nvSpPr>
          <p:spPr>
            <a:xfrm>
              <a:off x="1738" y="2252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409" name="Google Shape;409;p31"/>
            <p:cNvSpPr txBox="1"/>
            <p:nvPr/>
          </p:nvSpPr>
          <p:spPr>
            <a:xfrm>
              <a:off x="2105" y="2252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191</a:t>
              </a:r>
              <a:endParaRPr/>
            </a:p>
          </p:txBody>
        </p:sp>
        <p:sp>
          <p:nvSpPr>
            <p:cNvPr id="410" name="Google Shape;410;p31"/>
            <p:cNvSpPr txBox="1"/>
            <p:nvPr/>
          </p:nvSpPr>
          <p:spPr>
            <a:xfrm>
              <a:off x="208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194</a:t>
              </a:r>
              <a:endParaRPr/>
            </a:p>
          </p:txBody>
        </p:sp>
        <p:sp>
          <p:nvSpPr>
            <p:cNvPr id="411" name="Google Shape;411;p31"/>
            <p:cNvSpPr txBox="1"/>
            <p:nvPr/>
          </p:nvSpPr>
          <p:spPr>
            <a:xfrm>
              <a:off x="592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199</a:t>
              </a:r>
              <a:endParaRPr/>
            </a:p>
          </p:txBody>
        </p:sp>
        <p:sp>
          <p:nvSpPr>
            <p:cNvPr id="412" name="Google Shape;412;p31"/>
            <p:cNvSpPr txBox="1"/>
            <p:nvPr/>
          </p:nvSpPr>
          <p:spPr>
            <a:xfrm>
              <a:off x="973" y="2628"/>
              <a:ext cx="382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207</a:t>
              </a:r>
              <a:endParaRPr/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1355" y="2628"/>
              <a:ext cx="383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210</a:t>
              </a:r>
              <a:endParaRPr/>
            </a:p>
          </p:txBody>
        </p:sp>
        <p:sp>
          <p:nvSpPr>
            <p:cNvPr id="414" name="Google Shape;414;p31"/>
            <p:cNvSpPr txBox="1"/>
            <p:nvPr/>
          </p:nvSpPr>
          <p:spPr>
            <a:xfrm>
              <a:off x="1738" y="2628"/>
              <a:ext cx="381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198</a:t>
              </a:r>
              <a:endParaRPr/>
            </a:p>
          </p:txBody>
        </p:sp>
        <p:sp>
          <p:nvSpPr>
            <p:cNvPr id="415" name="Google Shape;415;p31"/>
            <p:cNvSpPr txBox="1"/>
            <p:nvPr/>
          </p:nvSpPr>
          <p:spPr>
            <a:xfrm>
              <a:off x="2105" y="2628"/>
              <a:ext cx="384" cy="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195</a:t>
              </a:r>
              <a:endParaRPr/>
            </a:p>
          </p:txBody>
        </p:sp>
        <p:sp>
          <p:nvSpPr>
            <p:cNvPr id="416" name="Google Shape;416;p31"/>
            <p:cNvSpPr txBox="1"/>
            <p:nvPr/>
          </p:nvSpPr>
          <p:spPr>
            <a:xfrm>
              <a:off x="208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164</a:t>
              </a:r>
              <a:endParaRPr/>
            </a:p>
          </p:txBody>
        </p:sp>
        <p:sp>
          <p:nvSpPr>
            <p:cNvPr id="417" name="Google Shape;417;p31"/>
            <p:cNvSpPr txBox="1"/>
            <p:nvPr/>
          </p:nvSpPr>
          <p:spPr>
            <a:xfrm>
              <a:off x="592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170</a:t>
              </a:r>
              <a:endParaRPr/>
            </a:p>
          </p:txBody>
        </p:sp>
        <p:sp>
          <p:nvSpPr>
            <p:cNvPr id="418" name="Google Shape;418;p31"/>
            <p:cNvSpPr txBox="1"/>
            <p:nvPr/>
          </p:nvSpPr>
          <p:spPr>
            <a:xfrm>
              <a:off x="973" y="2993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175</a:t>
              </a:r>
              <a:endParaRPr/>
            </a:p>
          </p:txBody>
        </p:sp>
        <p:sp>
          <p:nvSpPr>
            <p:cNvPr id="419" name="Google Shape;419;p31"/>
            <p:cNvSpPr txBox="1"/>
            <p:nvPr/>
          </p:nvSpPr>
          <p:spPr>
            <a:xfrm>
              <a:off x="1355" y="2993"/>
              <a:ext cx="383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162</a:t>
              </a:r>
              <a:endParaRPr/>
            </a:p>
          </p:txBody>
        </p:sp>
        <p:sp>
          <p:nvSpPr>
            <p:cNvPr id="420" name="Google Shape;420;p31"/>
            <p:cNvSpPr txBox="1"/>
            <p:nvPr/>
          </p:nvSpPr>
          <p:spPr>
            <a:xfrm>
              <a:off x="1738" y="2993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173</a:t>
              </a:r>
              <a:endParaRPr/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2105" y="2993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151</a:t>
              </a:r>
              <a:endParaRPr/>
            </a:p>
          </p:txBody>
        </p:sp>
        <p:cxnSp>
          <p:nvCxnSpPr>
            <p:cNvPr id="422" name="Google Shape;422;p31"/>
            <p:cNvCxnSpPr/>
            <p:nvPr/>
          </p:nvCxnSpPr>
          <p:spPr>
            <a:xfrm>
              <a:off x="208" y="1493"/>
              <a:ext cx="260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5400000">
              <a:off x="-858" y="2559"/>
              <a:ext cx="2133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424" name="Google Shape;424;p31"/>
            <p:cNvSpPr txBox="1"/>
            <p:nvPr/>
          </p:nvSpPr>
          <p:spPr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Original Image</a:t>
              </a:r>
              <a:endParaRPr/>
            </a:p>
          </p:txBody>
        </p:sp>
        <p:sp>
          <p:nvSpPr>
            <p:cNvPr id="425" name="Google Shape;425;p31"/>
            <p:cNvSpPr txBox="1"/>
            <p:nvPr/>
          </p:nvSpPr>
          <p:spPr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26" name="Google Shape;426;p31"/>
            <p:cNvSpPr txBox="1"/>
            <p:nvPr/>
          </p:nvSpPr>
          <p:spPr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4584700" y="1862137"/>
            <a:ext cx="4443412" cy="4102100"/>
            <a:chOff x="2938" y="1173"/>
            <a:chExt cx="2799" cy="2584"/>
          </a:xfrm>
        </p:grpSpPr>
        <p:sp>
          <p:nvSpPr>
            <p:cNvPr id="428" name="Google Shape;428;p31"/>
            <p:cNvSpPr txBox="1"/>
            <p:nvPr/>
          </p:nvSpPr>
          <p:spPr>
            <a:xfrm>
              <a:off x="3114" y="14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 txBox="1"/>
            <p:nvPr/>
          </p:nvSpPr>
          <p:spPr>
            <a:xfrm>
              <a:off x="3498" y="1490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 txBox="1"/>
            <p:nvPr/>
          </p:nvSpPr>
          <p:spPr>
            <a:xfrm>
              <a:off x="3879" y="1490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 txBox="1"/>
            <p:nvPr/>
          </p:nvSpPr>
          <p:spPr>
            <a:xfrm>
              <a:off x="4261" y="14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 txBox="1"/>
            <p:nvPr/>
          </p:nvSpPr>
          <p:spPr>
            <a:xfrm>
              <a:off x="4645" y="1490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1"/>
            <p:cNvSpPr txBox="1"/>
            <p:nvPr/>
          </p:nvSpPr>
          <p:spPr>
            <a:xfrm>
              <a:off x="5012" y="14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1"/>
            <p:cNvSpPr txBox="1"/>
            <p:nvPr/>
          </p:nvSpPr>
          <p:spPr>
            <a:xfrm>
              <a:off x="3114" y="1865"/>
              <a:ext cx="384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 txBox="1"/>
            <p:nvPr/>
          </p:nvSpPr>
          <p:spPr>
            <a:xfrm>
              <a:off x="3498" y="1865"/>
              <a:ext cx="381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 txBox="1"/>
            <p:nvPr/>
          </p:nvSpPr>
          <p:spPr>
            <a:xfrm>
              <a:off x="3879" y="1865"/>
              <a:ext cx="382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 txBox="1"/>
            <p:nvPr/>
          </p:nvSpPr>
          <p:spPr>
            <a:xfrm>
              <a:off x="4261" y="1865"/>
              <a:ext cx="384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 txBox="1"/>
            <p:nvPr/>
          </p:nvSpPr>
          <p:spPr>
            <a:xfrm>
              <a:off x="4645" y="1865"/>
              <a:ext cx="381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 txBox="1"/>
            <p:nvPr/>
          </p:nvSpPr>
          <p:spPr>
            <a:xfrm>
              <a:off x="5012" y="1865"/>
              <a:ext cx="384" cy="38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 txBox="1"/>
            <p:nvPr/>
          </p:nvSpPr>
          <p:spPr>
            <a:xfrm>
              <a:off x="3114" y="2249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 txBox="1"/>
            <p:nvPr/>
          </p:nvSpPr>
          <p:spPr>
            <a:xfrm>
              <a:off x="3498" y="2249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>
              <a:off x="3879" y="2249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1"/>
            <p:cNvSpPr txBox="1"/>
            <p:nvPr/>
          </p:nvSpPr>
          <p:spPr>
            <a:xfrm>
              <a:off x="4261" y="2249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 txBox="1"/>
            <p:nvPr/>
          </p:nvSpPr>
          <p:spPr>
            <a:xfrm>
              <a:off x="4645" y="2249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 txBox="1"/>
            <p:nvPr/>
          </p:nvSpPr>
          <p:spPr>
            <a:xfrm>
              <a:off x="5012" y="2249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 txBox="1"/>
            <p:nvPr/>
          </p:nvSpPr>
          <p:spPr>
            <a:xfrm>
              <a:off x="3114" y="2626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 txBox="1"/>
            <p:nvPr/>
          </p:nvSpPr>
          <p:spPr>
            <a:xfrm>
              <a:off x="3498" y="2626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 txBox="1"/>
            <p:nvPr/>
          </p:nvSpPr>
          <p:spPr>
            <a:xfrm>
              <a:off x="3879" y="2626"/>
              <a:ext cx="382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 txBox="1"/>
            <p:nvPr/>
          </p:nvSpPr>
          <p:spPr>
            <a:xfrm>
              <a:off x="4261" y="2626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1"/>
            <p:cNvSpPr txBox="1"/>
            <p:nvPr/>
          </p:nvSpPr>
          <p:spPr>
            <a:xfrm>
              <a:off x="4645" y="2626"/>
              <a:ext cx="381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1"/>
            <p:cNvSpPr txBox="1"/>
            <p:nvPr/>
          </p:nvSpPr>
          <p:spPr>
            <a:xfrm>
              <a:off x="5012" y="2626"/>
              <a:ext cx="384" cy="38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1"/>
            <p:cNvSpPr txBox="1"/>
            <p:nvPr/>
          </p:nvSpPr>
          <p:spPr>
            <a:xfrm>
              <a:off x="3114" y="29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 txBox="1"/>
            <p:nvPr/>
          </p:nvSpPr>
          <p:spPr>
            <a:xfrm>
              <a:off x="3498" y="2990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 txBox="1"/>
            <p:nvPr/>
          </p:nvSpPr>
          <p:spPr>
            <a:xfrm>
              <a:off x="3879" y="2990"/>
              <a:ext cx="382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 txBox="1"/>
            <p:nvPr/>
          </p:nvSpPr>
          <p:spPr>
            <a:xfrm>
              <a:off x="4261" y="29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 txBox="1"/>
            <p:nvPr/>
          </p:nvSpPr>
          <p:spPr>
            <a:xfrm>
              <a:off x="4645" y="2990"/>
              <a:ext cx="381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 txBox="1"/>
            <p:nvPr/>
          </p:nvSpPr>
          <p:spPr>
            <a:xfrm>
              <a:off x="5012" y="2990"/>
              <a:ext cx="384" cy="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31"/>
            <p:cNvCxnSpPr/>
            <p:nvPr/>
          </p:nvCxnSpPr>
          <p:spPr>
            <a:xfrm>
              <a:off x="3114" y="1490"/>
              <a:ext cx="2564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cxnSp>
          <p:nvCxnSpPr>
            <p:cNvPr id="459" name="Google Shape;459;p31"/>
            <p:cNvCxnSpPr/>
            <p:nvPr/>
          </p:nvCxnSpPr>
          <p:spPr>
            <a:xfrm rot="5400000">
              <a:off x="2036" y="2567"/>
              <a:ext cx="2155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</p:spPr>
        </p:cxnSp>
        <p:sp>
          <p:nvSpPr>
            <p:cNvPr id="460" name="Google Shape;460;p31"/>
            <p:cNvSpPr txBox="1"/>
            <p:nvPr/>
          </p:nvSpPr>
          <p:spPr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400"/>
                <a:buFont typeface="Times New Roman"/>
                <a:buNone/>
              </a:pPr>
              <a:r>
                <a:rPr lang="en-US" sz="24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Enhanced Image</a:t>
              </a:r>
              <a:endParaRPr/>
            </a:p>
          </p:txBody>
        </p:sp>
        <p:sp>
          <p:nvSpPr>
            <p:cNvPr id="461" name="Google Shape;461;p31"/>
            <p:cNvSpPr txBox="1"/>
            <p:nvPr/>
          </p:nvSpPr>
          <p:spPr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62" name="Google Shape;462;p31"/>
            <p:cNvSpPr txBox="1"/>
            <p:nvPr/>
          </p:nvSpPr>
          <p:spPr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2200"/>
                <a:buFont typeface="Times New Roman"/>
                <a:buNone/>
              </a:pPr>
              <a:r>
                <a:rPr lang="en-US" sz="2200" b="1" i="1" u="none">
                  <a:solidFill>
                    <a:srgbClr val="00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grpSp>
        <p:nvGrpSpPr>
          <p:cNvPr id="463" name="Google Shape;463;p31"/>
          <p:cNvGrpSpPr/>
          <p:nvPr/>
        </p:nvGrpSpPr>
        <p:grpSpPr>
          <a:xfrm>
            <a:off x="3932237" y="3798887"/>
            <a:ext cx="573087" cy="141287"/>
            <a:chOff x="4032" y="2383"/>
            <a:chExt cx="361" cy="89"/>
          </a:xfrm>
        </p:grpSpPr>
        <p:sp>
          <p:nvSpPr>
            <p:cNvPr id="464" name="Google Shape;464;p31"/>
            <p:cNvSpPr/>
            <p:nvPr/>
          </p:nvSpPr>
          <p:spPr>
            <a:xfrm>
              <a:off x="4032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168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304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1"/>
          <p:cNvGrpSpPr/>
          <p:nvPr/>
        </p:nvGrpSpPr>
        <p:grpSpPr>
          <a:xfrm rot="5400000">
            <a:off x="1790700" y="5638800"/>
            <a:ext cx="573087" cy="141287"/>
            <a:chOff x="4032" y="2383"/>
            <a:chExt cx="361" cy="89"/>
          </a:xfrm>
        </p:grpSpPr>
        <p:sp>
          <p:nvSpPr>
            <p:cNvPr id="468" name="Google Shape;468;p31"/>
            <p:cNvSpPr/>
            <p:nvPr/>
          </p:nvSpPr>
          <p:spPr>
            <a:xfrm>
              <a:off x="4032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168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304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8539162" y="3794125"/>
            <a:ext cx="573087" cy="141287"/>
            <a:chOff x="4032" y="2383"/>
            <a:chExt cx="361" cy="89"/>
          </a:xfrm>
        </p:grpSpPr>
        <p:sp>
          <p:nvSpPr>
            <p:cNvPr id="472" name="Google Shape;472;p31"/>
            <p:cNvSpPr/>
            <p:nvPr/>
          </p:nvSpPr>
          <p:spPr>
            <a:xfrm>
              <a:off x="4032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168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304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1"/>
          <p:cNvGrpSpPr/>
          <p:nvPr/>
        </p:nvGrpSpPr>
        <p:grpSpPr>
          <a:xfrm rot="5400000">
            <a:off x="6397625" y="5634037"/>
            <a:ext cx="573087" cy="141287"/>
            <a:chOff x="4032" y="2383"/>
            <a:chExt cx="361" cy="89"/>
          </a:xfrm>
        </p:grpSpPr>
        <p:sp>
          <p:nvSpPr>
            <p:cNvPr id="476" name="Google Shape;476;p31"/>
            <p:cNvSpPr/>
            <p:nvPr/>
          </p:nvSpPr>
          <p:spPr>
            <a:xfrm>
              <a:off x="4032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168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304" y="2383"/>
              <a:ext cx="89" cy="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Spatial Filtering Process</a:t>
            </a:r>
            <a:endParaRPr/>
          </a:p>
        </p:txBody>
      </p:sp>
      <p:grpSp>
        <p:nvGrpSpPr>
          <p:cNvPr id="485" name="Google Shape;485;p32"/>
          <p:cNvGrpSpPr/>
          <p:nvPr/>
        </p:nvGrpSpPr>
        <p:grpSpPr>
          <a:xfrm>
            <a:off x="7140575" y="1425575"/>
            <a:ext cx="1568450" cy="1560512"/>
            <a:chOff x="3696" y="2149"/>
            <a:chExt cx="988" cy="983"/>
          </a:xfrm>
        </p:grpSpPr>
        <p:sp>
          <p:nvSpPr>
            <p:cNvPr id="486" name="Google Shape;486;p32"/>
            <p:cNvSpPr txBox="1"/>
            <p:nvPr/>
          </p:nvSpPr>
          <p:spPr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  <p:sp>
          <p:nvSpPr>
            <p:cNvPr id="487" name="Google Shape;487;p32"/>
            <p:cNvSpPr txBox="1"/>
            <p:nvPr/>
          </p:nvSpPr>
          <p:spPr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488" name="Google Shape;488;p32"/>
            <p:cNvSpPr txBox="1"/>
            <p:nvPr/>
          </p:nvSpPr>
          <p:spPr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489" name="Google Shape;489;p32"/>
            <p:cNvSpPr txBox="1"/>
            <p:nvPr/>
          </p:nvSpPr>
          <p:spPr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endParaRPr/>
            </a:p>
          </p:txBody>
        </p:sp>
        <p:sp>
          <p:nvSpPr>
            <p:cNvPr id="490" name="Google Shape;490;p32"/>
            <p:cNvSpPr txBox="1"/>
            <p:nvPr/>
          </p:nvSpPr>
          <p:spPr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endParaRPr/>
            </a:p>
          </p:txBody>
        </p:sp>
        <p:sp>
          <p:nvSpPr>
            <p:cNvPr id="491" name="Google Shape;491;p32"/>
            <p:cNvSpPr txBox="1"/>
            <p:nvPr/>
          </p:nvSpPr>
          <p:spPr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492" name="Google Shape;492;p32"/>
            <p:cNvSpPr txBox="1"/>
            <p:nvPr/>
          </p:nvSpPr>
          <p:spPr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93" name="Google Shape;493;p32"/>
            <p:cNvSpPr txBox="1"/>
            <p:nvPr/>
          </p:nvSpPr>
          <p:spPr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  <p:sp>
          <p:nvSpPr>
            <p:cNvPr id="494" name="Google Shape;494;p32"/>
            <p:cNvSpPr txBox="1"/>
            <p:nvPr/>
          </p:nvSpPr>
          <p:spPr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/>
            </a:p>
          </p:txBody>
        </p:sp>
      </p:grpSp>
      <p:grpSp>
        <p:nvGrpSpPr>
          <p:cNvPr id="495" name="Google Shape;495;p32"/>
          <p:cNvGrpSpPr/>
          <p:nvPr/>
        </p:nvGrpSpPr>
        <p:grpSpPr>
          <a:xfrm>
            <a:off x="523875" y="1624012"/>
            <a:ext cx="3625850" cy="3384550"/>
            <a:chOff x="330" y="1023"/>
            <a:chExt cx="2284" cy="2132"/>
          </a:xfrm>
        </p:grpSpPr>
        <p:sp>
          <p:nvSpPr>
            <p:cNvPr id="496" name="Google Shape;496;p32"/>
            <p:cNvSpPr txBox="1"/>
            <p:nvPr/>
          </p:nvSpPr>
          <p:spPr>
            <a:xfrm>
              <a:off x="33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2"/>
            <p:cNvSpPr txBox="1"/>
            <p:nvPr/>
          </p:nvSpPr>
          <p:spPr>
            <a:xfrm>
              <a:off x="474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2"/>
            <p:cNvSpPr txBox="1"/>
            <p:nvPr/>
          </p:nvSpPr>
          <p:spPr>
            <a:xfrm>
              <a:off x="618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762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90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104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118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133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 txBox="1"/>
            <p:nvPr/>
          </p:nvSpPr>
          <p:spPr>
            <a:xfrm>
              <a:off x="147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2"/>
            <p:cNvSpPr txBox="1"/>
            <p:nvPr/>
          </p:nvSpPr>
          <p:spPr>
            <a:xfrm>
              <a:off x="161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2"/>
            <p:cNvSpPr txBox="1"/>
            <p:nvPr/>
          </p:nvSpPr>
          <p:spPr>
            <a:xfrm>
              <a:off x="33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2"/>
            <p:cNvSpPr txBox="1"/>
            <p:nvPr/>
          </p:nvSpPr>
          <p:spPr>
            <a:xfrm>
              <a:off x="474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2"/>
            <p:cNvSpPr txBox="1"/>
            <p:nvPr/>
          </p:nvSpPr>
          <p:spPr>
            <a:xfrm>
              <a:off x="618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2"/>
            <p:cNvSpPr txBox="1"/>
            <p:nvPr/>
          </p:nvSpPr>
          <p:spPr>
            <a:xfrm>
              <a:off x="762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2"/>
            <p:cNvSpPr txBox="1"/>
            <p:nvPr/>
          </p:nvSpPr>
          <p:spPr>
            <a:xfrm>
              <a:off x="90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104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2"/>
            <p:cNvSpPr txBox="1"/>
            <p:nvPr/>
          </p:nvSpPr>
          <p:spPr>
            <a:xfrm>
              <a:off x="118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2"/>
            <p:cNvSpPr txBox="1"/>
            <p:nvPr/>
          </p:nvSpPr>
          <p:spPr>
            <a:xfrm>
              <a:off x="133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147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2"/>
            <p:cNvSpPr txBox="1"/>
            <p:nvPr/>
          </p:nvSpPr>
          <p:spPr>
            <a:xfrm>
              <a:off x="161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2"/>
            <p:cNvSpPr txBox="1"/>
            <p:nvPr/>
          </p:nvSpPr>
          <p:spPr>
            <a:xfrm>
              <a:off x="33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474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2"/>
            <p:cNvSpPr txBox="1"/>
            <p:nvPr/>
          </p:nvSpPr>
          <p:spPr>
            <a:xfrm>
              <a:off x="618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2"/>
            <p:cNvSpPr txBox="1"/>
            <p:nvPr/>
          </p:nvSpPr>
          <p:spPr>
            <a:xfrm>
              <a:off x="762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90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 txBox="1"/>
            <p:nvPr/>
          </p:nvSpPr>
          <p:spPr>
            <a:xfrm>
              <a:off x="104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 txBox="1"/>
            <p:nvPr/>
          </p:nvSpPr>
          <p:spPr>
            <a:xfrm>
              <a:off x="118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133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 txBox="1"/>
            <p:nvPr/>
          </p:nvSpPr>
          <p:spPr>
            <a:xfrm>
              <a:off x="147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 txBox="1"/>
            <p:nvPr/>
          </p:nvSpPr>
          <p:spPr>
            <a:xfrm>
              <a:off x="161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 txBox="1"/>
            <p:nvPr/>
          </p:nvSpPr>
          <p:spPr>
            <a:xfrm>
              <a:off x="33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 txBox="1"/>
            <p:nvPr/>
          </p:nvSpPr>
          <p:spPr>
            <a:xfrm>
              <a:off x="474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2"/>
            <p:cNvSpPr txBox="1"/>
            <p:nvPr/>
          </p:nvSpPr>
          <p:spPr>
            <a:xfrm>
              <a:off x="618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2"/>
            <p:cNvSpPr txBox="1"/>
            <p:nvPr/>
          </p:nvSpPr>
          <p:spPr>
            <a:xfrm>
              <a:off x="762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 txBox="1"/>
            <p:nvPr/>
          </p:nvSpPr>
          <p:spPr>
            <a:xfrm>
              <a:off x="90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 txBox="1"/>
            <p:nvPr/>
          </p:nvSpPr>
          <p:spPr>
            <a:xfrm>
              <a:off x="104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 txBox="1"/>
            <p:nvPr/>
          </p:nvSpPr>
          <p:spPr>
            <a:xfrm>
              <a:off x="118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 txBox="1"/>
            <p:nvPr/>
          </p:nvSpPr>
          <p:spPr>
            <a:xfrm>
              <a:off x="133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147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2"/>
            <p:cNvSpPr txBox="1"/>
            <p:nvPr/>
          </p:nvSpPr>
          <p:spPr>
            <a:xfrm>
              <a:off x="161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 txBox="1"/>
            <p:nvPr/>
          </p:nvSpPr>
          <p:spPr>
            <a:xfrm>
              <a:off x="33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 txBox="1"/>
            <p:nvPr/>
          </p:nvSpPr>
          <p:spPr>
            <a:xfrm>
              <a:off x="474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2"/>
            <p:cNvSpPr txBox="1"/>
            <p:nvPr/>
          </p:nvSpPr>
          <p:spPr>
            <a:xfrm>
              <a:off x="618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2"/>
            <p:cNvSpPr txBox="1"/>
            <p:nvPr/>
          </p:nvSpPr>
          <p:spPr>
            <a:xfrm>
              <a:off x="762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90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104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2"/>
            <p:cNvSpPr txBox="1"/>
            <p:nvPr/>
          </p:nvSpPr>
          <p:spPr>
            <a:xfrm>
              <a:off x="118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2"/>
            <p:cNvSpPr txBox="1"/>
            <p:nvPr/>
          </p:nvSpPr>
          <p:spPr>
            <a:xfrm>
              <a:off x="133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2"/>
            <p:cNvSpPr txBox="1"/>
            <p:nvPr/>
          </p:nvSpPr>
          <p:spPr>
            <a:xfrm>
              <a:off x="147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2"/>
            <p:cNvSpPr txBox="1"/>
            <p:nvPr/>
          </p:nvSpPr>
          <p:spPr>
            <a:xfrm>
              <a:off x="161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33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2"/>
            <p:cNvSpPr txBox="1"/>
            <p:nvPr/>
          </p:nvSpPr>
          <p:spPr>
            <a:xfrm>
              <a:off x="474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2"/>
            <p:cNvSpPr txBox="1"/>
            <p:nvPr/>
          </p:nvSpPr>
          <p:spPr>
            <a:xfrm>
              <a:off x="618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762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90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2"/>
            <p:cNvSpPr txBox="1"/>
            <p:nvPr/>
          </p:nvSpPr>
          <p:spPr>
            <a:xfrm>
              <a:off x="104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2"/>
            <p:cNvSpPr txBox="1"/>
            <p:nvPr/>
          </p:nvSpPr>
          <p:spPr>
            <a:xfrm>
              <a:off x="118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2"/>
            <p:cNvSpPr txBox="1"/>
            <p:nvPr/>
          </p:nvSpPr>
          <p:spPr>
            <a:xfrm>
              <a:off x="133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2"/>
            <p:cNvSpPr txBox="1"/>
            <p:nvPr/>
          </p:nvSpPr>
          <p:spPr>
            <a:xfrm>
              <a:off x="147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2"/>
            <p:cNvSpPr txBox="1"/>
            <p:nvPr/>
          </p:nvSpPr>
          <p:spPr>
            <a:xfrm>
              <a:off x="161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2"/>
            <p:cNvSpPr txBox="1"/>
            <p:nvPr/>
          </p:nvSpPr>
          <p:spPr>
            <a:xfrm>
              <a:off x="33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474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618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 txBox="1"/>
            <p:nvPr/>
          </p:nvSpPr>
          <p:spPr>
            <a:xfrm>
              <a:off x="762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 txBox="1"/>
            <p:nvPr/>
          </p:nvSpPr>
          <p:spPr>
            <a:xfrm>
              <a:off x="90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2"/>
            <p:cNvSpPr txBox="1"/>
            <p:nvPr/>
          </p:nvSpPr>
          <p:spPr>
            <a:xfrm>
              <a:off x="104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118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 txBox="1"/>
            <p:nvPr/>
          </p:nvSpPr>
          <p:spPr>
            <a:xfrm>
              <a:off x="133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 txBox="1"/>
            <p:nvPr/>
          </p:nvSpPr>
          <p:spPr>
            <a:xfrm>
              <a:off x="147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161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33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474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 txBox="1"/>
            <p:nvPr/>
          </p:nvSpPr>
          <p:spPr>
            <a:xfrm>
              <a:off x="618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762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90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104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 txBox="1"/>
            <p:nvPr/>
          </p:nvSpPr>
          <p:spPr>
            <a:xfrm>
              <a:off x="118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 txBox="1"/>
            <p:nvPr/>
          </p:nvSpPr>
          <p:spPr>
            <a:xfrm>
              <a:off x="133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147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61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 txBox="1"/>
            <p:nvPr/>
          </p:nvSpPr>
          <p:spPr>
            <a:xfrm>
              <a:off x="33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 txBox="1"/>
            <p:nvPr/>
          </p:nvSpPr>
          <p:spPr>
            <a:xfrm>
              <a:off x="474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 txBox="1"/>
            <p:nvPr/>
          </p:nvSpPr>
          <p:spPr>
            <a:xfrm>
              <a:off x="618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 txBox="1"/>
            <p:nvPr/>
          </p:nvSpPr>
          <p:spPr>
            <a:xfrm>
              <a:off x="762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 txBox="1"/>
            <p:nvPr/>
          </p:nvSpPr>
          <p:spPr>
            <a:xfrm>
              <a:off x="90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 txBox="1"/>
            <p:nvPr/>
          </p:nvSpPr>
          <p:spPr>
            <a:xfrm>
              <a:off x="104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 txBox="1"/>
            <p:nvPr/>
          </p:nvSpPr>
          <p:spPr>
            <a:xfrm>
              <a:off x="118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 txBox="1"/>
            <p:nvPr/>
          </p:nvSpPr>
          <p:spPr>
            <a:xfrm>
              <a:off x="133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2"/>
            <p:cNvSpPr txBox="1"/>
            <p:nvPr/>
          </p:nvSpPr>
          <p:spPr>
            <a:xfrm>
              <a:off x="147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2"/>
            <p:cNvSpPr txBox="1"/>
            <p:nvPr/>
          </p:nvSpPr>
          <p:spPr>
            <a:xfrm>
              <a:off x="161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 txBox="1"/>
            <p:nvPr/>
          </p:nvSpPr>
          <p:spPr>
            <a:xfrm>
              <a:off x="33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2"/>
            <p:cNvSpPr txBox="1"/>
            <p:nvPr/>
          </p:nvSpPr>
          <p:spPr>
            <a:xfrm>
              <a:off x="474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2"/>
            <p:cNvSpPr txBox="1"/>
            <p:nvPr/>
          </p:nvSpPr>
          <p:spPr>
            <a:xfrm>
              <a:off x="618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 txBox="1"/>
            <p:nvPr/>
          </p:nvSpPr>
          <p:spPr>
            <a:xfrm>
              <a:off x="762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 txBox="1"/>
            <p:nvPr/>
          </p:nvSpPr>
          <p:spPr>
            <a:xfrm>
              <a:off x="90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2"/>
            <p:cNvSpPr txBox="1"/>
            <p:nvPr/>
          </p:nvSpPr>
          <p:spPr>
            <a:xfrm>
              <a:off x="104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2"/>
            <p:cNvSpPr txBox="1"/>
            <p:nvPr/>
          </p:nvSpPr>
          <p:spPr>
            <a:xfrm>
              <a:off x="118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 txBox="1"/>
            <p:nvPr/>
          </p:nvSpPr>
          <p:spPr>
            <a:xfrm>
              <a:off x="133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2"/>
            <p:cNvSpPr txBox="1"/>
            <p:nvPr/>
          </p:nvSpPr>
          <p:spPr>
            <a:xfrm>
              <a:off x="147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2"/>
            <p:cNvSpPr txBox="1"/>
            <p:nvPr/>
          </p:nvSpPr>
          <p:spPr>
            <a:xfrm>
              <a:off x="161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2"/>
            <p:cNvSpPr txBox="1"/>
            <p:nvPr/>
          </p:nvSpPr>
          <p:spPr>
            <a:xfrm>
              <a:off x="175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2"/>
            <p:cNvSpPr txBox="1"/>
            <p:nvPr/>
          </p:nvSpPr>
          <p:spPr>
            <a:xfrm>
              <a:off x="189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2"/>
            <p:cNvSpPr txBox="1"/>
            <p:nvPr/>
          </p:nvSpPr>
          <p:spPr>
            <a:xfrm>
              <a:off x="204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2"/>
            <p:cNvSpPr txBox="1"/>
            <p:nvPr/>
          </p:nvSpPr>
          <p:spPr>
            <a:xfrm>
              <a:off x="218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2"/>
            <p:cNvSpPr txBox="1"/>
            <p:nvPr/>
          </p:nvSpPr>
          <p:spPr>
            <a:xfrm>
              <a:off x="2331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2"/>
            <p:cNvSpPr txBox="1"/>
            <p:nvPr/>
          </p:nvSpPr>
          <p:spPr>
            <a:xfrm>
              <a:off x="247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2"/>
            <p:cNvSpPr txBox="1"/>
            <p:nvPr/>
          </p:nvSpPr>
          <p:spPr>
            <a:xfrm>
              <a:off x="175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>
              <a:off x="189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 txBox="1"/>
            <p:nvPr/>
          </p:nvSpPr>
          <p:spPr>
            <a:xfrm>
              <a:off x="204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 txBox="1"/>
            <p:nvPr/>
          </p:nvSpPr>
          <p:spPr>
            <a:xfrm>
              <a:off x="218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 txBox="1"/>
            <p:nvPr/>
          </p:nvSpPr>
          <p:spPr>
            <a:xfrm>
              <a:off x="2331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 txBox="1"/>
            <p:nvPr/>
          </p:nvSpPr>
          <p:spPr>
            <a:xfrm>
              <a:off x="247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2"/>
            <p:cNvSpPr txBox="1"/>
            <p:nvPr/>
          </p:nvSpPr>
          <p:spPr>
            <a:xfrm>
              <a:off x="175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 txBox="1"/>
            <p:nvPr/>
          </p:nvSpPr>
          <p:spPr>
            <a:xfrm>
              <a:off x="189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2"/>
            <p:cNvSpPr txBox="1"/>
            <p:nvPr/>
          </p:nvSpPr>
          <p:spPr>
            <a:xfrm>
              <a:off x="204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 txBox="1"/>
            <p:nvPr/>
          </p:nvSpPr>
          <p:spPr>
            <a:xfrm>
              <a:off x="218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2"/>
            <p:cNvSpPr txBox="1"/>
            <p:nvPr/>
          </p:nvSpPr>
          <p:spPr>
            <a:xfrm>
              <a:off x="2331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>
              <a:off x="247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 txBox="1"/>
            <p:nvPr/>
          </p:nvSpPr>
          <p:spPr>
            <a:xfrm>
              <a:off x="175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2"/>
            <p:cNvSpPr txBox="1"/>
            <p:nvPr/>
          </p:nvSpPr>
          <p:spPr>
            <a:xfrm>
              <a:off x="189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2"/>
            <p:cNvSpPr txBox="1"/>
            <p:nvPr/>
          </p:nvSpPr>
          <p:spPr>
            <a:xfrm>
              <a:off x="204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 txBox="1"/>
            <p:nvPr/>
          </p:nvSpPr>
          <p:spPr>
            <a:xfrm>
              <a:off x="218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 txBox="1"/>
            <p:nvPr/>
          </p:nvSpPr>
          <p:spPr>
            <a:xfrm>
              <a:off x="2331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2"/>
            <p:cNvSpPr txBox="1"/>
            <p:nvPr/>
          </p:nvSpPr>
          <p:spPr>
            <a:xfrm>
              <a:off x="247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2"/>
            <p:cNvSpPr txBox="1"/>
            <p:nvPr/>
          </p:nvSpPr>
          <p:spPr>
            <a:xfrm>
              <a:off x="175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2"/>
            <p:cNvSpPr txBox="1"/>
            <p:nvPr/>
          </p:nvSpPr>
          <p:spPr>
            <a:xfrm>
              <a:off x="189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2"/>
            <p:cNvSpPr txBox="1"/>
            <p:nvPr/>
          </p:nvSpPr>
          <p:spPr>
            <a:xfrm>
              <a:off x="204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2"/>
            <p:cNvSpPr txBox="1"/>
            <p:nvPr/>
          </p:nvSpPr>
          <p:spPr>
            <a:xfrm>
              <a:off x="218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2"/>
            <p:cNvSpPr txBox="1"/>
            <p:nvPr/>
          </p:nvSpPr>
          <p:spPr>
            <a:xfrm>
              <a:off x="2331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2"/>
            <p:cNvSpPr txBox="1"/>
            <p:nvPr/>
          </p:nvSpPr>
          <p:spPr>
            <a:xfrm>
              <a:off x="247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2"/>
            <p:cNvSpPr txBox="1"/>
            <p:nvPr/>
          </p:nvSpPr>
          <p:spPr>
            <a:xfrm>
              <a:off x="175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2"/>
            <p:cNvSpPr txBox="1"/>
            <p:nvPr/>
          </p:nvSpPr>
          <p:spPr>
            <a:xfrm>
              <a:off x="189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2"/>
            <p:cNvSpPr txBox="1"/>
            <p:nvPr/>
          </p:nvSpPr>
          <p:spPr>
            <a:xfrm>
              <a:off x="204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2"/>
            <p:cNvSpPr txBox="1"/>
            <p:nvPr/>
          </p:nvSpPr>
          <p:spPr>
            <a:xfrm>
              <a:off x="218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2"/>
            <p:cNvSpPr txBox="1"/>
            <p:nvPr/>
          </p:nvSpPr>
          <p:spPr>
            <a:xfrm>
              <a:off x="2331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2"/>
            <p:cNvSpPr txBox="1"/>
            <p:nvPr/>
          </p:nvSpPr>
          <p:spPr>
            <a:xfrm>
              <a:off x="247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2"/>
            <p:cNvSpPr txBox="1"/>
            <p:nvPr/>
          </p:nvSpPr>
          <p:spPr>
            <a:xfrm>
              <a:off x="175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2"/>
            <p:cNvSpPr txBox="1"/>
            <p:nvPr/>
          </p:nvSpPr>
          <p:spPr>
            <a:xfrm>
              <a:off x="189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2"/>
            <p:cNvSpPr txBox="1"/>
            <p:nvPr/>
          </p:nvSpPr>
          <p:spPr>
            <a:xfrm>
              <a:off x="204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2"/>
            <p:cNvSpPr txBox="1"/>
            <p:nvPr/>
          </p:nvSpPr>
          <p:spPr>
            <a:xfrm>
              <a:off x="218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2"/>
            <p:cNvSpPr txBox="1"/>
            <p:nvPr/>
          </p:nvSpPr>
          <p:spPr>
            <a:xfrm>
              <a:off x="2331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2"/>
            <p:cNvSpPr txBox="1"/>
            <p:nvPr/>
          </p:nvSpPr>
          <p:spPr>
            <a:xfrm>
              <a:off x="247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2"/>
            <p:cNvSpPr txBox="1"/>
            <p:nvPr/>
          </p:nvSpPr>
          <p:spPr>
            <a:xfrm>
              <a:off x="175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2"/>
            <p:cNvSpPr txBox="1"/>
            <p:nvPr/>
          </p:nvSpPr>
          <p:spPr>
            <a:xfrm>
              <a:off x="189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2"/>
            <p:cNvSpPr txBox="1"/>
            <p:nvPr/>
          </p:nvSpPr>
          <p:spPr>
            <a:xfrm>
              <a:off x="204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2"/>
            <p:cNvSpPr txBox="1"/>
            <p:nvPr/>
          </p:nvSpPr>
          <p:spPr>
            <a:xfrm>
              <a:off x="218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2"/>
            <p:cNvSpPr txBox="1"/>
            <p:nvPr/>
          </p:nvSpPr>
          <p:spPr>
            <a:xfrm>
              <a:off x="2331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2"/>
            <p:cNvSpPr txBox="1"/>
            <p:nvPr/>
          </p:nvSpPr>
          <p:spPr>
            <a:xfrm>
              <a:off x="247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2"/>
            <p:cNvSpPr txBox="1"/>
            <p:nvPr/>
          </p:nvSpPr>
          <p:spPr>
            <a:xfrm>
              <a:off x="175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 txBox="1"/>
            <p:nvPr/>
          </p:nvSpPr>
          <p:spPr>
            <a:xfrm>
              <a:off x="189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 txBox="1"/>
            <p:nvPr/>
          </p:nvSpPr>
          <p:spPr>
            <a:xfrm>
              <a:off x="204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2"/>
            <p:cNvSpPr txBox="1"/>
            <p:nvPr/>
          </p:nvSpPr>
          <p:spPr>
            <a:xfrm>
              <a:off x="218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2"/>
            <p:cNvSpPr txBox="1"/>
            <p:nvPr/>
          </p:nvSpPr>
          <p:spPr>
            <a:xfrm>
              <a:off x="2331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2"/>
            <p:cNvSpPr txBox="1"/>
            <p:nvPr/>
          </p:nvSpPr>
          <p:spPr>
            <a:xfrm>
              <a:off x="247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2"/>
            <p:cNvSpPr txBox="1"/>
            <p:nvPr/>
          </p:nvSpPr>
          <p:spPr>
            <a:xfrm>
              <a:off x="175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2"/>
            <p:cNvSpPr txBox="1"/>
            <p:nvPr/>
          </p:nvSpPr>
          <p:spPr>
            <a:xfrm>
              <a:off x="189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2"/>
            <p:cNvSpPr txBox="1"/>
            <p:nvPr/>
          </p:nvSpPr>
          <p:spPr>
            <a:xfrm>
              <a:off x="204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2"/>
            <p:cNvSpPr txBox="1"/>
            <p:nvPr/>
          </p:nvSpPr>
          <p:spPr>
            <a:xfrm>
              <a:off x="218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 txBox="1"/>
            <p:nvPr/>
          </p:nvSpPr>
          <p:spPr>
            <a:xfrm>
              <a:off x="2331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 txBox="1"/>
            <p:nvPr/>
          </p:nvSpPr>
          <p:spPr>
            <a:xfrm>
              <a:off x="247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2"/>
            <p:cNvSpPr txBox="1"/>
            <p:nvPr/>
          </p:nvSpPr>
          <p:spPr>
            <a:xfrm>
              <a:off x="33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2"/>
            <p:cNvSpPr txBox="1"/>
            <p:nvPr/>
          </p:nvSpPr>
          <p:spPr>
            <a:xfrm>
              <a:off x="474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2"/>
            <p:cNvSpPr txBox="1"/>
            <p:nvPr/>
          </p:nvSpPr>
          <p:spPr>
            <a:xfrm>
              <a:off x="618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2"/>
            <p:cNvSpPr txBox="1"/>
            <p:nvPr/>
          </p:nvSpPr>
          <p:spPr>
            <a:xfrm>
              <a:off x="762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2"/>
            <p:cNvSpPr txBox="1"/>
            <p:nvPr/>
          </p:nvSpPr>
          <p:spPr>
            <a:xfrm>
              <a:off x="90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2"/>
            <p:cNvSpPr txBox="1"/>
            <p:nvPr/>
          </p:nvSpPr>
          <p:spPr>
            <a:xfrm>
              <a:off x="104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2"/>
            <p:cNvSpPr txBox="1"/>
            <p:nvPr/>
          </p:nvSpPr>
          <p:spPr>
            <a:xfrm>
              <a:off x="118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2"/>
            <p:cNvSpPr txBox="1"/>
            <p:nvPr/>
          </p:nvSpPr>
          <p:spPr>
            <a:xfrm>
              <a:off x="133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2"/>
            <p:cNvSpPr txBox="1"/>
            <p:nvPr/>
          </p:nvSpPr>
          <p:spPr>
            <a:xfrm>
              <a:off x="147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2"/>
            <p:cNvSpPr txBox="1"/>
            <p:nvPr/>
          </p:nvSpPr>
          <p:spPr>
            <a:xfrm>
              <a:off x="161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2"/>
            <p:cNvSpPr txBox="1"/>
            <p:nvPr/>
          </p:nvSpPr>
          <p:spPr>
            <a:xfrm>
              <a:off x="33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2"/>
            <p:cNvSpPr txBox="1"/>
            <p:nvPr/>
          </p:nvSpPr>
          <p:spPr>
            <a:xfrm>
              <a:off x="474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2"/>
            <p:cNvSpPr txBox="1"/>
            <p:nvPr/>
          </p:nvSpPr>
          <p:spPr>
            <a:xfrm>
              <a:off x="618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2"/>
            <p:cNvSpPr txBox="1"/>
            <p:nvPr/>
          </p:nvSpPr>
          <p:spPr>
            <a:xfrm>
              <a:off x="762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2"/>
            <p:cNvSpPr txBox="1"/>
            <p:nvPr/>
          </p:nvSpPr>
          <p:spPr>
            <a:xfrm>
              <a:off x="90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2"/>
            <p:cNvSpPr txBox="1"/>
            <p:nvPr/>
          </p:nvSpPr>
          <p:spPr>
            <a:xfrm>
              <a:off x="104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2"/>
            <p:cNvSpPr txBox="1"/>
            <p:nvPr/>
          </p:nvSpPr>
          <p:spPr>
            <a:xfrm>
              <a:off x="118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2"/>
            <p:cNvSpPr txBox="1"/>
            <p:nvPr/>
          </p:nvSpPr>
          <p:spPr>
            <a:xfrm>
              <a:off x="133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2"/>
            <p:cNvSpPr txBox="1"/>
            <p:nvPr/>
          </p:nvSpPr>
          <p:spPr>
            <a:xfrm>
              <a:off x="147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2"/>
            <p:cNvSpPr txBox="1"/>
            <p:nvPr/>
          </p:nvSpPr>
          <p:spPr>
            <a:xfrm>
              <a:off x="161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2"/>
            <p:cNvSpPr txBox="1"/>
            <p:nvPr/>
          </p:nvSpPr>
          <p:spPr>
            <a:xfrm>
              <a:off x="33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2"/>
            <p:cNvSpPr txBox="1"/>
            <p:nvPr/>
          </p:nvSpPr>
          <p:spPr>
            <a:xfrm>
              <a:off x="474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2"/>
            <p:cNvSpPr txBox="1"/>
            <p:nvPr/>
          </p:nvSpPr>
          <p:spPr>
            <a:xfrm>
              <a:off x="618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2"/>
            <p:cNvSpPr txBox="1"/>
            <p:nvPr/>
          </p:nvSpPr>
          <p:spPr>
            <a:xfrm>
              <a:off x="762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 txBox="1"/>
            <p:nvPr/>
          </p:nvSpPr>
          <p:spPr>
            <a:xfrm>
              <a:off x="90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 txBox="1"/>
            <p:nvPr/>
          </p:nvSpPr>
          <p:spPr>
            <a:xfrm>
              <a:off x="104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 txBox="1"/>
            <p:nvPr/>
          </p:nvSpPr>
          <p:spPr>
            <a:xfrm>
              <a:off x="118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 txBox="1"/>
            <p:nvPr/>
          </p:nvSpPr>
          <p:spPr>
            <a:xfrm>
              <a:off x="133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 txBox="1"/>
            <p:nvPr/>
          </p:nvSpPr>
          <p:spPr>
            <a:xfrm>
              <a:off x="147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 txBox="1"/>
            <p:nvPr/>
          </p:nvSpPr>
          <p:spPr>
            <a:xfrm>
              <a:off x="161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 txBox="1"/>
            <p:nvPr/>
          </p:nvSpPr>
          <p:spPr>
            <a:xfrm>
              <a:off x="33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 txBox="1"/>
            <p:nvPr/>
          </p:nvSpPr>
          <p:spPr>
            <a:xfrm>
              <a:off x="474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 txBox="1"/>
            <p:nvPr/>
          </p:nvSpPr>
          <p:spPr>
            <a:xfrm>
              <a:off x="618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 txBox="1"/>
            <p:nvPr/>
          </p:nvSpPr>
          <p:spPr>
            <a:xfrm>
              <a:off x="762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 txBox="1"/>
            <p:nvPr/>
          </p:nvSpPr>
          <p:spPr>
            <a:xfrm>
              <a:off x="90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 txBox="1"/>
            <p:nvPr/>
          </p:nvSpPr>
          <p:spPr>
            <a:xfrm>
              <a:off x="104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2"/>
            <p:cNvSpPr txBox="1"/>
            <p:nvPr/>
          </p:nvSpPr>
          <p:spPr>
            <a:xfrm>
              <a:off x="118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2"/>
            <p:cNvSpPr txBox="1"/>
            <p:nvPr/>
          </p:nvSpPr>
          <p:spPr>
            <a:xfrm>
              <a:off x="133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2"/>
            <p:cNvSpPr txBox="1"/>
            <p:nvPr/>
          </p:nvSpPr>
          <p:spPr>
            <a:xfrm>
              <a:off x="147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 txBox="1"/>
            <p:nvPr/>
          </p:nvSpPr>
          <p:spPr>
            <a:xfrm>
              <a:off x="161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 txBox="1"/>
            <p:nvPr/>
          </p:nvSpPr>
          <p:spPr>
            <a:xfrm>
              <a:off x="33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 txBox="1"/>
            <p:nvPr/>
          </p:nvSpPr>
          <p:spPr>
            <a:xfrm>
              <a:off x="474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 txBox="1"/>
            <p:nvPr/>
          </p:nvSpPr>
          <p:spPr>
            <a:xfrm>
              <a:off x="618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 txBox="1"/>
            <p:nvPr/>
          </p:nvSpPr>
          <p:spPr>
            <a:xfrm>
              <a:off x="762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 txBox="1"/>
            <p:nvPr/>
          </p:nvSpPr>
          <p:spPr>
            <a:xfrm>
              <a:off x="90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2"/>
            <p:cNvSpPr txBox="1"/>
            <p:nvPr/>
          </p:nvSpPr>
          <p:spPr>
            <a:xfrm>
              <a:off x="104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2"/>
            <p:cNvSpPr txBox="1"/>
            <p:nvPr/>
          </p:nvSpPr>
          <p:spPr>
            <a:xfrm>
              <a:off x="118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2"/>
            <p:cNvSpPr txBox="1"/>
            <p:nvPr/>
          </p:nvSpPr>
          <p:spPr>
            <a:xfrm>
              <a:off x="133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2"/>
            <p:cNvSpPr txBox="1"/>
            <p:nvPr/>
          </p:nvSpPr>
          <p:spPr>
            <a:xfrm>
              <a:off x="147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2"/>
            <p:cNvSpPr txBox="1"/>
            <p:nvPr/>
          </p:nvSpPr>
          <p:spPr>
            <a:xfrm>
              <a:off x="161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2"/>
            <p:cNvSpPr txBox="1"/>
            <p:nvPr/>
          </p:nvSpPr>
          <p:spPr>
            <a:xfrm>
              <a:off x="175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2"/>
            <p:cNvSpPr txBox="1"/>
            <p:nvPr/>
          </p:nvSpPr>
          <p:spPr>
            <a:xfrm>
              <a:off x="189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2"/>
            <p:cNvSpPr txBox="1"/>
            <p:nvPr/>
          </p:nvSpPr>
          <p:spPr>
            <a:xfrm>
              <a:off x="204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2"/>
            <p:cNvSpPr txBox="1"/>
            <p:nvPr/>
          </p:nvSpPr>
          <p:spPr>
            <a:xfrm>
              <a:off x="218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2"/>
            <p:cNvSpPr txBox="1"/>
            <p:nvPr/>
          </p:nvSpPr>
          <p:spPr>
            <a:xfrm>
              <a:off x="2331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2"/>
            <p:cNvSpPr txBox="1"/>
            <p:nvPr/>
          </p:nvSpPr>
          <p:spPr>
            <a:xfrm>
              <a:off x="247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2"/>
            <p:cNvSpPr txBox="1"/>
            <p:nvPr/>
          </p:nvSpPr>
          <p:spPr>
            <a:xfrm>
              <a:off x="175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2"/>
            <p:cNvSpPr txBox="1"/>
            <p:nvPr/>
          </p:nvSpPr>
          <p:spPr>
            <a:xfrm>
              <a:off x="189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2"/>
            <p:cNvSpPr txBox="1"/>
            <p:nvPr/>
          </p:nvSpPr>
          <p:spPr>
            <a:xfrm>
              <a:off x="204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2"/>
            <p:cNvSpPr txBox="1"/>
            <p:nvPr/>
          </p:nvSpPr>
          <p:spPr>
            <a:xfrm>
              <a:off x="218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2"/>
            <p:cNvSpPr txBox="1"/>
            <p:nvPr/>
          </p:nvSpPr>
          <p:spPr>
            <a:xfrm>
              <a:off x="2331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2"/>
            <p:cNvSpPr txBox="1"/>
            <p:nvPr/>
          </p:nvSpPr>
          <p:spPr>
            <a:xfrm>
              <a:off x="247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2"/>
            <p:cNvSpPr txBox="1"/>
            <p:nvPr/>
          </p:nvSpPr>
          <p:spPr>
            <a:xfrm>
              <a:off x="175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2"/>
            <p:cNvSpPr txBox="1"/>
            <p:nvPr/>
          </p:nvSpPr>
          <p:spPr>
            <a:xfrm>
              <a:off x="189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2"/>
            <p:cNvSpPr txBox="1"/>
            <p:nvPr/>
          </p:nvSpPr>
          <p:spPr>
            <a:xfrm>
              <a:off x="204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2"/>
            <p:cNvSpPr txBox="1"/>
            <p:nvPr/>
          </p:nvSpPr>
          <p:spPr>
            <a:xfrm>
              <a:off x="218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2"/>
            <p:cNvSpPr txBox="1"/>
            <p:nvPr/>
          </p:nvSpPr>
          <p:spPr>
            <a:xfrm>
              <a:off x="2331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2"/>
            <p:cNvSpPr txBox="1"/>
            <p:nvPr/>
          </p:nvSpPr>
          <p:spPr>
            <a:xfrm>
              <a:off x="247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2"/>
            <p:cNvSpPr txBox="1"/>
            <p:nvPr/>
          </p:nvSpPr>
          <p:spPr>
            <a:xfrm>
              <a:off x="175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2"/>
            <p:cNvSpPr txBox="1"/>
            <p:nvPr/>
          </p:nvSpPr>
          <p:spPr>
            <a:xfrm>
              <a:off x="189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2"/>
            <p:cNvSpPr txBox="1"/>
            <p:nvPr/>
          </p:nvSpPr>
          <p:spPr>
            <a:xfrm>
              <a:off x="204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2"/>
            <p:cNvSpPr txBox="1"/>
            <p:nvPr/>
          </p:nvSpPr>
          <p:spPr>
            <a:xfrm>
              <a:off x="218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2"/>
            <p:cNvSpPr txBox="1"/>
            <p:nvPr/>
          </p:nvSpPr>
          <p:spPr>
            <a:xfrm>
              <a:off x="2331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247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2"/>
            <p:cNvSpPr txBox="1"/>
            <p:nvPr/>
          </p:nvSpPr>
          <p:spPr>
            <a:xfrm>
              <a:off x="175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89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2"/>
            <p:cNvSpPr txBox="1"/>
            <p:nvPr/>
          </p:nvSpPr>
          <p:spPr>
            <a:xfrm>
              <a:off x="204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2"/>
            <p:cNvSpPr txBox="1"/>
            <p:nvPr/>
          </p:nvSpPr>
          <p:spPr>
            <a:xfrm>
              <a:off x="218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2"/>
            <p:cNvSpPr txBox="1"/>
            <p:nvPr/>
          </p:nvSpPr>
          <p:spPr>
            <a:xfrm>
              <a:off x="2331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247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6" name="Google Shape;736;p32"/>
          <p:cNvCxnSpPr/>
          <p:nvPr/>
        </p:nvCxnSpPr>
        <p:spPr>
          <a:xfrm>
            <a:off x="523875" y="1624012"/>
            <a:ext cx="383857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737" name="Google Shape;737;p32"/>
          <p:cNvCxnSpPr/>
          <p:nvPr/>
        </p:nvCxnSpPr>
        <p:spPr>
          <a:xfrm rot="5400000">
            <a:off x="-1256506" y="3404393"/>
            <a:ext cx="3560762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738" name="Google Shape;738;p32"/>
          <p:cNvSpPr txBox="1"/>
          <p:nvPr/>
        </p:nvSpPr>
        <p:spPr>
          <a:xfrm>
            <a:off x="0" y="1255712"/>
            <a:ext cx="806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</p:txBody>
      </p:sp>
      <p:sp>
        <p:nvSpPr>
          <p:cNvPr id="739" name="Google Shape;739;p32"/>
          <p:cNvSpPr txBox="1"/>
          <p:nvPr/>
        </p:nvSpPr>
        <p:spPr>
          <a:xfrm>
            <a:off x="4140200" y="125730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40" name="Google Shape;740;p32"/>
          <p:cNvSpPr txBox="1"/>
          <p:nvPr/>
        </p:nvSpPr>
        <p:spPr>
          <a:xfrm>
            <a:off x="239712" y="4970462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41" name="Google Shape;741;p32"/>
          <p:cNvSpPr txBox="1"/>
          <p:nvPr/>
        </p:nvSpPr>
        <p:spPr>
          <a:xfrm>
            <a:off x="2797175" y="4997450"/>
            <a:ext cx="145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 (x, y)</a:t>
            </a:r>
            <a:endParaRPr/>
          </a:p>
        </p:txBody>
      </p:sp>
      <p:cxnSp>
        <p:nvCxnSpPr>
          <p:cNvPr id="742" name="Google Shape;742;p32"/>
          <p:cNvCxnSpPr/>
          <p:nvPr/>
        </p:nvCxnSpPr>
        <p:spPr>
          <a:xfrm rot="-5400000">
            <a:off x="3653575" y="2248762"/>
            <a:ext cx="1344600" cy="1254000"/>
          </a:xfrm>
          <a:prstGeom prst="curvedConnector3">
            <a:avLst>
              <a:gd name="adj1" fmla="val 0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43" name="Google Shape;743;p32"/>
          <p:cNvSpPr txBox="1"/>
          <p:nvPr/>
        </p:nvSpPr>
        <p:spPr>
          <a:xfrm>
            <a:off x="4694237" y="3754437"/>
            <a:ext cx="4159250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6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processed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*a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*b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*d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 + </a:t>
            </a:r>
            <a:b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*g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*h + 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*i</a:t>
            </a:r>
            <a:endParaRPr/>
          </a:p>
        </p:txBody>
      </p:sp>
      <p:sp>
        <p:nvSpPr>
          <p:cNvPr id="744" name="Google Shape;744;p32"/>
          <p:cNvSpPr txBox="1"/>
          <p:nvPr/>
        </p:nvSpPr>
        <p:spPr>
          <a:xfrm>
            <a:off x="7013575" y="3038475"/>
            <a:ext cx="18208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745" name="Google Shape;745;p32"/>
          <p:cNvSpPr txBox="1"/>
          <p:nvPr/>
        </p:nvSpPr>
        <p:spPr>
          <a:xfrm>
            <a:off x="1412875" y="3309937"/>
            <a:ext cx="1311275" cy="488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3*3</a:t>
            </a:r>
            <a:b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Neighbourhood</a:t>
            </a:r>
            <a:endParaRPr/>
          </a:p>
        </p:txBody>
      </p:sp>
      <p:sp>
        <p:nvSpPr>
          <p:cNvPr id="746" name="Google Shape;746;p32"/>
          <p:cNvSpPr/>
          <p:nvPr/>
        </p:nvSpPr>
        <p:spPr>
          <a:xfrm>
            <a:off x="2597150" y="3009900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 txBox="1"/>
          <p:nvPr/>
        </p:nvSpPr>
        <p:spPr>
          <a:xfrm>
            <a:off x="3014662" y="3432175"/>
            <a:ext cx="228600" cy="2286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grpSp>
        <p:nvGrpSpPr>
          <p:cNvPr id="748" name="Google Shape;748;p32"/>
          <p:cNvGrpSpPr/>
          <p:nvPr/>
        </p:nvGrpSpPr>
        <p:grpSpPr>
          <a:xfrm>
            <a:off x="2790825" y="3206750"/>
            <a:ext cx="677862" cy="685800"/>
            <a:chOff x="1752" y="2422"/>
            <a:chExt cx="427" cy="432"/>
          </a:xfrm>
        </p:grpSpPr>
        <p:sp>
          <p:nvSpPr>
            <p:cNvPr id="749" name="Google Shape;749;p32"/>
            <p:cNvSpPr txBox="1"/>
            <p:nvPr/>
          </p:nvSpPr>
          <p:spPr>
            <a:xfrm>
              <a:off x="1752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 txBox="1"/>
            <p:nvPr/>
          </p:nvSpPr>
          <p:spPr>
            <a:xfrm>
              <a:off x="1752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 txBox="1"/>
            <p:nvPr/>
          </p:nvSpPr>
          <p:spPr>
            <a:xfrm>
              <a:off x="1752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2"/>
            <p:cNvSpPr txBox="1"/>
            <p:nvPr/>
          </p:nvSpPr>
          <p:spPr>
            <a:xfrm>
              <a:off x="1891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2"/>
            <p:cNvSpPr txBox="1"/>
            <p:nvPr/>
          </p:nvSpPr>
          <p:spPr>
            <a:xfrm>
              <a:off x="2035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2"/>
            <p:cNvSpPr txBox="1"/>
            <p:nvPr/>
          </p:nvSpPr>
          <p:spPr>
            <a:xfrm>
              <a:off x="2035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2"/>
            <p:cNvSpPr txBox="1"/>
            <p:nvPr/>
          </p:nvSpPr>
          <p:spPr>
            <a:xfrm>
              <a:off x="1891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2035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2"/>
          <p:cNvGrpSpPr/>
          <p:nvPr/>
        </p:nvGrpSpPr>
        <p:grpSpPr>
          <a:xfrm>
            <a:off x="2784475" y="3203575"/>
            <a:ext cx="685800" cy="682625"/>
            <a:chOff x="3168" y="2244"/>
            <a:chExt cx="432" cy="430"/>
          </a:xfrm>
        </p:grpSpPr>
        <p:sp>
          <p:nvSpPr>
            <p:cNvPr id="758" name="Google Shape;758;p32"/>
            <p:cNvSpPr txBox="1"/>
            <p:nvPr/>
          </p:nvSpPr>
          <p:spPr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2"/>
            <p:cNvSpPr txBox="1"/>
            <p:nvPr/>
          </p:nvSpPr>
          <p:spPr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2"/>
            <p:cNvSpPr txBox="1"/>
            <p:nvPr/>
          </p:nvSpPr>
          <p:spPr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2"/>
            <p:cNvSpPr txBox="1"/>
            <p:nvPr/>
          </p:nvSpPr>
          <p:spPr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 txBox="1"/>
            <p:nvPr/>
          </p:nvSpPr>
          <p:spPr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2"/>
            <p:cNvSpPr txBox="1"/>
            <p:nvPr/>
          </p:nvSpPr>
          <p:spPr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2"/>
            <p:cNvSpPr txBox="1"/>
            <p:nvPr/>
          </p:nvSpPr>
          <p:spPr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2"/>
            <p:cNvSpPr txBox="1"/>
            <p:nvPr/>
          </p:nvSpPr>
          <p:spPr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 txBox="1"/>
            <p:nvPr/>
          </p:nvSpPr>
          <p:spPr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568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32"/>
          <p:cNvSpPr txBox="1"/>
          <p:nvPr/>
        </p:nvSpPr>
        <p:spPr>
          <a:xfrm>
            <a:off x="3541712" y="3421062"/>
            <a:ext cx="855662" cy="244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Times New Roman"/>
              <a:buNone/>
            </a:pPr>
            <a:r>
              <a:rPr lang="en-US" sz="1600" b="0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3*3 Filter</a:t>
            </a:r>
            <a:endParaRPr/>
          </a:p>
        </p:txBody>
      </p:sp>
      <p:cxnSp>
        <p:nvCxnSpPr>
          <p:cNvPr id="768" name="Google Shape;768;p32"/>
          <p:cNvCxnSpPr/>
          <p:nvPr/>
        </p:nvCxnSpPr>
        <p:spPr>
          <a:xfrm rot="10800000" flipH="1">
            <a:off x="3697287" y="2203337"/>
            <a:ext cx="3430500" cy="1347900"/>
          </a:xfrm>
          <a:prstGeom prst="curvedConnector3">
            <a:avLst>
              <a:gd name="adj1" fmla="val 10755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69" name="Google Shape;769;p32"/>
          <p:cNvSpPr/>
          <p:nvPr/>
        </p:nvSpPr>
        <p:spPr>
          <a:xfrm>
            <a:off x="2595562" y="3013075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32"/>
          <p:cNvGrpSpPr/>
          <p:nvPr/>
        </p:nvGrpSpPr>
        <p:grpSpPr>
          <a:xfrm>
            <a:off x="4965700" y="1425575"/>
            <a:ext cx="1568450" cy="1560512"/>
            <a:chOff x="3689" y="895"/>
            <a:chExt cx="988" cy="983"/>
          </a:xfrm>
        </p:grpSpPr>
        <p:sp>
          <p:nvSpPr>
            <p:cNvPr id="771" name="Google Shape;771;p32"/>
            <p:cNvSpPr txBox="1"/>
            <p:nvPr/>
          </p:nvSpPr>
          <p:spPr>
            <a:xfrm>
              <a:off x="3689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4018" y="895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773" name="Google Shape;773;p32"/>
            <p:cNvSpPr txBox="1"/>
            <p:nvPr/>
          </p:nvSpPr>
          <p:spPr>
            <a:xfrm>
              <a:off x="4348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774" name="Google Shape;774;p32"/>
            <p:cNvSpPr txBox="1"/>
            <p:nvPr/>
          </p:nvSpPr>
          <p:spPr>
            <a:xfrm>
              <a:off x="3689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775" name="Google Shape;775;p32"/>
            <p:cNvSpPr txBox="1"/>
            <p:nvPr/>
          </p:nvSpPr>
          <p:spPr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776" name="Google Shape;776;p32"/>
            <p:cNvSpPr txBox="1"/>
            <p:nvPr/>
          </p:nvSpPr>
          <p:spPr>
            <a:xfrm>
              <a:off x="4348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777" name="Google Shape;777;p32"/>
            <p:cNvSpPr txBox="1"/>
            <p:nvPr/>
          </p:nvSpPr>
          <p:spPr>
            <a:xfrm>
              <a:off x="3689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778" name="Google Shape;778;p32"/>
            <p:cNvSpPr txBox="1"/>
            <p:nvPr/>
          </p:nvSpPr>
          <p:spPr>
            <a:xfrm>
              <a:off x="4018" y="1549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779" name="Google Shape;779;p32"/>
            <p:cNvSpPr txBox="1"/>
            <p:nvPr/>
          </p:nvSpPr>
          <p:spPr>
            <a:xfrm>
              <a:off x="4348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</p:grpSp>
      <p:sp>
        <p:nvSpPr>
          <p:cNvPr id="780" name="Google Shape;780;p32"/>
          <p:cNvSpPr txBox="1"/>
          <p:nvPr/>
        </p:nvSpPr>
        <p:spPr>
          <a:xfrm>
            <a:off x="4840287" y="3017837"/>
            <a:ext cx="1820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 Pixels</a:t>
            </a:r>
            <a:endParaRPr/>
          </a:p>
        </p:txBody>
      </p:sp>
      <p:sp>
        <p:nvSpPr>
          <p:cNvPr id="781" name="Google Shape;781;p32"/>
          <p:cNvSpPr txBox="1"/>
          <p:nvPr/>
        </p:nvSpPr>
        <p:spPr>
          <a:xfrm>
            <a:off x="6503987" y="1828800"/>
            <a:ext cx="5270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782" name="Google Shape;782;p32"/>
          <p:cNvSpPr txBox="1"/>
          <p:nvPr/>
        </p:nvSpPr>
        <p:spPr>
          <a:xfrm>
            <a:off x="228600" y="5716587"/>
            <a:ext cx="8915400" cy="90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is repeated for every pixel in the original image to generate the filtered image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3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Spatial Filtering: Equation Form</a:t>
            </a:r>
            <a:endParaRPr/>
          </a:p>
        </p:txBody>
      </p:sp>
      <p:pic>
        <p:nvPicPr>
          <p:cNvPr id="789" name="Google Shape;789;p33"/>
          <p:cNvPicPr preferRelativeResize="0"/>
          <p:nvPr/>
        </p:nvPicPr>
        <p:blipFill rotWithShape="1">
          <a:blip r:embed="rId3">
            <a:alphaModFix/>
          </a:blip>
          <a:srcRect r="19340"/>
          <a:stretch/>
        </p:blipFill>
        <p:spPr>
          <a:xfrm>
            <a:off x="334962" y="1395412"/>
            <a:ext cx="4422775" cy="541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736975" y="1560512"/>
            <a:ext cx="5091112" cy="9890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</p:pic>
      <p:sp>
        <p:nvSpPr>
          <p:cNvPr id="791" name="Google Shape;791;p33"/>
          <p:cNvSpPr txBox="1"/>
          <p:nvPr/>
        </p:nvSpPr>
        <p:spPr>
          <a:xfrm>
            <a:off x="4783137" y="2738437"/>
            <a:ext cx="4067175" cy="411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can be given in equation form as shown above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Notations are based on the image shown to the left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4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Smoothing Spatial Filters</a:t>
            </a:r>
            <a:endParaRPr/>
          </a:p>
        </p:txBody>
      </p:sp>
      <p:sp>
        <p:nvSpPr>
          <p:cNvPr id="798" name="Google Shape;798;p3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One of the simplest spatial filtering operations we can perform is a smoothing operation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Simply average all of the pixels in a neighbourhood around a central value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Especially useful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in removing noise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from images</a:t>
            </a:r>
            <a:endParaRPr/>
          </a:p>
          <a:p>
            <a:pPr marL="827087" lvl="1" indent="-28574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Also useful for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highlighting gross </a:t>
            </a:r>
            <a:b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endParaRPr/>
          </a:p>
        </p:txBody>
      </p:sp>
      <p:graphicFrame>
        <p:nvGraphicFramePr>
          <p:cNvPr id="799" name="Google Shape;799;p34"/>
          <p:cNvGraphicFramePr/>
          <p:nvPr/>
        </p:nvGraphicFramePr>
        <p:xfrm>
          <a:off x="4473575" y="3959225"/>
          <a:ext cx="2714625" cy="2600325"/>
        </p:xfrm>
        <a:graphic>
          <a:graphicData uri="http://schemas.openxmlformats.org/drawingml/2006/table">
            <a:tbl>
              <a:tblPr>
                <a:noFill/>
                <a:tableStyleId>{56817489-E6D6-42BE-836F-7B3BD2EA8F82}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 baseline="30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800" b="0" i="0" u="none" strike="noStrike" cap="none" baseline="-25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0" name="Google Shape;800;p34"/>
          <p:cNvSpPr txBox="1"/>
          <p:nvPr/>
        </p:nvSpPr>
        <p:spPr>
          <a:xfrm>
            <a:off x="7207250" y="4516437"/>
            <a:ext cx="2051050" cy="15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Simple averaging filter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657225" y="0"/>
            <a:ext cx="848677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Smoothing Spatial Filtering</a:t>
            </a:r>
            <a:endParaRPr/>
          </a:p>
        </p:txBody>
      </p:sp>
      <p:grpSp>
        <p:nvGrpSpPr>
          <p:cNvPr id="807" name="Google Shape;807;p35"/>
          <p:cNvGrpSpPr/>
          <p:nvPr/>
        </p:nvGrpSpPr>
        <p:grpSpPr>
          <a:xfrm>
            <a:off x="7140575" y="1425575"/>
            <a:ext cx="1568450" cy="1560512"/>
            <a:chOff x="3696" y="2149"/>
            <a:chExt cx="988" cy="983"/>
          </a:xfrm>
        </p:grpSpPr>
        <p:sp>
          <p:nvSpPr>
            <p:cNvPr id="808" name="Google Shape;808;p35"/>
            <p:cNvSpPr txBox="1"/>
            <p:nvPr/>
          </p:nvSpPr>
          <p:spPr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09" name="Google Shape;809;p35"/>
            <p:cNvSpPr txBox="1"/>
            <p:nvPr/>
          </p:nvSpPr>
          <p:spPr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0" name="Google Shape;810;p35"/>
            <p:cNvSpPr txBox="1"/>
            <p:nvPr/>
          </p:nvSpPr>
          <p:spPr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1" name="Google Shape;811;p35"/>
            <p:cNvSpPr txBox="1"/>
            <p:nvPr/>
          </p:nvSpPr>
          <p:spPr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2" name="Google Shape;812;p35"/>
            <p:cNvSpPr txBox="1"/>
            <p:nvPr/>
          </p:nvSpPr>
          <p:spPr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3" name="Google Shape;813;p35"/>
            <p:cNvSpPr txBox="1"/>
            <p:nvPr/>
          </p:nvSpPr>
          <p:spPr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4" name="Google Shape;814;p35"/>
            <p:cNvSpPr txBox="1"/>
            <p:nvPr/>
          </p:nvSpPr>
          <p:spPr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5" name="Google Shape;815;p35"/>
            <p:cNvSpPr txBox="1"/>
            <p:nvPr/>
          </p:nvSpPr>
          <p:spPr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16" name="Google Shape;816;p35"/>
            <p:cNvSpPr txBox="1"/>
            <p:nvPr/>
          </p:nvSpPr>
          <p:spPr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431"/>
              </a:srgbClr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24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523875" y="1624012"/>
            <a:ext cx="3625850" cy="3384550"/>
            <a:chOff x="330" y="1023"/>
            <a:chExt cx="2284" cy="2132"/>
          </a:xfrm>
        </p:grpSpPr>
        <p:sp>
          <p:nvSpPr>
            <p:cNvPr id="818" name="Google Shape;818;p35"/>
            <p:cNvSpPr txBox="1"/>
            <p:nvPr/>
          </p:nvSpPr>
          <p:spPr>
            <a:xfrm>
              <a:off x="33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5"/>
            <p:cNvSpPr txBox="1"/>
            <p:nvPr/>
          </p:nvSpPr>
          <p:spPr>
            <a:xfrm>
              <a:off x="474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5"/>
            <p:cNvSpPr txBox="1"/>
            <p:nvPr/>
          </p:nvSpPr>
          <p:spPr>
            <a:xfrm>
              <a:off x="618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5"/>
            <p:cNvSpPr txBox="1"/>
            <p:nvPr/>
          </p:nvSpPr>
          <p:spPr>
            <a:xfrm>
              <a:off x="762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5"/>
            <p:cNvSpPr txBox="1"/>
            <p:nvPr/>
          </p:nvSpPr>
          <p:spPr>
            <a:xfrm>
              <a:off x="90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5"/>
            <p:cNvSpPr txBox="1"/>
            <p:nvPr/>
          </p:nvSpPr>
          <p:spPr>
            <a:xfrm>
              <a:off x="104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5"/>
            <p:cNvSpPr txBox="1"/>
            <p:nvPr/>
          </p:nvSpPr>
          <p:spPr>
            <a:xfrm>
              <a:off x="118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5"/>
            <p:cNvSpPr txBox="1"/>
            <p:nvPr/>
          </p:nvSpPr>
          <p:spPr>
            <a:xfrm>
              <a:off x="133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5"/>
            <p:cNvSpPr txBox="1"/>
            <p:nvPr/>
          </p:nvSpPr>
          <p:spPr>
            <a:xfrm>
              <a:off x="147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5"/>
            <p:cNvSpPr txBox="1"/>
            <p:nvPr/>
          </p:nvSpPr>
          <p:spPr>
            <a:xfrm>
              <a:off x="1616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33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5"/>
            <p:cNvSpPr txBox="1"/>
            <p:nvPr/>
          </p:nvSpPr>
          <p:spPr>
            <a:xfrm>
              <a:off x="474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5"/>
            <p:cNvSpPr txBox="1"/>
            <p:nvPr/>
          </p:nvSpPr>
          <p:spPr>
            <a:xfrm>
              <a:off x="618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5"/>
            <p:cNvSpPr txBox="1"/>
            <p:nvPr/>
          </p:nvSpPr>
          <p:spPr>
            <a:xfrm>
              <a:off x="762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5"/>
            <p:cNvSpPr txBox="1"/>
            <p:nvPr/>
          </p:nvSpPr>
          <p:spPr>
            <a:xfrm>
              <a:off x="90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5"/>
            <p:cNvSpPr txBox="1"/>
            <p:nvPr/>
          </p:nvSpPr>
          <p:spPr>
            <a:xfrm>
              <a:off x="104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5"/>
            <p:cNvSpPr txBox="1"/>
            <p:nvPr/>
          </p:nvSpPr>
          <p:spPr>
            <a:xfrm>
              <a:off x="118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5"/>
            <p:cNvSpPr txBox="1"/>
            <p:nvPr/>
          </p:nvSpPr>
          <p:spPr>
            <a:xfrm>
              <a:off x="133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5"/>
            <p:cNvSpPr txBox="1"/>
            <p:nvPr/>
          </p:nvSpPr>
          <p:spPr>
            <a:xfrm>
              <a:off x="147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5"/>
            <p:cNvSpPr txBox="1"/>
            <p:nvPr/>
          </p:nvSpPr>
          <p:spPr>
            <a:xfrm>
              <a:off x="1616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5"/>
            <p:cNvSpPr txBox="1"/>
            <p:nvPr/>
          </p:nvSpPr>
          <p:spPr>
            <a:xfrm>
              <a:off x="33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5"/>
            <p:cNvSpPr txBox="1"/>
            <p:nvPr/>
          </p:nvSpPr>
          <p:spPr>
            <a:xfrm>
              <a:off x="474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5"/>
            <p:cNvSpPr txBox="1"/>
            <p:nvPr/>
          </p:nvSpPr>
          <p:spPr>
            <a:xfrm>
              <a:off x="618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5"/>
            <p:cNvSpPr txBox="1"/>
            <p:nvPr/>
          </p:nvSpPr>
          <p:spPr>
            <a:xfrm>
              <a:off x="762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5"/>
            <p:cNvSpPr txBox="1"/>
            <p:nvPr/>
          </p:nvSpPr>
          <p:spPr>
            <a:xfrm>
              <a:off x="90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5"/>
            <p:cNvSpPr txBox="1"/>
            <p:nvPr/>
          </p:nvSpPr>
          <p:spPr>
            <a:xfrm>
              <a:off x="104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5"/>
            <p:cNvSpPr txBox="1"/>
            <p:nvPr/>
          </p:nvSpPr>
          <p:spPr>
            <a:xfrm>
              <a:off x="118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5"/>
            <p:cNvSpPr txBox="1"/>
            <p:nvPr/>
          </p:nvSpPr>
          <p:spPr>
            <a:xfrm>
              <a:off x="133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 txBox="1"/>
            <p:nvPr/>
          </p:nvSpPr>
          <p:spPr>
            <a:xfrm>
              <a:off x="147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 txBox="1"/>
            <p:nvPr/>
          </p:nvSpPr>
          <p:spPr>
            <a:xfrm>
              <a:off x="1616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 txBox="1"/>
            <p:nvPr/>
          </p:nvSpPr>
          <p:spPr>
            <a:xfrm>
              <a:off x="33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 txBox="1"/>
            <p:nvPr/>
          </p:nvSpPr>
          <p:spPr>
            <a:xfrm>
              <a:off x="474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 txBox="1"/>
            <p:nvPr/>
          </p:nvSpPr>
          <p:spPr>
            <a:xfrm>
              <a:off x="618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 txBox="1"/>
            <p:nvPr/>
          </p:nvSpPr>
          <p:spPr>
            <a:xfrm>
              <a:off x="762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 txBox="1"/>
            <p:nvPr/>
          </p:nvSpPr>
          <p:spPr>
            <a:xfrm>
              <a:off x="90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 txBox="1"/>
            <p:nvPr/>
          </p:nvSpPr>
          <p:spPr>
            <a:xfrm>
              <a:off x="104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 txBox="1"/>
            <p:nvPr/>
          </p:nvSpPr>
          <p:spPr>
            <a:xfrm>
              <a:off x="118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 txBox="1"/>
            <p:nvPr/>
          </p:nvSpPr>
          <p:spPr>
            <a:xfrm>
              <a:off x="133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 txBox="1"/>
            <p:nvPr/>
          </p:nvSpPr>
          <p:spPr>
            <a:xfrm>
              <a:off x="147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5"/>
            <p:cNvSpPr txBox="1"/>
            <p:nvPr/>
          </p:nvSpPr>
          <p:spPr>
            <a:xfrm>
              <a:off x="1616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5"/>
            <p:cNvSpPr txBox="1"/>
            <p:nvPr/>
          </p:nvSpPr>
          <p:spPr>
            <a:xfrm>
              <a:off x="33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5"/>
            <p:cNvSpPr txBox="1"/>
            <p:nvPr/>
          </p:nvSpPr>
          <p:spPr>
            <a:xfrm>
              <a:off x="474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5"/>
            <p:cNvSpPr txBox="1"/>
            <p:nvPr/>
          </p:nvSpPr>
          <p:spPr>
            <a:xfrm>
              <a:off x="618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5"/>
            <p:cNvSpPr txBox="1"/>
            <p:nvPr/>
          </p:nvSpPr>
          <p:spPr>
            <a:xfrm>
              <a:off x="762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5"/>
            <p:cNvSpPr txBox="1"/>
            <p:nvPr/>
          </p:nvSpPr>
          <p:spPr>
            <a:xfrm>
              <a:off x="90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5"/>
            <p:cNvSpPr txBox="1"/>
            <p:nvPr/>
          </p:nvSpPr>
          <p:spPr>
            <a:xfrm>
              <a:off x="104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118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5"/>
            <p:cNvSpPr txBox="1"/>
            <p:nvPr/>
          </p:nvSpPr>
          <p:spPr>
            <a:xfrm>
              <a:off x="133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5"/>
            <p:cNvSpPr txBox="1"/>
            <p:nvPr/>
          </p:nvSpPr>
          <p:spPr>
            <a:xfrm>
              <a:off x="147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5"/>
            <p:cNvSpPr txBox="1"/>
            <p:nvPr/>
          </p:nvSpPr>
          <p:spPr>
            <a:xfrm>
              <a:off x="1616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5"/>
            <p:cNvSpPr txBox="1"/>
            <p:nvPr/>
          </p:nvSpPr>
          <p:spPr>
            <a:xfrm>
              <a:off x="33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474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5"/>
            <p:cNvSpPr txBox="1"/>
            <p:nvPr/>
          </p:nvSpPr>
          <p:spPr>
            <a:xfrm>
              <a:off x="618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5"/>
            <p:cNvSpPr txBox="1"/>
            <p:nvPr/>
          </p:nvSpPr>
          <p:spPr>
            <a:xfrm>
              <a:off x="762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90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5"/>
            <p:cNvSpPr txBox="1"/>
            <p:nvPr/>
          </p:nvSpPr>
          <p:spPr>
            <a:xfrm>
              <a:off x="104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5"/>
            <p:cNvSpPr txBox="1"/>
            <p:nvPr/>
          </p:nvSpPr>
          <p:spPr>
            <a:xfrm>
              <a:off x="118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133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5"/>
            <p:cNvSpPr txBox="1"/>
            <p:nvPr/>
          </p:nvSpPr>
          <p:spPr>
            <a:xfrm>
              <a:off x="147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5"/>
            <p:cNvSpPr txBox="1"/>
            <p:nvPr/>
          </p:nvSpPr>
          <p:spPr>
            <a:xfrm>
              <a:off x="1616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5"/>
            <p:cNvSpPr txBox="1"/>
            <p:nvPr/>
          </p:nvSpPr>
          <p:spPr>
            <a:xfrm>
              <a:off x="33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5"/>
            <p:cNvSpPr txBox="1"/>
            <p:nvPr/>
          </p:nvSpPr>
          <p:spPr>
            <a:xfrm>
              <a:off x="474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5"/>
            <p:cNvSpPr txBox="1"/>
            <p:nvPr/>
          </p:nvSpPr>
          <p:spPr>
            <a:xfrm>
              <a:off x="618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5"/>
            <p:cNvSpPr txBox="1"/>
            <p:nvPr/>
          </p:nvSpPr>
          <p:spPr>
            <a:xfrm>
              <a:off x="762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5"/>
            <p:cNvSpPr txBox="1"/>
            <p:nvPr/>
          </p:nvSpPr>
          <p:spPr>
            <a:xfrm>
              <a:off x="90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5"/>
            <p:cNvSpPr txBox="1"/>
            <p:nvPr/>
          </p:nvSpPr>
          <p:spPr>
            <a:xfrm>
              <a:off x="104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5"/>
            <p:cNvSpPr txBox="1"/>
            <p:nvPr/>
          </p:nvSpPr>
          <p:spPr>
            <a:xfrm>
              <a:off x="118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5"/>
            <p:cNvSpPr txBox="1"/>
            <p:nvPr/>
          </p:nvSpPr>
          <p:spPr>
            <a:xfrm>
              <a:off x="133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5"/>
            <p:cNvSpPr txBox="1"/>
            <p:nvPr/>
          </p:nvSpPr>
          <p:spPr>
            <a:xfrm>
              <a:off x="147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5"/>
            <p:cNvSpPr txBox="1"/>
            <p:nvPr/>
          </p:nvSpPr>
          <p:spPr>
            <a:xfrm>
              <a:off x="1616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5"/>
            <p:cNvSpPr txBox="1"/>
            <p:nvPr/>
          </p:nvSpPr>
          <p:spPr>
            <a:xfrm>
              <a:off x="33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5"/>
            <p:cNvSpPr txBox="1"/>
            <p:nvPr/>
          </p:nvSpPr>
          <p:spPr>
            <a:xfrm>
              <a:off x="474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5"/>
            <p:cNvSpPr txBox="1"/>
            <p:nvPr/>
          </p:nvSpPr>
          <p:spPr>
            <a:xfrm>
              <a:off x="618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 txBox="1"/>
            <p:nvPr/>
          </p:nvSpPr>
          <p:spPr>
            <a:xfrm>
              <a:off x="762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5"/>
            <p:cNvSpPr txBox="1"/>
            <p:nvPr/>
          </p:nvSpPr>
          <p:spPr>
            <a:xfrm>
              <a:off x="90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5"/>
            <p:cNvSpPr txBox="1"/>
            <p:nvPr/>
          </p:nvSpPr>
          <p:spPr>
            <a:xfrm>
              <a:off x="104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 txBox="1"/>
            <p:nvPr/>
          </p:nvSpPr>
          <p:spPr>
            <a:xfrm>
              <a:off x="118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5"/>
            <p:cNvSpPr txBox="1"/>
            <p:nvPr/>
          </p:nvSpPr>
          <p:spPr>
            <a:xfrm>
              <a:off x="133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5"/>
            <p:cNvSpPr txBox="1"/>
            <p:nvPr/>
          </p:nvSpPr>
          <p:spPr>
            <a:xfrm>
              <a:off x="147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5"/>
            <p:cNvSpPr txBox="1"/>
            <p:nvPr/>
          </p:nvSpPr>
          <p:spPr>
            <a:xfrm>
              <a:off x="1616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5"/>
            <p:cNvSpPr txBox="1"/>
            <p:nvPr/>
          </p:nvSpPr>
          <p:spPr>
            <a:xfrm>
              <a:off x="33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5"/>
            <p:cNvSpPr txBox="1"/>
            <p:nvPr/>
          </p:nvSpPr>
          <p:spPr>
            <a:xfrm>
              <a:off x="474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5"/>
            <p:cNvSpPr txBox="1"/>
            <p:nvPr/>
          </p:nvSpPr>
          <p:spPr>
            <a:xfrm>
              <a:off x="618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5"/>
            <p:cNvSpPr txBox="1"/>
            <p:nvPr/>
          </p:nvSpPr>
          <p:spPr>
            <a:xfrm>
              <a:off x="762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5"/>
            <p:cNvSpPr txBox="1"/>
            <p:nvPr/>
          </p:nvSpPr>
          <p:spPr>
            <a:xfrm>
              <a:off x="90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5"/>
            <p:cNvSpPr txBox="1"/>
            <p:nvPr/>
          </p:nvSpPr>
          <p:spPr>
            <a:xfrm>
              <a:off x="104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5"/>
            <p:cNvSpPr txBox="1"/>
            <p:nvPr/>
          </p:nvSpPr>
          <p:spPr>
            <a:xfrm>
              <a:off x="118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5"/>
            <p:cNvSpPr txBox="1"/>
            <p:nvPr/>
          </p:nvSpPr>
          <p:spPr>
            <a:xfrm>
              <a:off x="133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5"/>
            <p:cNvSpPr txBox="1"/>
            <p:nvPr/>
          </p:nvSpPr>
          <p:spPr>
            <a:xfrm>
              <a:off x="147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5"/>
            <p:cNvSpPr txBox="1"/>
            <p:nvPr/>
          </p:nvSpPr>
          <p:spPr>
            <a:xfrm>
              <a:off x="1616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5"/>
            <p:cNvSpPr txBox="1"/>
            <p:nvPr/>
          </p:nvSpPr>
          <p:spPr>
            <a:xfrm>
              <a:off x="33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5"/>
            <p:cNvSpPr txBox="1"/>
            <p:nvPr/>
          </p:nvSpPr>
          <p:spPr>
            <a:xfrm>
              <a:off x="474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5"/>
            <p:cNvSpPr txBox="1"/>
            <p:nvPr/>
          </p:nvSpPr>
          <p:spPr>
            <a:xfrm>
              <a:off x="618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5"/>
            <p:cNvSpPr txBox="1"/>
            <p:nvPr/>
          </p:nvSpPr>
          <p:spPr>
            <a:xfrm>
              <a:off x="762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5"/>
            <p:cNvSpPr txBox="1"/>
            <p:nvPr/>
          </p:nvSpPr>
          <p:spPr>
            <a:xfrm>
              <a:off x="90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5"/>
            <p:cNvSpPr txBox="1"/>
            <p:nvPr/>
          </p:nvSpPr>
          <p:spPr>
            <a:xfrm>
              <a:off x="104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5"/>
            <p:cNvSpPr txBox="1"/>
            <p:nvPr/>
          </p:nvSpPr>
          <p:spPr>
            <a:xfrm>
              <a:off x="118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5"/>
            <p:cNvSpPr txBox="1"/>
            <p:nvPr/>
          </p:nvSpPr>
          <p:spPr>
            <a:xfrm>
              <a:off x="133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5"/>
            <p:cNvSpPr txBox="1"/>
            <p:nvPr/>
          </p:nvSpPr>
          <p:spPr>
            <a:xfrm>
              <a:off x="147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5"/>
            <p:cNvSpPr txBox="1"/>
            <p:nvPr/>
          </p:nvSpPr>
          <p:spPr>
            <a:xfrm>
              <a:off x="1616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5"/>
            <p:cNvSpPr txBox="1"/>
            <p:nvPr/>
          </p:nvSpPr>
          <p:spPr>
            <a:xfrm>
              <a:off x="1755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5"/>
            <p:cNvSpPr txBox="1"/>
            <p:nvPr/>
          </p:nvSpPr>
          <p:spPr>
            <a:xfrm>
              <a:off x="1899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5"/>
            <p:cNvSpPr txBox="1"/>
            <p:nvPr/>
          </p:nvSpPr>
          <p:spPr>
            <a:xfrm>
              <a:off x="2043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5"/>
            <p:cNvSpPr txBox="1"/>
            <p:nvPr/>
          </p:nvSpPr>
          <p:spPr>
            <a:xfrm>
              <a:off x="2187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5"/>
            <p:cNvSpPr txBox="1"/>
            <p:nvPr/>
          </p:nvSpPr>
          <p:spPr>
            <a:xfrm>
              <a:off x="2331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5"/>
            <p:cNvSpPr txBox="1"/>
            <p:nvPr/>
          </p:nvSpPr>
          <p:spPr>
            <a:xfrm>
              <a:off x="2470" y="1023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5"/>
            <p:cNvSpPr txBox="1"/>
            <p:nvPr/>
          </p:nvSpPr>
          <p:spPr>
            <a:xfrm>
              <a:off x="1755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5"/>
            <p:cNvSpPr txBox="1"/>
            <p:nvPr/>
          </p:nvSpPr>
          <p:spPr>
            <a:xfrm>
              <a:off x="1899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5"/>
            <p:cNvSpPr txBox="1"/>
            <p:nvPr/>
          </p:nvSpPr>
          <p:spPr>
            <a:xfrm>
              <a:off x="2043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5"/>
            <p:cNvSpPr txBox="1"/>
            <p:nvPr/>
          </p:nvSpPr>
          <p:spPr>
            <a:xfrm>
              <a:off x="2187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5"/>
            <p:cNvSpPr txBox="1"/>
            <p:nvPr/>
          </p:nvSpPr>
          <p:spPr>
            <a:xfrm>
              <a:off x="2331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5"/>
            <p:cNvSpPr txBox="1"/>
            <p:nvPr/>
          </p:nvSpPr>
          <p:spPr>
            <a:xfrm>
              <a:off x="2470" y="1165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5"/>
            <p:cNvSpPr txBox="1"/>
            <p:nvPr/>
          </p:nvSpPr>
          <p:spPr>
            <a:xfrm>
              <a:off x="1755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5"/>
            <p:cNvSpPr txBox="1"/>
            <p:nvPr/>
          </p:nvSpPr>
          <p:spPr>
            <a:xfrm>
              <a:off x="1899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5"/>
            <p:cNvSpPr txBox="1"/>
            <p:nvPr/>
          </p:nvSpPr>
          <p:spPr>
            <a:xfrm>
              <a:off x="2043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5"/>
            <p:cNvSpPr txBox="1"/>
            <p:nvPr/>
          </p:nvSpPr>
          <p:spPr>
            <a:xfrm>
              <a:off x="2187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5"/>
            <p:cNvSpPr txBox="1"/>
            <p:nvPr/>
          </p:nvSpPr>
          <p:spPr>
            <a:xfrm>
              <a:off x="2331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5"/>
            <p:cNvSpPr txBox="1"/>
            <p:nvPr/>
          </p:nvSpPr>
          <p:spPr>
            <a:xfrm>
              <a:off x="2470" y="1309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5"/>
            <p:cNvSpPr txBox="1"/>
            <p:nvPr/>
          </p:nvSpPr>
          <p:spPr>
            <a:xfrm>
              <a:off x="1755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5"/>
            <p:cNvSpPr txBox="1"/>
            <p:nvPr/>
          </p:nvSpPr>
          <p:spPr>
            <a:xfrm>
              <a:off x="1899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5"/>
            <p:cNvSpPr txBox="1"/>
            <p:nvPr/>
          </p:nvSpPr>
          <p:spPr>
            <a:xfrm>
              <a:off x="2043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5"/>
            <p:cNvSpPr txBox="1"/>
            <p:nvPr/>
          </p:nvSpPr>
          <p:spPr>
            <a:xfrm>
              <a:off x="2187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5"/>
            <p:cNvSpPr txBox="1"/>
            <p:nvPr/>
          </p:nvSpPr>
          <p:spPr>
            <a:xfrm>
              <a:off x="2331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5"/>
            <p:cNvSpPr txBox="1"/>
            <p:nvPr/>
          </p:nvSpPr>
          <p:spPr>
            <a:xfrm>
              <a:off x="2470" y="145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5"/>
            <p:cNvSpPr txBox="1"/>
            <p:nvPr/>
          </p:nvSpPr>
          <p:spPr>
            <a:xfrm>
              <a:off x="1755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5"/>
            <p:cNvSpPr txBox="1"/>
            <p:nvPr/>
          </p:nvSpPr>
          <p:spPr>
            <a:xfrm>
              <a:off x="1899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5"/>
            <p:cNvSpPr txBox="1"/>
            <p:nvPr/>
          </p:nvSpPr>
          <p:spPr>
            <a:xfrm>
              <a:off x="2043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5"/>
            <p:cNvSpPr txBox="1"/>
            <p:nvPr/>
          </p:nvSpPr>
          <p:spPr>
            <a:xfrm>
              <a:off x="2187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5"/>
            <p:cNvSpPr txBox="1"/>
            <p:nvPr/>
          </p:nvSpPr>
          <p:spPr>
            <a:xfrm>
              <a:off x="2331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5"/>
            <p:cNvSpPr txBox="1"/>
            <p:nvPr/>
          </p:nvSpPr>
          <p:spPr>
            <a:xfrm>
              <a:off x="2470" y="1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5"/>
            <p:cNvSpPr txBox="1"/>
            <p:nvPr/>
          </p:nvSpPr>
          <p:spPr>
            <a:xfrm>
              <a:off x="1755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5"/>
            <p:cNvSpPr txBox="1"/>
            <p:nvPr/>
          </p:nvSpPr>
          <p:spPr>
            <a:xfrm>
              <a:off x="1899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5"/>
            <p:cNvSpPr txBox="1"/>
            <p:nvPr/>
          </p:nvSpPr>
          <p:spPr>
            <a:xfrm>
              <a:off x="2043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5"/>
            <p:cNvSpPr txBox="1"/>
            <p:nvPr/>
          </p:nvSpPr>
          <p:spPr>
            <a:xfrm>
              <a:off x="2187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5"/>
            <p:cNvSpPr txBox="1"/>
            <p:nvPr/>
          </p:nvSpPr>
          <p:spPr>
            <a:xfrm>
              <a:off x="2331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5"/>
            <p:cNvSpPr txBox="1"/>
            <p:nvPr/>
          </p:nvSpPr>
          <p:spPr>
            <a:xfrm>
              <a:off x="2470" y="1730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5"/>
            <p:cNvSpPr txBox="1"/>
            <p:nvPr/>
          </p:nvSpPr>
          <p:spPr>
            <a:xfrm>
              <a:off x="1755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5"/>
            <p:cNvSpPr txBox="1"/>
            <p:nvPr/>
          </p:nvSpPr>
          <p:spPr>
            <a:xfrm>
              <a:off x="1899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5"/>
            <p:cNvSpPr txBox="1"/>
            <p:nvPr/>
          </p:nvSpPr>
          <p:spPr>
            <a:xfrm>
              <a:off x="2043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5"/>
            <p:cNvSpPr txBox="1"/>
            <p:nvPr/>
          </p:nvSpPr>
          <p:spPr>
            <a:xfrm>
              <a:off x="2187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5"/>
            <p:cNvSpPr txBox="1"/>
            <p:nvPr/>
          </p:nvSpPr>
          <p:spPr>
            <a:xfrm>
              <a:off x="2331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5"/>
            <p:cNvSpPr txBox="1"/>
            <p:nvPr/>
          </p:nvSpPr>
          <p:spPr>
            <a:xfrm>
              <a:off x="2470" y="1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5"/>
            <p:cNvSpPr txBox="1"/>
            <p:nvPr/>
          </p:nvSpPr>
          <p:spPr>
            <a:xfrm>
              <a:off x="1755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5"/>
            <p:cNvSpPr txBox="1"/>
            <p:nvPr/>
          </p:nvSpPr>
          <p:spPr>
            <a:xfrm>
              <a:off x="1899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5"/>
            <p:cNvSpPr txBox="1"/>
            <p:nvPr/>
          </p:nvSpPr>
          <p:spPr>
            <a:xfrm>
              <a:off x="2043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5"/>
            <p:cNvSpPr txBox="1"/>
            <p:nvPr/>
          </p:nvSpPr>
          <p:spPr>
            <a:xfrm>
              <a:off x="2187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5"/>
            <p:cNvSpPr txBox="1"/>
            <p:nvPr/>
          </p:nvSpPr>
          <p:spPr>
            <a:xfrm>
              <a:off x="2331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5"/>
            <p:cNvSpPr txBox="1"/>
            <p:nvPr/>
          </p:nvSpPr>
          <p:spPr>
            <a:xfrm>
              <a:off x="2470" y="201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5"/>
            <p:cNvSpPr txBox="1"/>
            <p:nvPr/>
          </p:nvSpPr>
          <p:spPr>
            <a:xfrm>
              <a:off x="1755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5"/>
            <p:cNvSpPr txBox="1"/>
            <p:nvPr/>
          </p:nvSpPr>
          <p:spPr>
            <a:xfrm>
              <a:off x="1899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5"/>
            <p:cNvSpPr txBox="1"/>
            <p:nvPr/>
          </p:nvSpPr>
          <p:spPr>
            <a:xfrm>
              <a:off x="2043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5"/>
            <p:cNvSpPr txBox="1"/>
            <p:nvPr/>
          </p:nvSpPr>
          <p:spPr>
            <a:xfrm>
              <a:off x="2187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5"/>
            <p:cNvSpPr txBox="1"/>
            <p:nvPr/>
          </p:nvSpPr>
          <p:spPr>
            <a:xfrm>
              <a:off x="2331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5"/>
            <p:cNvSpPr txBox="1"/>
            <p:nvPr/>
          </p:nvSpPr>
          <p:spPr>
            <a:xfrm>
              <a:off x="2470" y="216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5"/>
            <p:cNvSpPr txBox="1"/>
            <p:nvPr/>
          </p:nvSpPr>
          <p:spPr>
            <a:xfrm>
              <a:off x="1755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5"/>
            <p:cNvSpPr txBox="1"/>
            <p:nvPr/>
          </p:nvSpPr>
          <p:spPr>
            <a:xfrm>
              <a:off x="1899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5"/>
            <p:cNvSpPr txBox="1"/>
            <p:nvPr/>
          </p:nvSpPr>
          <p:spPr>
            <a:xfrm>
              <a:off x="2043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5"/>
            <p:cNvSpPr txBox="1"/>
            <p:nvPr/>
          </p:nvSpPr>
          <p:spPr>
            <a:xfrm>
              <a:off x="2187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5"/>
            <p:cNvSpPr txBox="1"/>
            <p:nvPr/>
          </p:nvSpPr>
          <p:spPr>
            <a:xfrm>
              <a:off x="2331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5"/>
            <p:cNvSpPr txBox="1"/>
            <p:nvPr/>
          </p:nvSpPr>
          <p:spPr>
            <a:xfrm>
              <a:off x="2470" y="230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5"/>
            <p:cNvSpPr txBox="1"/>
            <p:nvPr/>
          </p:nvSpPr>
          <p:spPr>
            <a:xfrm>
              <a:off x="33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5"/>
            <p:cNvSpPr txBox="1"/>
            <p:nvPr/>
          </p:nvSpPr>
          <p:spPr>
            <a:xfrm>
              <a:off x="474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5"/>
            <p:cNvSpPr txBox="1"/>
            <p:nvPr/>
          </p:nvSpPr>
          <p:spPr>
            <a:xfrm>
              <a:off x="618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5"/>
            <p:cNvSpPr txBox="1"/>
            <p:nvPr/>
          </p:nvSpPr>
          <p:spPr>
            <a:xfrm>
              <a:off x="762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5"/>
            <p:cNvSpPr txBox="1"/>
            <p:nvPr/>
          </p:nvSpPr>
          <p:spPr>
            <a:xfrm>
              <a:off x="90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5"/>
            <p:cNvSpPr txBox="1"/>
            <p:nvPr/>
          </p:nvSpPr>
          <p:spPr>
            <a:xfrm>
              <a:off x="104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5"/>
            <p:cNvSpPr txBox="1"/>
            <p:nvPr/>
          </p:nvSpPr>
          <p:spPr>
            <a:xfrm>
              <a:off x="118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5"/>
            <p:cNvSpPr txBox="1"/>
            <p:nvPr/>
          </p:nvSpPr>
          <p:spPr>
            <a:xfrm>
              <a:off x="133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5"/>
            <p:cNvSpPr txBox="1"/>
            <p:nvPr/>
          </p:nvSpPr>
          <p:spPr>
            <a:xfrm>
              <a:off x="147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5"/>
            <p:cNvSpPr txBox="1"/>
            <p:nvPr/>
          </p:nvSpPr>
          <p:spPr>
            <a:xfrm>
              <a:off x="1616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5"/>
            <p:cNvSpPr txBox="1"/>
            <p:nvPr/>
          </p:nvSpPr>
          <p:spPr>
            <a:xfrm>
              <a:off x="33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5"/>
            <p:cNvSpPr txBox="1"/>
            <p:nvPr/>
          </p:nvSpPr>
          <p:spPr>
            <a:xfrm>
              <a:off x="474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5"/>
            <p:cNvSpPr txBox="1"/>
            <p:nvPr/>
          </p:nvSpPr>
          <p:spPr>
            <a:xfrm>
              <a:off x="618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5"/>
            <p:cNvSpPr txBox="1"/>
            <p:nvPr/>
          </p:nvSpPr>
          <p:spPr>
            <a:xfrm>
              <a:off x="762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5"/>
            <p:cNvSpPr txBox="1"/>
            <p:nvPr/>
          </p:nvSpPr>
          <p:spPr>
            <a:xfrm>
              <a:off x="90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5"/>
            <p:cNvSpPr txBox="1"/>
            <p:nvPr/>
          </p:nvSpPr>
          <p:spPr>
            <a:xfrm>
              <a:off x="104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5"/>
            <p:cNvSpPr txBox="1"/>
            <p:nvPr/>
          </p:nvSpPr>
          <p:spPr>
            <a:xfrm>
              <a:off x="118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5"/>
            <p:cNvSpPr txBox="1"/>
            <p:nvPr/>
          </p:nvSpPr>
          <p:spPr>
            <a:xfrm>
              <a:off x="133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5"/>
            <p:cNvSpPr txBox="1"/>
            <p:nvPr/>
          </p:nvSpPr>
          <p:spPr>
            <a:xfrm>
              <a:off x="147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5"/>
            <p:cNvSpPr txBox="1"/>
            <p:nvPr/>
          </p:nvSpPr>
          <p:spPr>
            <a:xfrm>
              <a:off x="1616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5"/>
            <p:cNvSpPr txBox="1"/>
            <p:nvPr/>
          </p:nvSpPr>
          <p:spPr>
            <a:xfrm>
              <a:off x="33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5"/>
            <p:cNvSpPr txBox="1"/>
            <p:nvPr/>
          </p:nvSpPr>
          <p:spPr>
            <a:xfrm>
              <a:off x="474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5"/>
            <p:cNvSpPr txBox="1"/>
            <p:nvPr/>
          </p:nvSpPr>
          <p:spPr>
            <a:xfrm>
              <a:off x="618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5"/>
            <p:cNvSpPr txBox="1"/>
            <p:nvPr/>
          </p:nvSpPr>
          <p:spPr>
            <a:xfrm>
              <a:off x="762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5"/>
            <p:cNvSpPr txBox="1"/>
            <p:nvPr/>
          </p:nvSpPr>
          <p:spPr>
            <a:xfrm>
              <a:off x="90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5"/>
            <p:cNvSpPr txBox="1"/>
            <p:nvPr/>
          </p:nvSpPr>
          <p:spPr>
            <a:xfrm>
              <a:off x="104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5"/>
            <p:cNvSpPr txBox="1"/>
            <p:nvPr/>
          </p:nvSpPr>
          <p:spPr>
            <a:xfrm>
              <a:off x="118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5"/>
            <p:cNvSpPr txBox="1"/>
            <p:nvPr/>
          </p:nvSpPr>
          <p:spPr>
            <a:xfrm>
              <a:off x="133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5"/>
            <p:cNvSpPr txBox="1"/>
            <p:nvPr/>
          </p:nvSpPr>
          <p:spPr>
            <a:xfrm>
              <a:off x="147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5"/>
            <p:cNvSpPr txBox="1"/>
            <p:nvPr/>
          </p:nvSpPr>
          <p:spPr>
            <a:xfrm>
              <a:off x="1616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5"/>
            <p:cNvSpPr txBox="1"/>
            <p:nvPr/>
          </p:nvSpPr>
          <p:spPr>
            <a:xfrm>
              <a:off x="33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5"/>
            <p:cNvSpPr txBox="1"/>
            <p:nvPr/>
          </p:nvSpPr>
          <p:spPr>
            <a:xfrm>
              <a:off x="474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5"/>
            <p:cNvSpPr txBox="1"/>
            <p:nvPr/>
          </p:nvSpPr>
          <p:spPr>
            <a:xfrm>
              <a:off x="618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5"/>
            <p:cNvSpPr txBox="1"/>
            <p:nvPr/>
          </p:nvSpPr>
          <p:spPr>
            <a:xfrm>
              <a:off x="762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5"/>
            <p:cNvSpPr txBox="1"/>
            <p:nvPr/>
          </p:nvSpPr>
          <p:spPr>
            <a:xfrm>
              <a:off x="90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5"/>
            <p:cNvSpPr txBox="1"/>
            <p:nvPr/>
          </p:nvSpPr>
          <p:spPr>
            <a:xfrm>
              <a:off x="104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5"/>
            <p:cNvSpPr txBox="1"/>
            <p:nvPr/>
          </p:nvSpPr>
          <p:spPr>
            <a:xfrm>
              <a:off x="118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5"/>
            <p:cNvSpPr txBox="1"/>
            <p:nvPr/>
          </p:nvSpPr>
          <p:spPr>
            <a:xfrm>
              <a:off x="133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5"/>
            <p:cNvSpPr txBox="1"/>
            <p:nvPr/>
          </p:nvSpPr>
          <p:spPr>
            <a:xfrm>
              <a:off x="147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 txBox="1"/>
            <p:nvPr/>
          </p:nvSpPr>
          <p:spPr>
            <a:xfrm>
              <a:off x="1616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5"/>
            <p:cNvSpPr txBox="1"/>
            <p:nvPr/>
          </p:nvSpPr>
          <p:spPr>
            <a:xfrm>
              <a:off x="33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5"/>
            <p:cNvSpPr txBox="1"/>
            <p:nvPr/>
          </p:nvSpPr>
          <p:spPr>
            <a:xfrm>
              <a:off x="474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 txBox="1"/>
            <p:nvPr/>
          </p:nvSpPr>
          <p:spPr>
            <a:xfrm>
              <a:off x="618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5"/>
            <p:cNvSpPr txBox="1"/>
            <p:nvPr/>
          </p:nvSpPr>
          <p:spPr>
            <a:xfrm>
              <a:off x="762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5"/>
            <p:cNvSpPr txBox="1"/>
            <p:nvPr/>
          </p:nvSpPr>
          <p:spPr>
            <a:xfrm>
              <a:off x="90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5"/>
            <p:cNvSpPr txBox="1"/>
            <p:nvPr/>
          </p:nvSpPr>
          <p:spPr>
            <a:xfrm>
              <a:off x="104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5"/>
            <p:cNvSpPr txBox="1"/>
            <p:nvPr/>
          </p:nvSpPr>
          <p:spPr>
            <a:xfrm>
              <a:off x="118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5"/>
            <p:cNvSpPr txBox="1"/>
            <p:nvPr/>
          </p:nvSpPr>
          <p:spPr>
            <a:xfrm>
              <a:off x="133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 txBox="1"/>
            <p:nvPr/>
          </p:nvSpPr>
          <p:spPr>
            <a:xfrm>
              <a:off x="147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5"/>
            <p:cNvSpPr txBox="1"/>
            <p:nvPr/>
          </p:nvSpPr>
          <p:spPr>
            <a:xfrm>
              <a:off x="1616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5"/>
            <p:cNvSpPr txBox="1"/>
            <p:nvPr/>
          </p:nvSpPr>
          <p:spPr>
            <a:xfrm>
              <a:off x="1755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 txBox="1"/>
            <p:nvPr/>
          </p:nvSpPr>
          <p:spPr>
            <a:xfrm>
              <a:off x="1899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5"/>
            <p:cNvSpPr txBox="1"/>
            <p:nvPr/>
          </p:nvSpPr>
          <p:spPr>
            <a:xfrm>
              <a:off x="2043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5"/>
            <p:cNvSpPr txBox="1"/>
            <p:nvPr/>
          </p:nvSpPr>
          <p:spPr>
            <a:xfrm>
              <a:off x="2187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5"/>
            <p:cNvSpPr txBox="1"/>
            <p:nvPr/>
          </p:nvSpPr>
          <p:spPr>
            <a:xfrm>
              <a:off x="2331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5"/>
            <p:cNvSpPr txBox="1"/>
            <p:nvPr/>
          </p:nvSpPr>
          <p:spPr>
            <a:xfrm>
              <a:off x="2470" y="2446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5"/>
            <p:cNvSpPr txBox="1"/>
            <p:nvPr/>
          </p:nvSpPr>
          <p:spPr>
            <a:xfrm>
              <a:off x="1755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5"/>
            <p:cNvSpPr txBox="1"/>
            <p:nvPr/>
          </p:nvSpPr>
          <p:spPr>
            <a:xfrm>
              <a:off x="1899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5"/>
            <p:cNvSpPr txBox="1"/>
            <p:nvPr/>
          </p:nvSpPr>
          <p:spPr>
            <a:xfrm>
              <a:off x="2043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5"/>
            <p:cNvSpPr txBox="1"/>
            <p:nvPr/>
          </p:nvSpPr>
          <p:spPr>
            <a:xfrm>
              <a:off x="2187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5"/>
            <p:cNvSpPr txBox="1"/>
            <p:nvPr/>
          </p:nvSpPr>
          <p:spPr>
            <a:xfrm>
              <a:off x="2331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5"/>
            <p:cNvSpPr txBox="1"/>
            <p:nvPr/>
          </p:nvSpPr>
          <p:spPr>
            <a:xfrm>
              <a:off x="2470" y="2588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5"/>
            <p:cNvSpPr txBox="1"/>
            <p:nvPr/>
          </p:nvSpPr>
          <p:spPr>
            <a:xfrm>
              <a:off x="1755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5"/>
            <p:cNvSpPr txBox="1"/>
            <p:nvPr/>
          </p:nvSpPr>
          <p:spPr>
            <a:xfrm>
              <a:off x="1899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5"/>
            <p:cNvSpPr txBox="1"/>
            <p:nvPr/>
          </p:nvSpPr>
          <p:spPr>
            <a:xfrm>
              <a:off x="2043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5"/>
            <p:cNvSpPr txBox="1"/>
            <p:nvPr/>
          </p:nvSpPr>
          <p:spPr>
            <a:xfrm>
              <a:off x="2187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5"/>
            <p:cNvSpPr txBox="1"/>
            <p:nvPr/>
          </p:nvSpPr>
          <p:spPr>
            <a:xfrm>
              <a:off x="2331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5"/>
            <p:cNvSpPr txBox="1"/>
            <p:nvPr/>
          </p:nvSpPr>
          <p:spPr>
            <a:xfrm>
              <a:off x="2470" y="2732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5"/>
            <p:cNvSpPr txBox="1"/>
            <p:nvPr/>
          </p:nvSpPr>
          <p:spPr>
            <a:xfrm>
              <a:off x="1755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5"/>
            <p:cNvSpPr txBox="1"/>
            <p:nvPr/>
          </p:nvSpPr>
          <p:spPr>
            <a:xfrm>
              <a:off x="1899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5"/>
            <p:cNvSpPr txBox="1"/>
            <p:nvPr/>
          </p:nvSpPr>
          <p:spPr>
            <a:xfrm>
              <a:off x="2043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5"/>
            <p:cNvSpPr txBox="1"/>
            <p:nvPr/>
          </p:nvSpPr>
          <p:spPr>
            <a:xfrm>
              <a:off x="2187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5"/>
            <p:cNvSpPr txBox="1"/>
            <p:nvPr/>
          </p:nvSpPr>
          <p:spPr>
            <a:xfrm>
              <a:off x="2331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5"/>
            <p:cNvSpPr txBox="1"/>
            <p:nvPr/>
          </p:nvSpPr>
          <p:spPr>
            <a:xfrm>
              <a:off x="2470" y="2874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5"/>
            <p:cNvSpPr txBox="1"/>
            <p:nvPr/>
          </p:nvSpPr>
          <p:spPr>
            <a:xfrm>
              <a:off x="1755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5"/>
            <p:cNvSpPr txBox="1"/>
            <p:nvPr/>
          </p:nvSpPr>
          <p:spPr>
            <a:xfrm>
              <a:off x="1899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 txBox="1"/>
            <p:nvPr/>
          </p:nvSpPr>
          <p:spPr>
            <a:xfrm>
              <a:off x="2043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5"/>
            <p:cNvSpPr txBox="1"/>
            <p:nvPr/>
          </p:nvSpPr>
          <p:spPr>
            <a:xfrm>
              <a:off x="2187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5"/>
            <p:cNvSpPr txBox="1"/>
            <p:nvPr/>
          </p:nvSpPr>
          <p:spPr>
            <a:xfrm>
              <a:off x="2331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5"/>
            <p:cNvSpPr txBox="1"/>
            <p:nvPr/>
          </p:nvSpPr>
          <p:spPr>
            <a:xfrm>
              <a:off x="2470" y="3011"/>
              <a:ext cx="144" cy="14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8" name="Google Shape;1058;p35"/>
          <p:cNvCxnSpPr/>
          <p:nvPr/>
        </p:nvCxnSpPr>
        <p:spPr>
          <a:xfrm>
            <a:off x="523875" y="1624012"/>
            <a:ext cx="383857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059" name="Google Shape;1059;p35"/>
          <p:cNvCxnSpPr/>
          <p:nvPr/>
        </p:nvCxnSpPr>
        <p:spPr>
          <a:xfrm rot="5400000">
            <a:off x="-1256506" y="3404393"/>
            <a:ext cx="3560762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060" name="Google Shape;1060;p35"/>
          <p:cNvSpPr txBox="1"/>
          <p:nvPr/>
        </p:nvSpPr>
        <p:spPr>
          <a:xfrm>
            <a:off x="0" y="1255712"/>
            <a:ext cx="806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</p:txBody>
      </p:sp>
      <p:sp>
        <p:nvSpPr>
          <p:cNvPr id="1061" name="Google Shape;1061;p35"/>
          <p:cNvSpPr txBox="1"/>
          <p:nvPr/>
        </p:nvSpPr>
        <p:spPr>
          <a:xfrm>
            <a:off x="4140200" y="1257300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062" name="Google Shape;1062;p35"/>
          <p:cNvSpPr txBox="1"/>
          <p:nvPr/>
        </p:nvSpPr>
        <p:spPr>
          <a:xfrm>
            <a:off x="239712" y="4970462"/>
            <a:ext cx="285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2797175" y="4997450"/>
            <a:ext cx="145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 (x, y)</a:t>
            </a:r>
            <a:endParaRPr/>
          </a:p>
        </p:txBody>
      </p:sp>
      <p:cxnSp>
        <p:nvCxnSpPr>
          <p:cNvPr id="1064" name="Google Shape;1064;p35"/>
          <p:cNvCxnSpPr/>
          <p:nvPr/>
        </p:nvCxnSpPr>
        <p:spPr>
          <a:xfrm rot="-5400000">
            <a:off x="3653575" y="2248762"/>
            <a:ext cx="1344600" cy="1254000"/>
          </a:xfrm>
          <a:prstGeom prst="curvedConnector3">
            <a:avLst>
              <a:gd name="adj1" fmla="val 0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65" name="Google Shape;1065;p35"/>
          <p:cNvSpPr txBox="1"/>
          <p:nvPr/>
        </p:nvSpPr>
        <p:spPr>
          <a:xfrm>
            <a:off x="4313237" y="3722687"/>
            <a:ext cx="4618037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= 	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*106 + </a:t>
            </a:r>
            <a:b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*104 + 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*100 + 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*108 + </a:t>
            </a:r>
            <a:b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*99 + 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*98 + </a:t>
            </a:r>
            <a:b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*95 + 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*90 + </a:t>
            </a:r>
            <a:r>
              <a:rPr lang="en-US" sz="2000" b="0" i="0" u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000" b="0" i="0" u="none" baseline="-2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*85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	98.3333</a:t>
            </a:r>
            <a:endParaRPr sz="1200" dirty="0"/>
          </a:p>
        </p:txBody>
      </p:sp>
      <p:sp>
        <p:nvSpPr>
          <p:cNvPr id="1066" name="Google Shape;1066;p35"/>
          <p:cNvSpPr txBox="1"/>
          <p:nvPr/>
        </p:nvSpPr>
        <p:spPr>
          <a:xfrm>
            <a:off x="7013575" y="3038475"/>
            <a:ext cx="18208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1067" name="Google Shape;1067;p35"/>
          <p:cNvSpPr txBox="1"/>
          <p:nvPr/>
        </p:nvSpPr>
        <p:spPr>
          <a:xfrm>
            <a:off x="1303337" y="3308350"/>
            <a:ext cx="1420812" cy="488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3*3</a:t>
            </a:r>
            <a:b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Neighbourhood</a:t>
            </a:r>
            <a:endParaRPr/>
          </a:p>
        </p:txBody>
      </p:sp>
      <p:sp>
        <p:nvSpPr>
          <p:cNvPr id="1068" name="Google Shape;1068;p35"/>
          <p:cNvSpPr/>
          <p:nvPr/>
        </p:nvSpPr>
        <p:spPr>
          <a:xfrm>
            <a:off x="2597150" y="3009900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35"/>
          <p:cNvSpPr txBox="1"/>
          <p:nvPr/>
        </p:nvSpPr>
        <p:spPr>
          <a:xfrm>
            <a:off x="3014662" y="3432175"/>
            <a:ext cx="228600" cy="228600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r>
              <a:rPr lang="en-US" sz="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106</a:t>
            </a:r>
            <a:endParaRPr/>
          </a:p>
        </p:txBody>
      </p:sp>
      <p:grpSp>
        <p:nvGrpSpPr>
          <p:cNvPr id="1070" name="Google Shape;1070;p35"/>
          <p:cNvGrpSpPr/>
          <p:nvPr/>
        </p:nvGrpSpPr>
        <p:grpSpPr>
          <a:xfrm>
            <a:off x="2790825" y="3206750"/>
            <a:ext cx="677862" cy="685800"/>
            <a:chOff x="1752" y="2422"/>
            <a:chExt cx="427" cy="432"/>
          </a:xfrm>
        </p:grpSpPr>
        <p:sp>
          <p:nvSpPr>
            <p:cNvPr id="1071" name="Google Shape;1071;p35"/>
            <p:cNvSpPr txBox="1"/>
            <p:nvPr/>
          </p:nvSpPr>
          <p:spPr>
            <a:xfrm>
              <a:off x="1752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104</a:t>
              </a:r>
              <a:endParaRPr/>
            </a:p>
          </p:txBody>
        </p:sp>
        <p:sp>
          <p:nvSpPr>
            <p:cNvPr id="1072" name="Google Shape;1072;p35"/>
            <p:cNvSpPr txBox="1"/>
            <p:nvPr/>
          </p:nvSpPr>
          <p:spPr>
            <a:xfrm>
              <a:off x="1752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</a:t>
              </a:r>
              <a:endParaRPr/>
            </a:p>
          </p:txBody>
        </p:sp>
        <p:sp>
          <p:nvSpPr>
            <p:cNvPr id="1073" name="Google Shape;1073;p35"/>
            <p:cNvSpPr txBox="1"/>
            <p:nvPr/>
          </p:nvSpPr>
          <p:spPr>
            <a:xfrm>
              <a:off x="1752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95</a:t>
              </a:r>
              <a:endParaRPr/>
            </a:p>
          </p:txBody>
        </p:sp>
        <p:sp>
          <p:nvSpPr>
            <p:cNvPr id="1074" name="Google Shape;1074;p35"/>
            <p:cNvSpPr txBox="1"/>
            <p:nvPr/>
          </p:nvSpPr>
          <p:spPr>
            <a:xfrm>
              <a:off x="1891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1075" name="Google Shape;1075;p35"/>
            <p:cNvSpPr txBox="1"/>
            <p:nvPr/>
          </p:nvSpPr>
          <p:spPr>
            <a:xfrm>
              <a:off x="2035" y="2422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108</a:t>
              </a:r>
              <a:endParaRPr/>
            </a:p>
          </p:txBody>
        </p:sp>
        <p:sp>
          <p:nvSpPr>
            <p:cNvPr id="1076" name="Google Shape;1076;p35"/>
            <p:cNvSpPr txBox="1"/>
            <p:nvPr/>
          </p:nvSpPr>
          <p:spPr>
            <a:xfrm>
              <a:off x="2035" y="2568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98</a:t>
              </a:r>
              <a:endParaRPr/>
            </a:p>
          </p:txBody>
        </p:sp>
        <p:sp>
          <p:nvSpPr>
            <p:cNvPr id="1077" name="Google Shape;1077;p35"/>
            <p:cNvSpPr txBox="1"/>
            <p:nvPr/>
          </p:nvSpPr>
          <p:spPr>
            <a:xfrm>
              <a:off x="1891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/>
            </a:p>
          </p:txBody>
        </p:sp>
        <p:sp>
          <p:nvSpPr>
            <p:cNvPr id="1078" name="Google Shape;1078;p35"/>
            <p:cNvSpPr txBox="1"/>
            <p:nvPr/>
          </p:nvSpPr>
          <p:spPr>
            <a:xfrm>
              <a:off x="2035" y="2710"/>
              <a:ext cx="144" cy="14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85</a:t>
              </a:r>
              <a:endParaRPr/>
            </a:p>
          </p:txBody>
        </p:sp>
      </p:grpSp>
      <p:grpSp>
        <p:nvGrpSpPr>
          <p:cNvPr id="1079" name="Google Shape;1079;p35"/>
          <p:cNvGrpSpPr/>
          <p:nvPr/>
        </p:nvGrpSpPr>
        <p:grpSpPr>
          <a:xfrm>
            <a:off x="2773362" y="3203575"/>
            <a:ext cx="685800" cy="682625"/>
            <a:chOff x="3168" y="2244"/>
            <a:chExt cx="432" cy="430"/>
          </a:xfrm>
        </p:grpSpPr>
        <p:sp>
          <p:nvSpPr>
            <p:cNvPr id="1080" name="Google Shape;1080;p35"/>
            <p:cNvSpPr txBox="1"/>
            <p:nvPr/>
          </p:nvSpPr>
          <p:spPr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1" name="Google Shape;1081;p35"/>
            <p:cNvSpPr txBox="1"/>
            <p:nvPr/>
          </p:nvSpPr>
          <p:spPr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2" name="Google Shape;1082;p35"/>
            <p:cNvSpPr txBox="1"/>
            <p:nvPr/>
          </p:nvSpPr>
          <p:spPr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3" name="Google Shape;1083;p35"/>
            <p:cNvSpPr txBox="1"/>
            <p:nvPr/>
          </p:nvSpPr>
          <p:spPr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4" name="Google Shape;1084;p35"/>
            <p:cNvSpPr txBox="1"/>
            <p:nvPr/>
          </p:nvSpPr>
          <p:spPr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5" name="Google Shape;1085;p35"/>
            <p:cNvSpPr txBox="1"/>
            <p:nvPr/>
          </p:nvSpPr>
          <p:spPr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6" name="Google Shape;1086;p35"/>
            <p:cNvSpPr txBox="1"/>
            <p:nvPr/>
          </p:nvSpPr>
          <p:spPr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7" name="Google Shape;1087;p35"/>
            <p:cNvSpPr txBox="1"/>
            <p:nvPr/>
          </p:nvSpPr>
          <p:spPr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088" name="Google Shape;1088;p35"/>
            <p:cNvSpPr txBox="1"/>
            <p:nvPr/>
          </p:nvSpPr>
          <p:spPr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 cap="flat" cmpd="sng">
              <a:solidFill>
                <a:srgbClr val="000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000" b="0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en-US" sz="10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sp>
        <p:nvSpPr>
          <p:cNvPr id="1089" name="Google Shape;1089;p35"/>
          <p:cNvSpPr txBox="1"/>
          <p:nvPr/>
        </p:nvSpPr>
        <p:spPr>
          <a:xfrm>
            <a:off x="3502025" y="3308350"/>
            <a:ext cx="1366837" cy="488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" tIns="0" rIns="18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3*3 Smoothing</a:t>
            </a:r>
            <a:b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1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cxnSp>
        <p:nvCxnSpPr>
          <p:cNvPr id="1090" name="Google Shape;1090;p35"/>
          <p:cNvCxnSpPr/>
          <p:nvPr/>
        </p:nvCxnSpPr>
        <p:spPr>
          <a:xfrm rot="10800000" flipH="1">
            <a:off x="3686175" y="2203337"/>
            <a:ext cx="3441600" cy="1347900"/>
          </a:xfrm>
          <a:prstGeom prst="curvedConnector3">
            <a:avLst>
              <a:gd name="adj1" fmla="val 10760"/>
            </a:avLst>
          </a:prstGeom>
          <a:noFill/>
          <a:ln w="38100" cap="flat" cmpd="sng">
            <a:solidFill>
              <a:srgbClr val="FF66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91" name="Google Shape;1091;p35"/>
          <p:cNvSpPr/>
          <p:nvPr/>
        </p:nvSpPr>
        <p:spPr>
          <a:xfrm>
            <a:off x="2584450" y="3013075"/>
            <a:ext cx="1076325" cy="1076325"/>
          </a:xfrm>
          <a:prstGeom prst="ellipse">
            <a:avLst/>
          </a:prstGeom>
          <a:noFill/>
          <a:ln w="508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35"/>
          <p:cNvGrpSpPr/>
          <p:nvPr/>
        </p:nvGrpSpPr>
        <p:grpSpPr>
          <a:xfrm>
            <a:off x="4759426" y="1425574"/>
            <a:ext cx="1774724" cy="1711305"/>
            <a:chOff x="3689" y="895"/>
            <a:chExt cx="988" cy="983"/>
          </a:xfrm>
        </p:grpSpPr>
        <p:sp>
          <p:nvSpPr>
            <p:cNvPr id="1093" name="Google Shape;1093;p35"/>
            <p:cNvSpPr txBox="1"/>
            <p:nvPr/>
          </p:nvSpPr>
          <p:spPr>
            <a:xfrm>
              <a:off x="3689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104</a:t>
              </a:r>
              <a:endParaRPr dirty="0"/>
            </a:p>
          </p:txBody>
        </p:sp>
        <p:sp>
          <p:nvSpPr>
            <p:cNvPr id="1094" name="Google Shape;1094;p35"/>
            <p:cNvSpPr txBox="1"/>
            <p:nvPr/>
          </p:nvSpPr>
          <p:spPr>
            <a:xfrm>
              <a:off x="4018" y="895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  <p:sp>
          <p:nvSpPr>
            <p:cNvPr id="1095" name="Google Shape;1095;p35"/>
            <p:cNvSpPr txBox="1"/>
            <p:nvPr/>
          </p:nvSpPr>
          <p:spPr>
            <a:xfrm>
              <a:off x="4348" y="895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108</a:t>
              </a:r>
              <a:endParaRPr/>
            </a:p>
          </p:txBody>
        </p:sp>
        <p:sp>
          <p:nvSpPr>
            <p:cNvPr id="1096" name="Google Shape;1096;p35"/>
            <p:cNvSpPr txBox="1"/>
            <p:nvPr/>
          </p:nvSpPr>
          <p:spPr>
            <a:xfrm>
              <a:off x="3689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99</a:t>
              </a:r>
              <a:endParaRPr/>
            </a:p>
          </p:txBody>
        </p:sp>
        <p:sp>
          <p:nvSpPr>
            <p:cNvPr id="1097" name="Google Shape;1097;p35"/>
            <p:cNvSpPr txBox="1"/>
            <p:nvPr/>
          </p:nvSpPr>
          <p:spPr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106</a:t>
              </a:r>
              <a:endParaRPr/>
            </a:p>
          </p:txBody>
        </p:sp>
        <p:sp>
          <p:nvSpPr>
            <p:cNvPr id="1098" name="Google Shape;1098;p35"/>
            <p:cNvSpPr txBox="1"/>
            <p:nvPr/>
          </p:nvSpPr>
          <p:spPr>
            <a:xfrm>
              <a:off x="4348" y="1220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98</a:t>
              </a:r>
              <a:endParaRPr/>
            </a:p>
          </p:txBody>
        </p:sp>
        <p:sp>
          <p:nvSpPr>
            <p:cNvPr id="1099" name="Google Shape;1099;p35"/>
            <p:cNvSpPr txBox="1"/>
            <p:nvPr/>
          </p:nvSpPr>
          <p:spPr>
            <a:xfrm>
              <a:off x="3689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95</a:t>
              </a:r>
              <a:endParaRPr/>
            </a:p>
          </p:txBody>
        </p:sp>
        <p:sp>
          <p:nvSpPr>
            <p:cNvPr id="1100" name="Google Shape;1100;p35"/>
            <p:cNvSpPr txBox="1"/>
            <p:nvPr/>
          </p:nvSpPr>
          <p:spPr>
            <a:xfrm>
              <a:off x="4018" y="1549"/>
              <a:ext cx="330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</a:t>
              </a:r>
              <a:endParaRPr/>
            </a:p>
          </p:txBody>
        </p:sp>
        <p:sp>
          <p:nvSpPr>
            <p:cNvPr id="1101" name="Google Shape;1101;p35"/>
            <p:cNvSpPr txBox="1"/>
            <p:nvPr/>
          </p:nvSpPr>
          <p:spPr>
            <a:xfrm>
              <a:off x="4348" y="1549"/>
              <a:ext cx="329" cy="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85</a:t>
              </a:r>
              <a:endParaRPr/>
            </a:p>
          </p:txBody>
        </p:sp>
      </p:grpSp>
      <p:sp>
        <p:nvSpPr>
          <p:cNvPr id="1102" name="Google Shape;1102;p35"/>
          <p:cNvSpPr txBox="1"/>
          <p:nvPr/>
        </p:nvSpPr>
        <p:spPr>
          <a:xfrm>
            <a:off x="4840287" y="3017837"/>
            <a:ext cx="18208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 Pixels</a:t>
            </a:r>
            <a:endParaRPr/>
          </a:p>
        </p:txBody>
      </p:sp>
      <p:sp>
        <p:nvSpPr>
          <p:cNvPr id="1103" name="Google Shape;1103;p35"/>
          <p:cNvSpPr txBox="1"/>
          <p:nvPr/>
        </p:nvSpPr>
        <p:spPr>
          <a:xfrm>
            <a:off x="6542087" y="1828800"/>
            <a:ext cx="5270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104" name="Google Shape;1104;p35"/>
          <p:cNvSpPr txBox="1"/>
          <p:nvPr/>
        </p:nvSpPr>
        <p:spPr>
          <a:xfrm>
            <a:off x="228600" y="5716587"/>
            <a:ext cx="8915400" cy="90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is repeated for every pixel in the original image to generate the smoothed image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BriansTemplate">
  <a:themeElements>
    <a:clrScheme name="1_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1366</Words>
  <Application>Microsoft Office PowerPoint</Application>
  <PresentationFormat>On-screen Show (4:3)</PresentationFormat>
  <Paragraphs>472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Times New Roman</vt:lpstr>
      <vt:lpstr>2_BriansTemplate</vt:lpstr>
      <vt:lpstr>3_BriansTemplate</vt:lpstr>
      <vt:lpstr>7_BriansTemplate</vt:lpstr>
      <vt:lpstr>13_BriansTemplate</vt:lpstr>
      <vt:lpstr>1_BriansTemplate</vt:lpstr>
      <vt:lpstr>4_BriansTemplate</vt:lpstr>
      <vt:lpstr>5_BriansTemplate</vt:lpstr>
      <vt:lpstr>6_BriansTemplate</vt:lpstr>
      <vt:lpstr>8_BriansTemplate</vt:lpstr>
      <vt:lpstr>9_BriansTemplate</vt:lpstr>
      <vt:lpstr>10_BriansTemplate</vt:lpstr>
      <vt:lpstr>11_BriansTemplate</vt:lpstr>
      <vt:lpstr>12_BriansTemplate</vt:lpstr>
      <vt:lpstr>Digital Image Processing </vt:lpstr>
      <vt:lpstr>Contents</vt:lpstr>
      <vt:lpstr>Neighbourhood Operations</vt:lpstr>
      <vt:lpstr>Simple Neighbourhood Operations</vt:lpstr>
      <vt:lpstr>Simple Neighbourhood Operations Example</vt:lpstr>
      <vt:lpstr>The Spatial Filtering Process</vt:lpstr>
      <vt:lpstr>Spatial Filtering: Equation Form</vt:lpstr>
      <vt:lpstr>Smoothing Spatial Filters</vt:lpstr>
      <vt:lpstr>Smoothing Spatial Filtering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Image Smoothing Example</vt:lpstr>
      <vt:lpstr>Weighted Smoothing Filters</vt:lpstr>
      <vt:lpstr>Weighted Smoothing Filters</vt:lpstr>
      <vt:lpstr>Another Smoothing Example</vt:lpstr>
      <vt:lpstr>Averaging Filter Vs. Median Filter Example</vt:lpstr>
      <vt:lpstr>Averaging Filter Vs. Median Filter Example</vt:lpstr>
      <vt:lpstr>Averaging Filter Vs. Median Filter Example</vt:lpstr>
      <vt:lpstr>Averaging Filter Vs. Median Filter Example</vt:lpstr>
      <vt:lpstr>Simple Neighbourhood Operations Example</vt:lpstr>
      <vt:lpstr>Strange Things Happen At The Edges!</vt:lpstr>
      <vt:lpstr>Strange Things Happen At The Edges! (cont…)</vt:lpstr>
      <vt:lpstr>Simple Neighbourhood Operations Example</vt:lpstr>
      <vt:lpstr>Strange Things Happen At The Edges! (cont…)</vt:lpstr>
      <vt:lpstr>Strange Things Happen At The Edges! (cont…)</vt:lpstr>
      <vt:lpstr>Strange Things Happen At The Edges! (cont…)</vt:lpstr>
      <vt:lpstr>Strange Things Happen At The Edges! (cont…)</vt:lpstr>
      <vt:lpstr>What to do at image boundaries?</vt:lpstr>
      <vt:lpstr>What to do at image boundaries?</vt:lpstr>
      <vt:lpstr>What to do at image boundaries?</vt:lpstr>
      <vt:lpstr>Correlation &amp; Convolution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cp:lastModifiedBy>DS</cp:lastModifiedBy>
  <cp:revision>9</cp:revision>
  <dcterms:modified xsi:type="dcterms:W3CDTF">2025-04-23T10:02:43Z</dcterms:modified>
</cp:coreProperties>
</file>