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7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0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1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6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4CA68-6064-4BF3-B114-4D0F52BAB125}" type="datetimeFigureOut">
              <a:rPr lang="en-US" smtClean="0"/>
              <a:t>7/30/2022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572AF-44F8-4B4A-A9AA-8D25AEC59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4567" y="1736512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</a:t>
            </a:r>
            <a:endParaRPr lang="en-US" sz="6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1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95" y="996702"/>
            <a:ext cx="8638179" cy="4667534"/>
          </a:xfrm>
        </p:spPr>
      </p:pic>
    </p:spTree>
    <p:extLst>
      <p:ext uri="{BB962C8B-B14F-4D97-AF65-F5344CB8AC3E}">
        <p14:creationId xmlns:p14="http://schemas.microsoft.com/office/powerpoint/2010/main" val="458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9" y="477673"/>
            <a:ext cx="11163868" cy="102358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Evaluating an SDD at the Nodes of a Parse Tree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1801504"/>
            <a:ext cx="10739651" cy="43754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 parse tree, showing the value(s) of its attribute(s) is called an annotated parse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With synthesized attributes, evaluate attributes in bottom-up order.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742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09" y="1"/>
            <a:ext cx="11103591" cy="92804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 for 3*5+4n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82" y="941698"/>
            <a:ext cx="10042243" cy="5746994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1902"/>
            <a:ext cx="3584459" cy="21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4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 for expression grammar with inherited attributes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5517"/>
            <a:ext cx="10120952" cy="4237635"/>
          </a:xfrm>
        </p:spPr>
      </p:pic>
    </p:spTree>
    <p:extLst>
      <p:ext uri="{BB962C8B-B14F-4D97-AF65-F5344CB8AC3E}">
        <p14:creationId xmlns:p14="http://schemas.microsoft.com/office/powerpoint/2010/main" val="3732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parse-tree for the input real id1, id2, id3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6059"/>
            <a:ext cx="9729287" cy="4656753"/>
          </a:xfrm>
        </p:spPr>
      </p:pic>
    </p:spTree>
    <p:extLst>
      <p:ext uri="{BB962C8B-B14F-4D97-AF65-F5344CB8AC3E}">
        <p14:creationId xmlns:p14="http://schemas.microsoft.com/office/powerpoint/2010/main" val="311826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 for expression grammar with inherited attributes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148" y="1971536"/>
            <a:ext cx="8333703" cy="4565741"/>
          </a:xfrm>
        </p:spPr>
      </p:pic>
    </p:spTree>
    <p:extLst>
      <p:ext uri="{BB962C8B-B14F-4D97-AF65-F5344CB8AC3E}">
        <p14:creationId xmlns:p14="http://schemas.microsoft.com/office/powerpoint/2010/main" val="27617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SDD with circular dependencies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726" y="1908023"/>
            <a:ext cx="5490548" cy="4017761"/>
          </a:xfrm>
        </p:spPr>
      </p:pic>
    </p:spTree>
    <p:extLst>
      <p:ext uri="{BB962C8B-B14F-4D97-AF65-F5344CB8AC3E}">
        <p14:creationId xmlns:p14="http://schemas.microsoft.com/office/powerpoint/2010/main" val="79955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Orders for SDD's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"</a:t>
            </a:r>
            <a:r>
              <a:rPr lang="en-US" sz="3200" b="1" dirty="0" smtClean="0"/>
              <a:t>Dependency graphs</a:t>
            </a:r>
            <a:r>
              <a:rPr lang="en-US" sz="3200" dirty="0" smtClean="0"/>
              <a:t>“ tool for determining an evaluation order for the attribute instances in a given parse tree.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Annotated parse tree shows the values of attributes, a dependency graph helps to determine how those values can be computed.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013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Edges express constraints implied by the semantic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attribute is associated to a node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semantic rule associated with a production </a:t>
            </a:r>
            <a:r>
              <a:rPr lang="en-US" b="1" dirty="0" smtClean="0"/>
              <a:t>p</a:t>
            </a:r>
            <a:r>
              <a:rPr lang="en-US" dirty="0" smtClean="0"/>
              <a:t> defines the value of synthesized attribute </a:t>
            </a:r>
            <a:r>
              <a:rPr lang="en-US" b="1" dirty="0" err="1" smtClean="0"/>
              <a:t>A.b</a:t>
            </a:r>
            <a:r>
              <a:rPr lang="en-US" dirty="0" smtClean="0"/>
              <a:t> in terms of the value of </a:t>
            </a:r>
            <a:r>
              <a:rPr lang="en-US" b="1" dirty="0" err="1" smtClean="0"/>
              <a:t>X.c</a:t>
            </a:r>
            <a:r>
              <a:rPr lang="en-US" dirty="0" smtClean="0"/>
              <a:t>, then graph has an edge from </a:t>
            </a:r>
            <a:r>
              <a:rPr lang="en-US" b="1" dirty="0" err="1" smtClean="0"/>
              <a:t>X.c</a:t>
            </a:r>
            <a:r>
              <a:rPr lang="en-US" dirty="0" smtClean="0"/>
              <a:t> to </a:t>
            </a:r>
            <a:r>
              <a:rPr lang="en-US" b="1" dirty="0" err="1" smtClean="0"/>
              <a:t>A.b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a semantic rule associated with a production </a:t>
            </a:r>
            <a:r>
              <a:rPr lang="en-US" b="1" dirty="0" smtClean="0"/>
              <a:t>p</a:t>
            </a:r>
            <a:r>
              <a:rPr lang="en-US" dirty="0" smtClean="0"/>
              <a:t> defines the value of inherited attribute </a:t>
            </a:r>
            <a:r>
              <a:rPr lang="en-US" b="1" dirty="0" err="1" smtClean="0"/>
              <a:t>B.c</a:t>
            </a:r>
            <a:r>
              <a:rPr lang="en-US" dirty="0" smtClean="0"/>
              <a:t> in terms of value of </a:t>
            </a:r>
            <a:r>
              <a:rPr lang="en-US" b="1" dirty="0" err="1" smtClean="0"/>
              <a:t>X.a</a:t>
            </a:r>
            <a:r>
              <a:rPr lang="en-US" dirty="0" smtClean="0"/>
              <a:t>, then graph has an edge from </a:t>
            </a:r>
            <a:r>
              <a:rPr lang="en-US" b="1" dirty="0" err="1" smtClean="0"/>
              <a:t>X.a</a:t>
            </a:r>
            <a:r>
              <a:rPr lang="en-US" dirty="0" smtClean="0"/>
              <a:t> to </a:t>
            </a:r>
            <a:r>
              <a:rPr lang="en-US" b="1" dirty="0" err="1" smtClean="0"/>
              <a:t>B.c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025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783" y="765563"/>
            <a:ext cx="7030431" cy="106694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171" y="2674962"/>
            <a:ext cx="6991653" cy="31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9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74" y="641445"/>
            <a:ext cx="11321955" cy="96899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74" y="1897038"/>
            <a:ext cx="11103592" cy="44491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Syntax-directed translation (SDT) refers to a method of compiler implementation where the source language translation is completely driven by the parser.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parsing process and parse trees are used to direct semantic analysis and the translation of the source program.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can augment grammar with information to control the semantic analysis and translation. Such grammars are called attribute grammars.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7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900" y="750627"/>
            <a:ext cx="7693795" cy="4496891"/>
          </a:xfrm>
        </p:spPr>
      </p:pic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302" y="142737"/>
            <a:ext cx="3520853" cy="192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94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549" y="1086583"/>
            <a:ext cx="9177669" cy="4263340"/>
          </a:xfrm>
        </p:spPr>
      </p:pic>
    </p:spTree>
    <p:extLst>
      <p:ext uri="{BB962C8B-B14F-4D97-AF65-F5344CB8AC3E}">
        <p14:creationId xmlns:p14="http://schemas.microsoft.com/office/powerpoint/2010/main" val="2355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S-Attributed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If every attribute is synthesized.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S-attributed SDD can be evaluated in bottom up order </a:t>
            </a:r>
            <a:r>
              <a:rPr lang="en-US" sz="3200" dirty="0" smtClean="0"/>
              <a:t>of the </a:t>
            </a:r>
            <a:r>
              <a:rPr lang="en-US" sz="3200" dirty="0"/>
              <a:t>nodes of the parse tree.</a:t>
            </a:r>
          </a:p>
        </p:txBody>
      </p:sp>
    </p:spTree>
    <p:extLst>
      <p:ext uri="{BB962C8B-B14F-4D97-AF65-F5344CB8AC3E}">
        <p14:creationId xmlns:p14="http://schemas.microsoft.com/office/powerpoint/2010/main" val="1573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L-attributed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839"/>
            <a:ext cx="10515600" cy="49027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Synthesized</a:t>
            </a:r>
            <a:r>
              <a:rPr lang="en-US" dirty="0"/>
              <a:t>, 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Inherited</a:t>
            </a:r>
            <a:r>
              <a:rPr lang="en-US" dirty="0"/>
              <a:t>, but with the rules limited as follows </a:t>
            </a:r>
            <a:r>
              <a:rPr lang="en-US" dirty="0" smtClean="0"/>
              <a:t>. Suppose </a:t>
            </a:r>
            <a:r>
              <a:rPr lang="en-US" dirty="0"/>
              <a:t>that there is a production A -&gt; </a:t>
            </a: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.</a:t>
            </a:r>
            <a:r>
              <a:rPr lang="en-US" dirty="0" smtClean="0"/>
              <a:t>.. 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, and that there is an inherited attribute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·a</a:t>
            </a:r>
            <a:r>
              <a:rPr lang="en-US" dirty="0" smtClean="0"/>
              <a:t> computed </a:t>
            </a:r>
            <a:r>
              <a:rPr lang="en-US" dirty="0"/>
              <a:t>by a rule associated with </a:t>
            </a:r>
            <a:r>
              <a:rPr lang="en-US" dirty="0" smtClean="0"/>
              <a:t>this production</a:t>
            </a:r>
            <a:r>
              <a:rPr lang="en-US" dirty="0"/>
              <a:t>. Then the rule may use only</a:t>
            </a:r>
            <a:r>
              <a:rPr lang="en-US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/>
              <a:t>Inherited </a:t>
            </a:r>
            <a:r>
              <a:rPr lang="en-US" sz="2800" dirty="0"/>
              <a:t>attributes associated with the head A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Either inherited or synthesized </a:t>
            </a:r>
            <a:r>
              <a:rPr lang="en-US" sz="2800" dirty="0" smtClean="0"/>
              <a:t>attributes associated </a:t>
            </a:r>
            <a:r>
              <a:rPr lang="en-US" sz="2800" dirty="0"/>
              <a:t>with the occurrences of symbols X</a:t>
            </a:r>
            <a:r>
              <a:rPr lang="en-US" sz="2800" baseline="-25000" dirty="0"/>
              <a:t>l</a:t>
            </a:r>
            <a:r>
              <a:rPr lang="en-US" sz="2800" dirty="0"/>
              <a:t> </a:t>
            </a:r>
            <a:r>
              <a:rPr lang="en-US" sz="2800" dirty="0" smtClean="0"/>
              <a:t>, X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  <a:r>
              <a:rPr lang="en-US" sz="2800" dirty="0"/>
              <a:t>, </a:t>
            </a:r>
            <a:r>
              <a:rPr lang="en-US" sz="2800" dirty="0" smtClean="0"/>
              <a:t>… </a:t>
            </a:r>
            <a:r>
              <a:rPr lang="en-US" sz="2800" dirty="0"/>
              <a:t>,X</a:t>
            </a:r>
            <a:r>
              <a:rPr lang="en-US" sz="2800" baseline="-25000" dirty="0"/>
              <a:t>i-l</a:t>
            </a:r>
            <a:r>
              <a:rPr lang="en-US" sz="2800" dirty="0"/>
              <a:t> located to the left of X</a:t>
            </a:r>
            <a:r>
              <a:rPr lang="en-US" sz="2800" baseline="-25000" dirty="0"/>
              <a:t>i</a:t>
            </a:r>
            <a:r>
              <a:rPr lang="en-US" sz="28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Inherited or synthesized attributes </a:t>
            </a:r>
            <a:r>
              <a:rPr lang="en-US" sz="2800" dirty="0" smtClean="0"/>
              <a:t>associated with </a:t>
            </a:r>
            <a:r>
              <a:rPr lang="en-US" sz="2800" dirty="0"/>
              <a:t>this occurrence of X</a:t>
            </a:r>
            <a:r>
              <a:rPr lang="en-US" sz="2800" baseline="-25000" dirty="0"/>
              <a:t>i</a:t>
            </a:r>
            <a:r>
              <a:rPr lang="en-US" sz="2800" dirty="0"/>
              <a:t> itself, but only </a:t>
            </a:r>
            <a:r>
              <a:rPr lang="en-US" sz="2800" dirty="0" smtClean="0"/>
              <a:t>in such </a:t>
            </a:r>
            <a:r>
              <a:rPr lang="en-US" sz="2800" dirty="0"/>
              <a:t>a way that there are no cycles in </a:t>
            </a:r>
            <a:r>
              <a:rPr lang="en-US" sz="2800" dirty="0" smtClean="0"/>
              <a:t>a dependency </a:t>
            </a:r>
            <a:r>
              <a:rPr lang="en-US" sz="2800" dirty="0"/>
              <a:t>graph formed by the attributes </a:t>
            </a:r>
            <a:r>
              <a:rPr lang="en-US" sz="2800" dirty="0" smtClean="0"/>
              <a:t>of this X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.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 with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Side </a:t>
            </a:r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Permit incidental side effects that do not </a:t>
            </a:r>
            <a:r>
              <a:rPr lang="en-US" sz="3200" dirty="0" smtClean="0"/>
              <a:t>disturb attribute </a:t>
            </a:r>
            <a:r>
              <a:rPr lang="en-US" sz="3200" dirty="0"/>
              <a:t>evaluation.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/>
              <a:t>Impose restriction on allowable evaluation </a:t>
            </a:r>
            <a:r>
              <a:rPr lang="en-US" sz="3200" dirty="0" smtClean="0"/>
              <a:t>orders, so </a:t>
            </a:r>
            <a:r>
              <a:rPr lang="en-US" sz="3200" dirty="0"/>
              <a:t>that the same translation is produced for </a:t>
            </a:r>
            <a:r>
              <a:rPr lang="en-US" sz="3200" dirty="0" smtClean="0"/>
              <a:t>any allowable </a:t>
            </a:r>
            <a:r>
              <a:rPr lang="en-US" sz="3200" dirty="0"/>
              <a:t>order. </a:t>
            </a:r>
          </a:p>
        </p:txBody>
      </p:sp>
    </p:spTree>
    <p:extLst>
      <p:ext uri="{BB962C8B-B14F-4D97-AF65-F5344CB8AC3E}">
        <p14:creationId xmlns:p14="http://schemas.microsoft.com/office/powerpoint/2010/main" val="150690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Syntax-Directed Translations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Construction </a:t>
            </a:r>
            <a:r>
              <a:rPr lang="en-US" dirty="0"/>
              <a:t>of Syntax Trees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Syntax </a:t>
            </a:r>
            <a:r>
              <a:rPr lang="en-US" dirty="0"/>
              <a:t>trees are useful for representing programming </a:t>
            </a:r>
            <a:r>
              <a:rPr lang="en-US" dirty="0" smtClean="0"/>
              <a:t>language constructs like expressions </a:t>
            </a:r>
            <a:r>
              <a:rPr lang="en-US" dirty="0"/>
              <a:t>and statements.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node of a syntax tree represents a construct; the children of the </a:t>
            </a:r>
            <a:r>
              <a:rPr lang="en-US" dirty="0" smtClean="0"/>
              <a:t>node represent </a:t>
            </a:r>
            <a:r>
              <a:rPr lang="en-US" dirty="0"/>
              <a:t>the meaningful components of the construct.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e.g</a:t>
            </a:r>
            <a:r>
              <a:rPr lang="en-US" dirty="0"/>
              <a:t>. a syntax-tree node representing an expression E1 + E2 has label + and </a:t>
            </a:r>
            <a:r>
              <a:rPr lang="en-US" dirty="0" smtClean="0"/>
              <a:t>two children </a:t>
            </a:r>
            <a:r>
              <a:rPr lang="en-US" dirty="0"/>
              <a:t>representing the sub expressions E1 and E2 </a:t>
            </a:r>
          </a:p>
        </p:txBody>
      </p:sp>
    </p:spTree>
    <p:extLst>
      <p:ext uri="{BB962C8B-B14F-4D97-AF65-F5344CB8AC3E}">
        <p14:creationId xmlns:p14="http://schemas.microsoft.com/office/powerpoint/2010/main" val="23545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Syntax-Directed Translations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node is implemented by objects with suitable number of fields; </a:t>
            </a:r>
            <a:r>
              <a:rPr lang="en-US" dirty="0" smtClean="0"/>
              <a:t>each object </a:t>
            </a:r>
            <a:r>
              <a:rPr lang="en-US" dirty="0"/>
              <a:t>will have an op field that is the label of the node with additional </a:t>
            </a:r>
            <a:r>
              <a:rPr lang="en-US" dirty="0" smtClean="0"/>
              <a:t>fields as </a:t>
            </a:r>
            <a:r>
              <a:rPr lang="en-US" dirty="0"/>
              <a:t>follows: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node is a leaf, an additional field holds the lexical value for the leaf . This </a:t>
            </a:r>
            <a:r>
              <a:rPr lang="en-US" dirty="0" smtClean="0"/>
              <a:t>is created </a:t>
            </a:r>
            <a:r>
              <a:rPr lang="en-US" dirty="0"/>
              <a:t>by function Leaf(op,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the node is an interior node, there are as many fields as the node has children </a:t>
            </a:r>
            <a:r>
              <a:rPr lang="en-US" dirty="0" smtClean="0"/>
              <a:t>in the </a:t>
            </a:r>
            <a:r>
              <a:rPr lang="en-US" dirty="0"/>
              <a:t>syntax tree. This is created by function Node(op, c1, 2,...,</a:t>
            </a:r>
            <a:r>
              <a:rPr lang="en-US" dirty="0" err="1"/>
              <a:t>ck</a:t>
            </a:r>
            <a:r>
              <a:rPr lang="en-US" dirty="0"/>
              <a:t>) . </a:t>
            </a:r>
          </a:p>
        </p:txBody>
      </p:sp>
    </p:spTree>
    <p:extLst>
      <p:ext uri="{BB962C8B-B14F-4D97-AF65-F5344CB8AC3E}">
        <p14:creationId xmlns:p14="http://schemas.microsoft.com/office/powerpoint/2010/main" val="48997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87" y="1146412"/>
            <a:ext cx="9552633" cy="4503761"/>
          </a:xfrm>
        </p:spPr>
      </p:pic>
    </p:spTree>
    <p:extLst>
      <p:ext uri="{BB962C8B-B14F-4D97-AF65-F5344CB8AC3E}">
        <p14:creationId xmlns:p14="http://schemas.microsoft.com/office/powerpoint/2010/main" val="133592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91" y="375408"/>
            <a:ext cx="7987217" cy="5811838"/>
          </a:xfrm>
        </p:spPr>
      </p:pic>
    </p:spTree>
    <p:extLst>
      <p:ext uri="{BB962C8B-B14F-4D97-AF65-F5344CB8AC3E}">
        <p14:creationId xmlns:p14="http://schemas.microsoft.com/office/powerpoint/2010/main" val="13730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</a:t>
            </a:r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Schemes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SDT </a:t>
            </a:r>
            <a:r>
              <a:rPr lang="en-US" sz="3200" dirty="0"/>
              <a:t>can be implemented by first building a </a:t>
            </a:r>
            <a:r>
              <a:rPr lang="en-US" sz="3200" dirty="0" smtClean="0"/>
              <a:t>parse tree </a:t>
            </a:r>
            <a:r>
              <a:rPr lang="en-US" sz="3200" dirty="0"/>
              <a:t>and then performing the actions in a </a:t>
            </a:r>
            <a:r>
              <a:rPr lang="en-US" sz="3200" dirty="0" smtClean="0"/>
              <a:t>left-to-right </a:t>
            </a:r>
            <a:r>
              <a:rPr lang="en-US" sz="3200" dirty="0"/>
              <a:t>depth-first </a:t>
            </a:r>
            <a:r>
              <a:rPr lang="en-US" sz="3200" dirty="0" smtClean="0"/>
              <a:t>order.</a:t>
            </a:r>
            <a:endParaRPr lang="en-US" sz="3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Postfix </a:t>
            </a:r>
            <a:r>
              <a:rPr lang="en-US" sz="3200" dirty="0"/>
              <a:t>Translation Schemes</a:t>
            </a:r>
            <a:r>
              <a:rPr lang="en-US" sz="3200" dirty="0" smtClean="0"/>
              <a:t>: each </a:t>
            </a:r>
            <a:r>
              <a:rPr lang="en-US" sz="3200" dirty="0"/>
              <a:t>semantic </a:t>
            </a:r>
            <a:r>
              <a:rPr lang="en-US" sz="3200" dirty="0" smtClean="0"/>
              <a:t>action can </a:t>
            </a:r>
            <a:r>
              <a:rPr lang="en-US" sz="3200" dirty="0"/>
              <a:t>be placed at the end of production </a:t>
            </a:r>
            <a:r>
              <a:rPr lang="en-US" sz="3200" dirty="0" smtClean="0"/>
              <a:t>and executed </a:t>
            </a:r>
            <a:r>
              <a:rPr lang="en-US" sz="3200" dirty="0"/>
              <a:t>along with the reduction of body to </a:t>
            </a:r>
            <a:r>
              <a:rPr lang="en-US" sz="3200" dirty="0" smtClean="0"/>
              <a:t>the head </a:t>
            </a:r>
            <a:r>
              <a:rPr lang="en-US" sz="3200" dirty="0"/>
              <a:t>of the production. </a:t>
            </a:r>
          </a:p>
        </p:txBody>
      </p:sp>
    </p:spTree>
    <p:extLst>
      <p:ext uri="{BB962C8B-B14F-4D97-AF65-F5344CB8AC3E}">
        <p14:creationId xmlns:p14="http://schemas.microsoft.com/office/powerpoint/2010/main" val="166902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388" y="1883391"/>
            <a:ext cx="10671412" cy="4293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Associate attributes with each grammar symbol that describes its properties.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attribute has a name and an associated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With each production in a grammar, give semantic rules or actions.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general approach to syntax-directed translation is to construct a parse tree or syntax tree and compute the values of attributes at the nodes of the tree by visiting them in some order.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2388" y="627797"/>
            <a:ext cx="11041038" cy="98263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64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05" y="1144777"/>
            <a:ext cx="8530590" cy="4505396"/>
          </a:xfrm>
        </p:spPr>
      </p:pic>
    </p:spTree>
    <p:extLst>
      <p:ext uri="{BB962C8B-B14F-4D97-AF65-F5344CB8AC3E}">
        <p14:creationId xmlns:p14="http://schemas.microsoft.com/office/powerpoint/2010/main" val="15460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are two ways to represent the semantic rules associated with grammar symbols.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Syntax-Directed Definitions (SDD)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Syntax-Directed Translation Schemes (SDT)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8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Definitions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syntax-directed definition (SDD) is a context-free grammar together with attributes and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Attributes are associated with grammar symbols and rules are associated with productions.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PRODUCTION </a:t>
            </a:r>
            <a:r>
              <a:rPr lang="en-US" dirty="0" smtClean="0"/>
              <a:t>				</a:t>
            </a:r>
            <a:r>
              <a:rPr lang="en-US" b="1" dirty="0" smtClean="0"/>
              <a:t>SEMANTIC RULE</a:t>
            </a:r>
          </a:p>
          <a:p>
            <a:pPr marL="0" indent="0">
              <a:buNone/>
            </a:pPr>
            <a:r>
              <a:rPr lang="en-US" dirty="0" smtClean="0"/>
              <a:t>E → E1 + T 					</a:t>
            </a:r>
            <a:r>
              <a:rPr lang="en-US" dirty="0" err="1" smtClean="0"/>
              <a:t>E.code</a:t>
            </a:r>
            <a:r>
              <a:rPr lang="en-US" dirty="0" smtClean="0"/>
              <a:t> = E1.code || </a:t>
            </a:r>
            <a:r>
              <a:rPr lang="en-US" dirty="0" err="1" smtClean="0"/>
              <a:t>T.code</a:t>
            </a:r>
            <a:r>
              <a:rPr lang="en-US" dirty="0" smtClean="0"/>
              <a:t> || ‘+’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2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898"/>
            <a:ext cx="10612272" cy="1296537"/>
          </a:xfrm>
        </p:spPr>
        <p:txBody>
          <a:bodyPr/>
          <a:lstStyle/>
          <a:p>
            <a:r>
              <a:rPr lang="en-US" sz="4000" b="1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0435"/>
            <a:ext cx="10707806" cy="49404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SDDs are highly readable and give high-level specifications for translations.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But they hide many implementation details.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For example, they do not specify order of evaluation of semantic actions.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059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</a:t>
            </a:r>
            <a:r>
              <a:rPr lang="en-US" sz="4000" b="1" dirty="0" smtClean="0">
                <a:solidFill>
                  <a:srgbClr val="4472C4">
                    <a:lumMod val="7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Syntax-Directed Translation Schemes (SDT) embeds program fragments called semantic actions within production bodies.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prstClr val="black"/>
                </a:solidFill>
              </a:rPr>
              <a:t>SDTs are more efficient than SDDs as they indicate the order of evaluation of semantic actions associated with a production rule.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02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Inherited Attributes 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 smtClean="0"/>
              <a:t>An INHERITED ATTRIBUTE </a:t>
            </a:r>
            <a:r>
              <a:rPr lang="en-US" sz="3200" dirty="0" smtClean="0"/>
              <a:t>for a non-terminal B at a parse-tree node N is defined by a semantic rule associated with the production at the parent of N. The production must have B as a symbol in its body.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An inherited attribute at node N is defined only in terms of attribute values at N's parent, N itself, and N's siblings.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65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Synthesized Attributes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Each of the non-terminals has a single synthesized attribute, called </a:t>
            </a:r>
            <a:r>
              <a:rPr lang="en-US" sz="3200" b="1" dirty="0" smtClean="0"/>
              <a:t>val</a:t>
            </a:r>
            <a:r>
              <a:rPr lang="en-US" sz="32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An SDD that involves only synthesized attributes is called S-attributed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Each rule computes an attribute for the non-terminal at the head of a production from attributes taken from the body of the production.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79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998</Words>
  <Application>Microsoft Office PowerPoint</Application>
  <PresentationFormat>Custom</PresentationFormat>
  <Paragraphs>74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Syntax Directed Translation</vt:lpstr>
      <vt:lpstr>Syntax Directed Translation</vt:lpstr>
      <vt:lpstr>Syntax Directed Translation</vt:lpstr>
      <vt:lpstr>Syntax Directed Translation</vt:lpstr>
      <vt:lpstr>Syntax-Directed Definitions</vt:lpstr>
      <vt:lpstr>Syntax-Directed Definitions</vt:lpstr>
      <vt:lpstr>Syntax-Directed Translation</vt:lpstr>
      <vt:lpstr>Inherited Attributes </vt:lpstr>
      <vt:lpstr>Synthesized Attributes</vt:lpstr>
      <vt:lpstr>PowerPoint Presentation</vt:lpstr>
      <vt:lpstr>Evaluating an SDD at the Nodes of a Parse Tree</vt:lpstr>
      <vt:lpstr>Annotated Parse Tree for 3*5+4n</vt:lpstr>
      <vt:lpstr>SDD for expression grammar with inherited attributes</vt:lpstr>
      <vt:lpstr>Annotated parse-tree for the input real id1, id2, id3</vt:lpstr>
      <vt:lpstr>SDD for expression grammar with inherited attributes</vt:lpstr>
      <vt:lpstr>SDD with circular dependencies</vt:lpstr>
      <vt:lpstr>Evaluation Orders for SDD's</vt:lpstr>
      <vt:lpstr>Dependency graphs</vt:lpstr>
      <vt:lpstr>PowerPoint Presentation</vt:lpstr>
      <vt:lpstr>PowerPoint Presentation</vt:lpstr>
      <vt:lpstr>PowerPoint Presentation</vt:lpstr>
      <vt:lpstr>S-Attributed</vt:lpstr>
      <vt:lpstr>L-attributed definitions</vt:lpstr>
      <vt:lpstr>Semantic Rules with Controlled Side Effects</vt:lpstr>
      <vt:lpstr>Applications of Syntax-Directed Translations</vt:lpstr>
      <vt:lpstr>Applications of Syntax-Directed Translations</vt:lpstr>
      <vt:lpstr>PowerPoint Presentation</vt:lpstr>
      <vt:lpstr>PowerPoint Presentation</vt:lpstr>
      <vt:lpstr>Syntax Directed Translation Schemes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Directed Translation</dc:title>
  <dc:creator>Naima Islam Nodi</dc:creator>
  <cp:lastModifiedBy>Nabila</cp:lastModifiedBy>
  <cp:revision>32</cp:revision>
  <dcterms:created xsi:type="dcterms:W3CDTF">2020-02-26T03:55:25Z</dcterms:created>
  <dcterms:modified xsi:type="dcterms:W3CDTF">2022-07-30T06:52:16Z</dcterms:modified>
</cp:coreProperties>
</file>