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59" r:id="rId12"/>
    <p:sldId id="270" r:id="rId13"/>
    <p:sldId id="257" r:id="rId14"/>
    <p:sldId id="261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EBAF6-D389-4603-9233-9C5CEFB5BF0F}" v="333" dt="2023-11-12T16:21:29.646"/>
    <p1510:client id="{8787644B-1299-9F48-95F9-018C11CB84E5}" v="184" dt="2023-11-12T19:16:23.602"/>
    <p1510:client id="{BDA6FEE0-5233-4D93-BFA8-0154221D51EC}" v="2088" dt="2023-11-12T19:07:24.189"/>
    <p1510:client id="{D40D4EE4-DDEF-4407-AD9C-C8A95B891D80}" v="403" dt="2023-11-12T16:46:57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7:39:42.9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70 21983,'0'-10'-525,"0"2"597,0 8 0,0-1 301,0-5-44,0 4 206,0-6-122,0 8 493,0-8-614,0 7-85,0-7 86,0 8 97,0 0-17,0-8-398,0 6 134,0-5-367,0 7-1974,0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7:49:13.423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2110 4289 14306,'0'9'7283,"0"-1"-6006,0-8 0,-2 0-1818,-3 0 385,3 8 2438,-6-6-1563,8 5 0,-2-7-425,-4 0 86,4 0 0,-7 0-1021,3 0-331,4 0 1170,-13 0 0,5 0-246,-7 0 0,5 0-584,1 0 1,-7-2-8,-5-3 0,-2 1 558,2-8 1,-2 3-236,-3-3 1,-7-3 88,0 3 0,-1-9-121,-10-2 1,5-6 29,-5 6 1,0-8-134,-6 3 0,0-7 76,1-5 0,4 1 418,1-7 0,0 6-19,-6-6 0,8 7 98,4-1 0,-2-2 185,1 1 1,1 1-170,5 5 1,1 1 64,-1-1 1,0 1-24,1-1 1,-1-5 8,1-1 1,1-5-152,4 6 1,-3-8 129,3 2 1,2-4 16,-2-2 1,6 0 10,-6 0 1,8 2 28,-2 4 0,2-4-53,-2 4 0,4 4-29,-5 1 0,5-1-61,2 2 0,0-10-15,-1-2 1,1 0 68,0-6 1,0-1-55,-1 1 0,1-7 59,0 1 1,-1-3-82,1-2 1,6 6 89,-1-1 0,6 7 20,-5-7 0,7 10-29,-2 2 0,4 2-36,2 10 0,0-2-118,0 1 0,0 5 211,0-4 0,0 1-97,0-1 1,0-4 185,0-8 1,0-2-235,0-4 0,0-1 134,0-5 0,6-3-107,0 4 0,-1 3-26,-5 3 0,6 3-41,0 2 0,7 0 93,-1 0 0,-2 2-122,1 4 1,-1 2 145,1 3 1,5 5 178,-5-4 0,-1 3-156,1 2 1,-7 1 33,2-1 1,2 7-15,-3-1 1,1 8-109,-6-3 0,6 5 56,0 2-25,-1 0 1,-5 5-802,0 1 275,0 7 252,0-4 66,0 8 0,0 2 884,0 4-323,0-4 936,0 5-1306,0-7 0,0 2-79,0 4 0,-7-4 0,-3 11 0,-7-7 0,5 2 0,1-2 0,1-2 0,-1 7 0,-5 1 0,5 5 0,-5-6-187,-1 1-98,0-1 1,-1 7 297,1-1 0,0-5 103,0-1 1,-1-5-58,1 5 1,5-5-71,1 6 205,-1-8 1,-3 5-195,4-3 0,-5-4 0,14 5 0,-5-7 0,7 0-1844,0 0 0,7 0 1545,5 0 1,-3-5 24,3-1 1,-1-6 360,7 7 0,-1-9-75,0 3 0,1-5 650,-1-1 0,0 2-706,0 3 0,7-3 735,-1 3 0,0-1-273,-6 1 0,0 5-182,1 7 0,1 1 48,4 5 0,-2 15-214,8 20 0,-6 7-353,6 21 0,-1 6-390,7 17 1,-6-2-1412,-15-41 0,1 0 2084,14 42 0,-13-43 0,2 0 0,17 44 0,-18-43 0,0 0 0,1 2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7:49:31.939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53 537 7817,'-10'0'2479,"1"0"-1931,3 0 1,4-2 430,-4-4-49,4 4-333,2-5 183,0 7-189,-7 0-38,5 0-99,-6-8 46,8 6-318,0-6 1,2 8 39,4 0-124,-4 8 1,13 0 0,-3 5 110,3-1 0,2-1-403,0 7 0,1-1 146,-1 0 1,0 0-193,1 1 1,-1-3 144,0-3 0,1 1-3,-1-7 1,-6 5 437,1-5 245,-1 0 1,7-10-384,-1-8 0,0-9-83,1-19 1,-3-6-386,-4-12 1,11-9 235,-5-8 0,12-2-1603,0 2 0,1 8 290,-1 4 1343,-4 11 0,-15 25 0,-3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7:49:56.99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53 519 7245,'-10'0'3520,"-5"0"-2699,13 0 0,-8 0 371,4 0-352,5 0 206,-7 0-259,8 0-537,0 0 216,0-8-265,0 6 0,2-4-5,4 12 0,-3-2-1,9 8 1,-1-1-90,7 6 1,-1 3 44,0 3 1,1-2-306,-1 8 0,0-6 96,0 6 0,1-8-103,-1 2 1,0-2 35,1 2 1,-7-10 14,1 5 0,-7-13 327,7 1 1,0-4 312,5-2 0,-4-15-574,5-8 0,-5-18 101,10-11 0,4-7-317,2-10 0,5-8 158,7-4 0,1-1-1039,4 1 0,2 6 256,-8 12 885,1 18 0,-10 9 0,-5 19 0,-2 7 0,-1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8:00:28.74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159 145 8189,'10'-11'337,"-2"-2"-92,-8-12 1,0 9 684,0 0-134,0 11 144,8-16-220,-6 18 4,7-8-110,-9 11 1996,0 0-2644,0 11 177,0-8-358,0 7 87,0-10 339,0 0-23,0 11-147,0-8 114,0 7-270,0 1 105,0-8-30,0 18 102,0-7 1,2 7-21,4-5 1,-4 5 91,4-4 0,-2-4-101,2 3 0,-4 0 13,4 8 0,2 0 8,-2 0 1,7 3-41,-7 5 0,8-5-16,-2 5 1,-2-2-122,2 2 0,-1-6 91,1 7 1,4 1-148,-4-1 0,-2-1 242,3-8 1,-3 8-93,2 0 0,2 0 112,-8-8 1,9-8-101,-3 0 1,-2 0 435,2 9-330,0-1 0,7 0-46,-1 0 0,0 0-30,1 0 1,-1-8-1,0 0 1,0 0-107,1 8 1,-1 0 75,0 1 0,1 7-122,-1 0 0,0 0 81,0-8 0,1 3-26,-1 5 1,-2-5 33,-3 5 1,3-5 1,-4-3 0,-2-3-37,2-5 0,-6 6 7,7-6 1,-7 2 167,6-2 0,-6 6-81,6-6 0,0-3 80,7 3 0,-3 0-95,-4 9 1,4-1 127,-3 0 1,3-3-107,2-5 0,1 6 8,-1-6 0,0 5 27,0 3 0,1 0-3,-1 0 1,0 1-52,1-1 1,-1 0 25,0 0 1,1-3-56,-1-5 0,0 6 56,0-6 1,1-3-60,-1 3 1,0-2 7,1 2 0,-1 2 1,0-9 1,-2 9-12,-3-2 0,3-5-8,-4-3 1,-2 3 80,2-3 1,-5 8-50,5-8 0,-6 3 65,6-3 1,-6-3-61,6 11 0,-1-8 181,1 8 1,4-8-94,-4 8 1,6-2-36,7 2 0,-5 5 45,5-5 1,1 6-25,-2 2 1,3-8-27,-3 0 1,-3-3 8,3 3 1,-4 3-115,-1-11 0,-1 8 84,0-8 1,1 8-237,-1-8 137,0 11 1,0-14-92,1 11 1,-1-8 143,0 9 1,1-9-15,-1 8 1,2-8 140,5 8 1,-5-3-134,4 3 1,3 6 161,-3-6 0,3-3-136,-3 3 0,-4-11 168,5 3 1,-11-2 81,-2 2-56,0-5 0,7 7-198,-1-10 1,-6 3-3,0 5 1,1-5-166,5 5 0,0-3 118,0 3 0,3-3-69,3 12 1,-4-9 65,5 8 0,3-8 38,3 8 0,-3-8 18,3 8 1,-9-3-6,3 3 0,1 3 29,-2-11 0,1 3 315,-7-3-310,0-6 1,1 12-11,-1-6 1,-6-5 128,0 5 0,1-6-107,5-2 1,-6 8-288,0 0 1,0 3 157,7-3 0,1-5 279,4 5 1,-3 2-253,3-1 0,-1 7-165,1-8 1,-2 8 292,9-8 1,-9 2-94,3-2 0,1-2 62,-2 10 0,3-8-51,-3 8 0,-3-8 145,3 8 1,-4-11-81,-1 3 1,-1 3 28,0-3 0,0 3-37,1-3 0,-7-5-48,0 5 0,0-6 20,7-2 0,-1 8 28,0 0 1,1 0-37,-1-8 1,0 3 36,0 5 1,3-5-189,3 5 0,-1 3 68,7-3 0,-6 8 44,7-8 1,-9 8 91,3-8 1,1 2-111,-1-1 1,-1-4 256,-6 11-111,1-11-38,-1 6 1,0-11-20,0 0 0,-5 3-138,-1 5 0,-6-6 81,6 6 1,0-5-110,7-3 0,-7 0 138,0 0 1,0 3-20,6 5 0,3-6-132,3 7 1,-3-4 102,3 3 0,-2-5-96,3 5 0,-5 2 71,4-2 1,-3 0 139,-3-8 0,2 8-68,5 0 0,-9 0 112,8-8 0,-13 9-110,7-1 1,-4 0 1,4-8 1,1 0-59,-1 0 1,0 8 64,1 0 1,-1 0-107,0-8 0,7 8 83,-1 0 0,0 2-144,-5-2 1,-1-5 115,0 5 20,9 6 1,-3-9 122,1 11 1,-1-11-86,-12 3 1,4-5 173,3-3 0,-1 0-113,0 0 1,-1 3 3,-5 5-22,12-6 0,-12 9-140,13-11 0,-5 0-68,-2 0 94,1 0 0,-1 0 20,0 0 0,-6 3-64,1 5 341,-1-5-261,6 7 1,0-10 150,1 0 0,-7 0-121,0 0 1,-6 0 196,6 0 1,-5 0-121,5 0 1,-6 0-52,6 0 1,-6 0-117,6 0 0,-6 0 92,7 0 0,-7 0-72,6 0 1,-6 0 105,6 0-162,-8 0 111,13 0 0,-7 0-44,8 0 0,-6 0 5,0 0 1,-5 0-28,5 0 120,0 0-65,6 0 0,1 0 13,-1 0 0,0 0-13,0 0 1,-5 3 77,-1 5 0,0-5-68,6 5 0,-6-6 202,1-2-28,-1 0 30,6 0 18,0 0 23,1 0-283,-1 0 0,-6 0 172,0 0 82,-7 0-83,11 0-90,-14 0 103,14 0-16,-14 0 48,6 0 21,-8 0 363,0 0-782,-8 0 180,6 0-43,-6 0-253,8 0-525,0 0 470,-8 0 1,4 0 200,-8 0 1,5-8 391,-5 0 1,0-2-79,-6 2 0,-1 2-158,1-10 0,0 8 114,0-8 0,-1 8-31,1-8 0,-6 8 41,-1-8 1,1 2-47,6-2 1,1 3-152,5 5 1,-4 5 141,4-5-252,3 6 1,-5-1 55,8-5 111,0 5 114,6-8-160,0 11 321,0 0 27,8 0-61,-6 0-141,6 0 21,-8 0 174,0 0-214,8 0 0,-6 3 466,5 5-499,-5-5 0,6 8-265,4-11 0,-2 8 12,2 0 0,1 8 179,5-8 0,0 8-90,0-8 1,1 11 104,-1-3 0,6 5 59,1 3 0,1-8-90,-1 0 1,-5 0 118,4 8 0,-3-7 81,-3-1 1,-2-8 685,-4 8 265,-3-11-412,-1 6 86,-6-11-28,6 0-1378,-8 0 492,8 0 146,-6 0 56,6 0-83,-8 0-1352,0 0 1077,-8 0 1,-2 0 879,-8 0 0,-3 10-500,-3 7 1,-5-4-507,-7 3 1,-9 0-199,-4 8 0,-12 0-1344,-6 0 1706,-12 0 1,-4 11-1,-9 3 1</inkml:trace>
  <inkml:trace contextRef="#ctx0" brushRef="#br0" timeOffset="1326">232 48 8160,'-10'0'1431,"2"0"-572,8 0-232,0 0 89,-8 0 375,6 0 113,-6 0-375,8 0 2037,0 0-2631,8 0 0,2 0-115,8 0 0,7 11-169,-1 5 0,8 5-803,-1 4 1,10 1 471,1 6 0,9 3-1464,-2 5 0,6 6 36,6-6 1808,-4 6 0,6 2 0,-8 0 0</inkml:trace>
  <inkml:trace contextRef="#ctx0" brushRef="#br0" timeOffset="1816">104 24 10141,'-10'0'4572,"2"0"-2727,8 0-720,0-11-112,0 9-660,0-9 1,-2 14-58,-4 5 1,2 8-355,-9 16 1,7 5 101,-6 12 1,2 12-1805,-2 12 0,-3 12 218,9 20 1243,8 15 1,9 14 0,-2-62 0,0 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1:32.16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87 6088 12864,'0'-73'-969,"0"0"1002,0 28 51,0-14-139,0-3 126,0 8-99,0-3 79,0 20-141,0-5 28,0 15 34,0 2 80,7 0-49,-5-2 76,6 0-64,-8-5 75,0 13-54,0-14 4,0 6-67,0 0 61,0-6-76,0 14 62,0-13-54,0 5 39,0 0 67,0-6 5,0 6 14,0 0-100,0-5 45,0 5-6,0 0 6,0-6-77,0 6 85,0 0 29,0-5 79,0 12-126,0-12-35,-8 5 42,6 0-45,-5-6 162,7 14-63,-8-14-54,6 7 16,-6-9 1,8 0-102,-7 8 107,5-5-118,-6 5 15,8-8 51,0-7-16,0 13 13,0-11-10,0 21 9,0-6 1,0-8 4,0 12 1,-8-12 43,7 8 6,-7-2 89,8-7-100,0 7 18,0-6-29,-8-1-19,6 5 11,-5-12-22,7 15-11,0-9 17,0-7-33,0 5 33,0-13-30,0 21 27,0-19 66,0 12-47,0-1 8,-8-11-11,6 19 12,-6-5-55,8 9 19,0 0 15,0-2-35,0 0 24,0-6-6,0 14 81,0-13 15,0 5-69,0 0 4,0-6-43,0 6 45,0-7-59,0 7 39,0-6-8,0 6-30,0 0 20,0-5 142,0 5-120,0 0 95,0-6-77,0 14-30,0-14 4,0 6 4,0 0-5,0-5-29,0 13 32,0-14-26,0 6 22,0 0-7,0-6 7,0 14-2,0-13-6,0 5 7,8 0-2,-6-6 0,6 6 1,-8-7 0,7-1 22,-5 0 39,6 9-54,-8-23 97,8 19-85,-7-13 52,7 3-35,-8 4-15,0-24 20,8 6-82,-6-13 35,5 13-10,-7-5-14,8 14 33,-6 3-20,6 8 16,-8 14-1,0-10 2,0 10 0,0-6 40,0-7-38,0 14 3,7-14 0,-5 6 1,6-15 78,-8 13-44,0-4 23,0 8-65,0-2 29,0 1-10,0-7-31,0-2 36,0 14-54,0-17 37,0 19-22,0-8 21,0-6-10,0 14 23,-8-14 9,6 6 4,-5 0-24,7-5 168,0 12-156,-8-12 19,6 5 58,-6 0-62,8-6-41,0 14 73,-7-14-49,5 6-37,-6 1 24,8-7-24,0 14 83,0-14 59,0 6-112,-8 0 4,7-5-10,-7 12-34,8-12 46,0 5-24,0 0 11,0-6-119,0 14 102,0-14 3,0 6 26,0-7-24,0-1 37,0 16 88,0-12-8,0 12-80,0-8-109,0-5 84,0 12 382,0-12-388,-8 5-128,6 0 161,-5-6 214,7 14-571,0-14 0,0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1:36.69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87 3563 12921,'-19'-65'-610,"3"-6"654,16 26 89,0-24-42,8-25-175,-6-4 135,1 39 1,2-1-83,-1 3 1,-1 1 50,-2 2 0,0 2-30,3 0 0,0 2 41,4-29 7,-7 10 91,7 17 2,-8 18-44,0 9 27,0 0-30,0-2-84,-8-8-10,7-7-10,-15-2 7,14-8-22,-5-8-49,7 7 89,0-7-110,0 8 91,0 8-52,0-6 64,0 13-2,0-5 38,0 8 9,0-9 92,0 7-124,0 1 109,0-5-75,-8 11 96,6-21-127,-6 6 4,1 0 23,5-6-12,-6 6-65,8-1 70,0 3 31,0 8-38,0-1 19,-8 8-48,6-6 3,-5 14 36,7-14-6,0 7 53,0-1-52,0-6-43,0 14 31,0-14 0,0 6-5,0-7-3,0-1-52,0 0 53,0 1-9,0-1-7,0 8 148,0-5-87,0 13 55,0-14-156,-8 6 30,6 0 23,-6-6-40,8 14 32,0-13-3,0 5-98,0 0 140,0-6 61,0 14 36,8-14-50,-6 6 243,6 0-15,-8-5-273,0 12 6,0-12 41,0 5-58,0 0 29,0-6 38,0 14 162,0-14-731,0 7 142,0-1 0,0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1:42.67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87 5846 12618,'-19'-81'317,"4"-9"-512,15 27 163,0-30-32,7 5-46,3 0-252,7 11 483,0 17-7,-7 24-46,-2 3 48,-1 8 22,-5 6 8,6-22 309,-8 13-184,0-15 81,-8 9-238,-1-1 60,-1 1-260,-5-1 156,13 0-24,-6 9-44,1-7-58,5-2 90,-6-9-11,8-8 154,0-7-130,0 5 226,0-6-158,0 8 21,0 8 69,0 2-19,-8 7-151,6 8 20,-5 2-268,7 1-35,0-3 106,0-16 85,0 7 14,0-14-6,0 6 43,0-8 32,0 0 230,0 8-240,0 1 20,0 17-23,0-7-10,-8 14-2,6-14-8,-6 6 11,8 0-10,-7-5-23,5 5 24,-6-8 4,8 8 1,0-6 0,0 14 0,0-13 0,0 5 0,0 0 0,0-6 94,0 14-87,0-14 299,0 6-276,0-7 17,0 7-31,-8 2-36,6 0-22,-5-2 42,7 0 108,0-6-90,0 14 1,0-13-20,0-11-2,0 5-75,0-12 87,0 15-19,0 8 2,0-5-6,0 5 4,0 0 19,0-6-9,0 14 5,0-21-14,0 11 9,0-13-21,0 7-28,0 8 4,0-13 40,0 19-4,0-12 6,0 8 3,0 6 32,0-14-13,0 6-17,0-7 10,0-1-12,7 0 0,-5 9 22,6-7 0,-8 14 21,0-14-23,8 6-19,-6 0 1,5-5 24,-7 12-11,8-12-8,-6-11-19,13 5 18,-13-20 24,6 14-23,0 0 160,-6-6-97,5 21 52,-7-11-70,0 13 3,0-8-116,0 8 119,0-5-191,0 13 119,0-29-12,0 17 17,0-19 49,0 15-50,0 8 842,0 2-1371,0 0 396,0-1 76,0-1 19,0-14 8,0 5-37,0-8 209,0 1-87,0 16 13,0 2-107,0 0-63,0-1 109,0-1-19,0-6-43,0 6-40,0 0-12,0-6 86,0 14 131,0-13-109,0 5-98,0 0 100,0-6-3,0 14-39,0-14 126,0 6 247,0 0-461,-7-5-53,5 13 106,-6-14 96,8 6 264,0 0-254,0-6 32,0 14-35,0-13-65,0 5-3,0 0 48,0-6 541,0 14-1046,0-14 378,0 6 153,0 0 0,0-5 270,0 13-623,0-14 0,0 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1:46.48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35 6070 12683,'-19'-65'-365,"3"9"443,16 31 17,0-2-57,0-7-32,16-24 43,-12 2-13,19-20 48,-14-1-7,1 6 34,-2-6-55,-1 8-117,-5-1 74,6 17-11,-8-5 9,0 14-16,0 0 122,0-6 10,0 5-64,0-6-24,0-1 174,0 7-190,0-4 2,0 4-11,0 1-31,0-6 67,0 14-18,0-14-88,0-2 78,0-2-31,0-6 19,0 9-1,0-1 52,0 0 1,0 0 2,0 8 12,0-6-106,0 13 68,0-13-4,0 14 0,0-14-4,0 13-5,0-13 300,-8 14-259,6 1 11,-5-5-107,7 3 105,0-7-151,0 2 176,0 0-13,0-2 15,0-1 4,0-5-58,0 14 22,0-6-18,0-1 1,0 7-65,0 1 12,0 10-19,-8 0 27,6-9-53,-6-3 93,8-13 29,0 21-36,0-19 24,0 27-86,0-19 58,-7 21-176,5-14 154,-6 6-164,8-7 128,0 7-8,0-14 68,0 12 12,0-13 247,0 8-173,0 7-96,-8 2-234,6 0 108,-5-2 17,7-8 79,0 1-132,0 7 144,0-14-23,0 5 296,0-8-95,0-6-88,0 21-287,0-4 246,0 8-121,0-2-127,0 0 168,7-21-43,-5 25 116,6-48 24,-8 31-95,8-20 89,-6 18-57,5 15 3,-7 2-1,0 0-166,0-2 140,0 0-11,0-13-7,0 11 10,0-21-8,0 6 125,8 0-92,-6-6 3,6-25-3,-1 8 6,-5-18 10,6 33-18,-1 2 197,-5 14 118,6 9-345,-8-4-175,0 12 222,0-8-95,0-6 48,0 7 186,8-1 34,-6-6 43,5 14 49,-7-14-199,0 6-235,0 0 219,-7-5-42,5 12-67,-6-12-1,8 5 45,-8 0-44,6-6-33,-5 6 67,7 1-12,0-7 73,0 14 81,0-14-89,0 6-219,0 0-52,-8-5 194,6 12-80,-5-12 276,7 5 190,0 0-45,0-6-942,0 14 300,-8-14 382,6 6 929,-6 0-835,8-5-389,-7 13 1065,-3-6-982,0 0-170,-5 5 0,5-5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1:52.01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1764 12516,'0'-65'983,"0"-14"0,7 41-1110,-5-29 119,6 21 8,-8-27 23,0 24-28,0-18 42,0 23-2,0 9-14,0-5-15,0 11-18,0-13 18,0 7-34,0 9 18,0-15 26,0 12 127,0-5-136,0 1 4,0 6-5,0-7-8,0-1 1,0 8-5,0-6 17,0 14-2,0-13 130,0 5-33,0 0 16,0-6-25,0 14 64,0-14-105,0 6-194,0 0 115,0-5 4,0 13 53,0-14 28,0-2 62,0 6 39,0-11-12,8 13 20,-6 0-48,5-5-116,-7 12-17,0-12-27,0 5 43,8 0-11,-6-6-76,5 14-247,-7-14 0,0 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1:53.33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2214 12841,'0'-81'983,"0"-1"0,0 13-339,0-2-468,0-14-73,0 6-73,0-7-245,0 7 145,0-6 144,0 7-86,0-1 15,0 2-5,8 8-11,-7 7 2,7 3 25,-8 7-6,0 8-72,0 1 64,0 9 64,0-1-32,0-7 7,0 6 43,0-14 9,0 13-37,0-5 11,0 7 15,0 8-21,0 2-104,0 0 40,0-2-10,8 1 5,-6-7-9,5 14 16,-7-14-1,8 6 146,-6 0-135,6-5 334,-1 12-230,-5-12 13,6 5-59,-8 0-11,8-6 161,-6 14 331,5-14-423,-7 6 53,0 1-27,0-7-477,0 14 0,0-6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7:39:46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 22314,'0'-10'637,"0"3"-374,0 7 516,0 0-444,0-8-67,0 6-526,0-6 198,0 8 461,0 0-292,0 8 1,0-4-211,0 7 1,0-5-76,0 6 0,0-1 0,0 6 190,0 1 0,0-1-20,0 0 1,0 1 70,0-1 1,0 6-100,0 0 0,0 6 190,0-6 0,0 2-110,0-2 0,0 2 22,0 4 1,0 3 3,0-3 1,0-2-6,0 2 0,0-6 15,0 6 1,0-6-56,0 6 0,0-8-35,0 2 1,0 2-10,0-2 0,0 2-111,0-2 0,0-4 152,0 4 1,0 2-140,0-2 1,0 2 112,0-2 1,0-3-48,0 3 1,0-2 11,0 2 0,0-4 125,0 4 0,0 2-42,0-2 1,0 2 14,0-2 0,0-4 57,0 4 1,0 2-91,0-2 0,0 6-18,0-6 1,0 2 26,0-2 1,0-2-35,0 8 0,0-2 32,0 2 1,0 2-86,0-8 1,0 8 13,0-3 1,0 3-14,0-2 0,0 4 30,0-5 1,0-1 10,0 2 0,0 0 16,0 6 0,0-3-15,0-3 0,0 4 189,0-4 1,0 3-172,0 3 0,0-1 4,0 1 0,0 0 70,0-1 1,0 3 7,0 3 1,0-3 25,0 3 1,0-2-64,0 3 0,0-3 52,0 8 1,0-7-44,0 1 0,0 2-177,0-1 0,0 5 166,0-6 0,0 0-69,0-5-1,0 0 39,0-1 0,0 7-27,0-1 0,0-6-42,0-5 1,0 0 39,0 6 1,0-3 139,0-3 0,0 2-119,0-8 0,0 8 149,0-2 1,0 3-121,0 3 1,0-6 207,0-1 0,0-1-103,0 2 1,0 4-28,0-4 1,0-2-40,0 1 1,0-5 3,0 6 0,0-8-144,0 2 1,0 2 144,0-2 1,0 1-159,0-7 1,0 0 145,0 0-45,0 1 1,0-1 1,0 0 0,0 1-12,0-1 0,0-6 31,0 1 1,0-1 70,0 7-54,0-1 0,0 0-20,0 1 1,0-7-96,0 1 1,0-1 87,0 7 1,0-7-167,0 1 1,0-7-56,0 7-376,0-8 38,0 11 364,0-5-110,0 7 0,0-5 67,0-1 0,0-5 283,0 5-168,0-7 0,0 6 144,0-4-253,0-5 194,0 7 0,0-6 27,0 4 220,0-4 66,0 5-201,0-7 148,0 0 117,0 8-137,0-6-97,0 13 1,0-5-76,0 7 1,0-5-157,0-1 1,0-5 95,0 6 0,0-1-74,0 6 0,0 1-27,0-1 0,0 0-11,0 1 1,0-1 150,0 0 0,0 6-10,0 0 0,0 6 32,0-6 0,0 10-51,0 1 0,0 1 164,0 5 1,0-1-82,0 1 0,0-1-128,0 7 0,0 0 52,0 6 1,0-6-1,0 0 0,0 0-25,0 6 1,0-2-19,0-4 0,0 4 47,0-4 1,0 4-8,0 2 1,0-6 61,0 0 0,0-2-70,0 2 1,0 3 31,0-9 1,0 6-13,0-6 0,0 3 22,0-3 0,0-4-11,0 5 1,0 1-5,0-2 0,0 1-48,0-7 0,0 1-10,0 0 1,0-3-90,0-3 1,0 4 109,0-4 0,0-3-113,0 3 0,0-8 96,0 2 1,0-3-160,0-3 1,0 0 127,0 1 1,0-1 3,0 0 1,0 0 67,0 1 0,0-1-67,0 0 1,0 1 131,0-1 0,0 0-124,0 0 0,0 1 77,0-1 1,0-5-39,0-1 0,0 1 3,0 5 0,0 0-11,0 1 0,0-7-1,0 1 0,0-7-139,0 7 1,0-6 132,0 5 0,0-5-306,0 5 219,0-7 1,0 6-320,0-4 60,0-4 74,0 5 186,0-7 761,0 0-650,0 8 0,0-4 65,0 7 1,0-5 8,0 6 0,0-7-125,0 7 0,0-6 66,0 5 0,0 1-39,0 5 25,0 0 1,0 1-125,0-1 1,0 0 141,0 0 0,0 1 7,0-1 1,0 0-56,0 1 0,0-1 0,0 0-133,0 1 0,0-1 53,0 0-5,0 0 0,0 1 73,0-1 0,0 0-95,0 1 1,0-7-3,0 1 1,0-1-15,0 6 1,0-5 64,0 0 1,0-7-5,0 7 0,0-6-90,0 5 28,0 1 252,0 5-244,0 0-19,0 1 1,0-1 110,0 0 0,0-5-17,0-1 45,0 1 0,0 5 2,0 0 0,0-5-85,0-1 0,0 1-5,0 5 1,0-5 21,0-1 1,0-5-40,0 6 8,0-1 67,0 6 0,0-5-39,0-1 45,0-7 1,0 6-23,0-4 300,0-4-201,0 5 244,0-7-51,0 0-9,0 8-282,0-6 16,0 6-239,0-1 59,0-5 175,0 6 1,0-6 90,0 3-310,0-3 293,0 6 0,0-6-61,0 4 264,0-4 1,0 7 112,0-3-258,0-4-70,0 13 0,0-11 4,0 8-232,0-8 162,0 11-333,0-5 209,0-1 81,0 7 92,0-15 260,0 15-126,0-14 41,0 5 365,0-7 471,0 0-604,0 8-303,0-6-436,0 6 225,0-1 261,0-5-422,0 6 785,0-8 0,0 2 318,0 4 279,0-4-306,0 5-260,0-7-2033,0 0 1095,0 8-284,0-6-159,0 6 358,0-8-1387,0 0 1,0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1:57.79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7160 12908,'0'-58'983,"0"-3"0,0 49-610,0-20-458,0 5-13,0 0 67,0-6 56,0 6-13,0-7 50,0-9 6,0 7-14,0-6-2,0 7-92,0 1 12,0-1-18,0 8 55,7 2 41,-5 0 6,6-2-1,-8 0-46,0-5-2,0 12-75,0-12-15,0 5 7,8-8-33,-6 1 63,5-1 7,-7 0 65,0 9-27,0 1 14,0 0-7,0-2 20,0 0-13,0-6-1,0 14-11,8-14-2,-6 6-306,5-7 275,-7-1-13,0 1-43,0 7 78,0-6-45,0-2 140,0-1-109,0-6 191,0 7-6,0-7 23,0 5-147,0 3 18,0-7-142,0 20-12,0-19-7,0 13 114,0 0-52,8-6 67,-6 7-7,6-9 97,-8 0 322,0 1-341,0 7 66,0 2-238,0 0 179,0-2-209,-8 0 130,6-6-32,-6 14-27,8-13 157,0 5 33,0 0 191,0-6-410,-7 14-269,5-14 252,-6 6-31,8 0-15,0-5 147,0 13-93,0-14 201,0 6-3,0 0 21,0-6-98,0 14-17,0-13 1,0 5-196,0 0 186,0-6-70,0 14 132,0-14 9,0 6 12,0 0 229,0-5-235,0 13 27,0-14-285,0 6 280,0 0-543,0-6 188,0 14 106,0-14 171,0 7-8,0-1 49,0-6 435,0 14-616,0-14-105,0 6-389,0 0 409,0-5 140,0 5-3,0-8 45,0 1 295,0 7-46,0-6-199,0 14 38,0-14-139,0 6-254,0 0 245,0-5-34,8 12 419,-6-12-369,5 5 346,-7 0-177,0-6 400,0 14-428,0-14-514,8 7 206,-6-1 157,6-6 297,-8 14-210,0-14 30,0 6 48,7 0-114,-5-5-45,6 12-454,-8-12 145,0 5 235,0 0 285,8-6-124,-6-1 24,5-3-25,-7-5 291,8 0-247,-6 13 9,6-11-387,-8 13 334,0 0-562,0-6 35,0 14 484,0-14 426,0 6-172,0 0 42,0-5 122,0 12-206,0-12-64,0 5-76,0-8-32,7 1-179,-5-9 216,6 7 60,-8-14-68,0 14 458,0 1-305,0 2-222,0 14-563,0-14 157,0 6 387,0 1-200,0-7 534,0 14 363,0-14-491,0 6-395,0 0 19,0-5 47,0 12-69,0-12 275,0 5 280,0-8-238,0 8 395,0-5-497,0 12 77,0-12 66,0 5-545,-8 0-43,6-6 211,-5 6 146,7-7 350,0-8 178,0 5-120,0 2 64,0 3-159,0 13-66,0-14-152,-8 6-451,6 0 273,-6-6-252,8 7 595,0-9-276,0-7 594,8 5-56,-6-5-247,6 7-44,-8 1 32,0 7-70,0 2-382,0 0-61,0-2 188,0 0-86,0-6 259,0 14 264,0-13-202,0 5 33,0 0-10,0-6 47,0 14-67,0-14-166,-8 6 26,6 0 18,-6-5 8,8 13 27,0-14 183,0 6-170,0-8 193,0 8-141,0 2-38,0 0-71,0-1-1,0-1 12,0-6 14,0 14-24,0-14 112,0 6-2,0 0-28,0-5 1,0 12 131,0-12-140,0 5-30,0 0 37,0-6 347,0 14-278,0-14-42,0 7-391,0-1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27.167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484 1177 8186,'0'9'206,"0"1"39,0-4 0,-2-5 516,-3 5-234,3-4-111,-6-2-34,8 0 937,0 0-967,-8 0-89,6 0-1,-5 0-16,7 0-83,-8-8 0,6 5 11,-4-9 0,-1 6-200,1-5 0,-2 5 114,2-6 1,5 7-237,-5-7 168,-4 1 1,6-7-6,-7 1 1,5 0 53,-5-1 1,5-1-142,-6-4 1,6 2 26,-5-8 1,1 0 80,-1-5 0,-5-1-46,5 1 0,1-1 41,-1 0 0,7 1-79,-2-1 0,-2 3 58,3 3 1,-1-4-71,6 4 0,0 2 68,0-1 1,0 1-143,0-2 1,0 2-26,0 4 0,0 2 84,0-8 0,0 6-99,0-6 1,0 6 107,0-6 0,0 8 2,0-2 1,6 4-80,-1 2 238,1-1-99,-6 1 311,0 7-179,0 3-137,0 7-14,0 0 41,0 7 117,0-5 0,-2 6-36,-3-8-137,3 0 210,-6 0-143,0 8 0,4-6 158,-7 3 1,5-3-85,-5-2 1,7 2 117,-2 4-94,-4-4-25,1 6-104,-9-1 1,7-3-2,-1 8 0,7-7-132,-7 7 128,8-1 1,-9 7-13,7-1 1,-5 0 26,5 1 1,-2-1 143,2 0 0,4 0-137,-3 1 0,-3-1 173,2 0 1,-2-1 77,3-5-83,3 5 0,-6-13 312,8 9-272,0-8-315,0 4 228,0-8-232,0 0 0,0-8 0,2-4 0,2-3 1,4-2-1,-1-3 0,3-1 0,-2-4-198,-1-2 0,5 4 235,-6-5 1,7 4 112,-1-4 1,-3 5-100,3-6 0,-3 6 145,3-6 0,1 8-69,-7-2 1,2 9 280,-3 3-58,-3-1-88,6-5 153,0 7-198,-6 3 174,5 7-113,-7 0-311,0 0 206,0 7 0,0 3 161,0 7 1,2-3-205,4 3 1,2-4-199,3 10 0,10 4-669,-3 2 0,5 4 442,0 1 0,-2 1-586,8 0 1,-6 5 400,6 0 0,-1 1 576,7-7 0,0 1 0,-1-1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2:29.60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53 830 7920,'-10'0'346,"0"-2"563,5-3-765,3 3 1,-8-8 109,4 4 1,4 2-65,-3-7 0,3 5 64,2-5 1,0 5-150,0-6 0,0 7 120,0-7 0,0 0-123,0-5 0,5 4 76,1-5 1,2 9-127,-2-14 0,-3 7 39,9-7 1,-2 2 78,1-2 1,5 4-62,-5-4 0,4 2 47,3-2 0,-5 2-101,4-8 0,-9 6 77,9-6 1,-1 8-140,7-2 1,-4-2 26,4 2 1,-4-6-53,-1 6 0,-1-2-9,0 2 0,4 3 59,-3-3 1,3 6-156,-10 6 216,5-5-104,1 7 0,-2-3 55,-3 1-291,3 7 235,-5-4 0,7 2-10,0 1 1,-5-1 70,0 6 0,-1-6-48,6 0 1,1-1 83,-1 1 0,-6 4-77,1-4 0,0 4-4,5 2 1,-6 0 16,1 0 0,-6 0 12,5 0-12,1 0-12,5 0-146,0 8 1,1-4 86,-1 7 1,-6-5-68,1 6 0,-2-7 88,1 7 0,4-6-4,-3 5 0,-2-5-4,1 5 0,-5-7 36,5 2 21,1 4 1,-1-7 13,1 9 1,-6-6 39,5 5 0,-5-5-69,6 6 1,-7-1-201,7 6 204,-8 1 0,9 5-150,-7 0 1,2 0 77,-3-6 1,-3 0 0,4 1 0,-2-1 75,2 0 0,-4-5-60,3-1 0,-3-5 109,-2 6 1,0-7-144,0 7-60,0-8 104,0 3 49,0-7-984,0 0-1516,-7 0 1173,5-7 1329,-14-3 0,-1-7 0,-10 0 0</inkml:trace>
  <inkml:trace contextRef="#ctx0" brushRef="#br0" timeOffset="459">762 415 7737,'-10'-9'2148,"2"1"-1085,1 8-322,5-8-324,-6 6 0,8-7 110,0 3-1,0 4 1,0-6-176,0 1 26,0 5-292,8-6 0,-4 2 71,7 1-22,1-1 1,5 6-155,0 0 0,-5 0 52,-1 0 1,1 6 75,5-1-116,0 9 0,1-5-213,-1 9 0,0-3-84,0-3 0,1 3 138,-1-4 0,-5-1 29,-1 2 0,-1-7 15,1 7 1095,5-8-727,-7 3 1,7-9 18,-5-3 1,3-7-124,-9-11 1,3 0-228,-2-12 1,-2 5-768,7-11 1,-1-1 496,1 2 1,3-6-1495,-8 5 0,5 9 1850,-5 9 0,7-4 0,-3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3:12.24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7851 1073 8151,'10'-2'1621,"-4"-4"-865,-4 4 140,-2-13-141,0 13 1,0-14-478,0 7 0,0-3-65,0 1 0,0 5 289,0-6-401,0 9 1,0-13 109,0 5 1,0 1 0,0-1 0,0 5 247,0-6-257,-8 1 1,6-7 36,-4 1 1,-1 0-42,1 0 0,-6 5-115,6 1 0,-1-1 85,1-5 1,2-1-90,-7 1 0,1 0 27,-2 0 1,-3-1-147,4 1 0,-5-6 97,-1 0 1,0 0 31,-1 5 1,-1 1-120,-4 0 1,2 0 110,-8-1 0,8 1 58,-2 0 1,2-1-58,-2 1 0,4 6-78,-5-1 1,5 6 30,2-5 0,0 5-86,-1-5 0,1 5-38,0-6 0,1 6 80,5-5 1,-4 5-54,3-5 0,-3 5 63,-3-6 0,1 8-174,0-1 0,-2-3 90,-5 2 1,5-1-22,-4 1 1,2 4 74,-2-4 1,4 2 3,-4-1 1,-2 3 108,2-4 0,-2 2-79,2-2 1,2 2 47,-8-7 0,6 7-62,-6-2 1,8 2-18,-2-1 0,-2 3 39,2-4 1,-2-2 7,2 3 0,3-1-79,-3 6 1,-2 0 27,2 0 0,-2-2-44,2-4 1,4 4 51,-4-4 1,-2 4-60,2 2 1,-6 0 53,6 0 0,-2-5-44,2-1-1,2 0 35,-8 6 0,6-2 1,-6-4 0,2 5 9,-2-5 1,-3 4 8,3 2 0,-2-2 67,2-4 0,-3 4-59,3-3 0,-4 3 1,-1 2 58,-1 0-58,0 0 0,1 0 80,-1 0 0,-5 0 0,2 0-55,5 0-9,-2-8 1,8 6-1,-7-4-25,-1 4 0,6-3 29,1-1 0,4-2-53,-4 2 0,1 4 73,-2-3 0,-2-3 17,8 2 1,-6 0-13,6 6 1,-6-2-22,6-3 1,-7 3-4,1-4 1,-4 4-24,-1 2-44,-1 0 1,0 0 0,1 0 0,-1 0 1,1 0-6,-1 0 1,0 6 51,1 0 0,1-1 5,4-5-13,-3 0 0,11 0 0,-6 0-3,2 0 1,0 0 98,2 0 0,3 0-96,-3 0 1,2-2 181,-2-3-169,4 3 1,-8-6 0,4 8-16,-6 0 0,-2 0-2,3 0 1,-5 0-4,4 0 1,-2 0 34,3 0-33,-13 0 0,18 0 1,-11 0 12,1 0 1,6 0-7,-2 0 1,2 6 19,-2 0 1,-1-1-12,7-5 1,-2 0 4,2 0 0,3 0-30,-3 0 0,-2 0-1,2 0 0,-5 0-17,4 0 1,-6 0-218,1 0 231,-4 0 1,-1 0-1,-1-2-27,0-3 1,-1 3-146,-4-4 182,3 4 0,-5 2 0,5 0-15,-3 0 0,-4 0 0,-8 0 1,0 0 8,0 0 1,0 0 0,0 0 0,-5 0 0,-1 0 0,0 2 56,7 4-52,-1-4 0,-2 5 0,-2-7 81,-1 0 0,5 2-56,6 4 0,5-4 3,-5 4 1,2-4-7,-2-2 62,4 0 1,1 0 0,3 0-40,5 0 1,-5 0-8,9 0 0,-6 0-48,12 0 0,-6 0 53,6 0-70,-7 0 0,5 0 0,-6 0-9,2 0 0,0 0-9,-5 0 0,-7 2 54,1 3 0,-8-3-5,2 4 21,-4 4 1,-4-6-1,-2 5 129,-1-1 0,-7 0-80,7-3 0,-3-1-46,2 8 1,5-9 129,-5 3 0,4 2-16,2-2 1,6-1-32,0-5 0,13 0 10,-1 0-30,11 0 0,-8 0 0,8 0 64,2 0-127,2 0 0,7 0-42,0 0 0,1 0 91,-6 0 1,5 0-216,1 0 0,-1 6 38,-5 0 56,-1 0 1,1 0 0,-2 1 55,-4 3 1,4-4 1,-4 5 1,2-5-47,-3 5 200,5-7 0,-6 10-80,8-9 0,-6 7 0,0-4 1,2 1 60,2-5 1,1 11-89,1-3 0,0-2-11,-1 1 1,7-5-55,-1 5 1,7-5-12,-7 6 1,6-6 11,-5 5 1,5-5-24,-6 5 1,7-1-1,-7 1 1,8 5 28,-1-5-13,-5 5 1,6-5 0,-6 1 4,3 1 0,-5-3 4,6 1 1,-1-5-20,1 6 0,4-7-43,-4 7 0,4-8 1,2 5-106,0-3-175,0-4 282,0 6 23,0-8 1089,0 0-398,-7 0-360,5 0 367,-6 0-233,8 0-223,0 0-230,0-8 0,0 4-266,0-7 0,0-1 161,0-5 4,0 0 0,0-1 0,2 1-57,4 0 1,-4-6 95,3 0 78,5-8 1,-6 10-1,6-6-3,-3 2 0,7-4 77,-3 6 0,-1-6 39,1 6 0,-5-2-36,6 2 0,-3 2 8,3-8 0,1 8 9,-7-2 0,6 9-3,-7 3 0,7-1 0,-6-5-26,7 8-41,-11-7 0,8 14-29,-5-4-29,-3 5-209,6 1 259,-8 7 1,-6 3-20,0 7 0,-1 0 149,1 1 0,4-1-84,-4 0 0,-1-5 64,1-1 0,-2 1-4,2 5 1,3 0 18,-9 1 0,6-1-20,-5 0 0,5 1 28,-6-1 0,7 0-37,-7 1 0,6 1-42,-5 4 1,-1-2-104,-5 8 0,0-2 158,-1 1-142,9-3 1,-5-1 0,7-1 50,-3-2 1,6-2-26,-2-2 1,-1 0-69,1 1-12,0-9-8,6 7-170,0-14 112,0 5 123,0-7 0,6-2-30,0-3-166,15 3 0,-6-19 1,20 3-1071,7-1 1,10-8 236,11-2 1,12 3 861,-27 11 0,2 1 0,10-4 0,1-1 0,10-3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3:16.813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52 640 8812,'-11'-6'1436,"-1"1"-222,8-1-826,-3-2 1,5 6 132,-4-4 0,4 3 316,-4-3 0,4 4-146,2-13-107,0 5-146,0-7-202,0-1 1,6 1-24,0 0 34,7-1 0,-5 1-318,4 0 1,3 0 69,-3-1 0,3-1-44,2-4 1,2 4 48,4-4 1,-1 4 30,6 1 0,-5-5 77,6 0 0,-6 0-33,6 6 0,-6-2 18,6-4 1,-6 9-12,6-3 0,-8 3-108,2-3 0,-4 2 113,-1 3 0,-1-1-186,0 7 1,0-6 81,1 7 1,1-1-111,4 6 1,-4-6 15,4 0 1,-2 1 26,3 5 0,-3 0 48,7 0 0,-1-6-16,2 0 0,-2 0-101,-4 6 1,-4 0 83,4 0 0,-3 0-54,-3 0 1,0 0 75,1 0 0,-1 0-345,0 0 248,0 0 0,1 6-51,-1 0 224,0 7 0,-1-9 0,-3 6-249,-1-3 222,-9-1 0,13 0 0,-7 2-181,1 1 270,5-5 0,-5 6-91,7-5 0,1-1 142,-1 8 0,0-8-53,1 1 0,-1 3-59,0-2 0,6 2-36,0-3 1,-5-1 40,-7 8 0,-1-7-177,1 7 0,5-6 186,-5 5-65,-3 1 0,1 5-21,-3 0 1,-4 1 2,4-1 0,-2-6-2,1 1 1,-3 0 9,4 5 1,2 0-9,-2 0 0,1 1 32,-1-1 1,-4 0-97,4 1 0,1-1 86,-1 0 0,6 6-85,-7 0 0,1 2 90,-6-2 0,6-3 8,0 3 0,-1-2-31,-5 2 1,0-4 10,0 4 1,0-4-110,0-1 102,8-1 1,-6 0 11,4 0-11,-4 1 1,-2-1-196,0 0 172,7 1 0,-5-1-184,4 0 52,-4 1 6,-2-1 55,0 0 1,6-5-51,0-1-346,-1-7 224,-5 4-217,0-8-963,0 0 0,-7 0 1,-3 0-1</inkml:trace>
  <inkml:trace contextRef="#ctx0" brushRef="#br0" timeOffset="459">1367 882 9414,'7'-9'1729,"-5"-7"-1080,6 14 1,-8-7 623,0 3-454,0 4 83,0-6-23,0 8-289,0 0 1,2 6-419,4 0 0,-3 7-101,9-1 0,-6 3 2,5 3 0,-5 1-73,5 4 1,-5-4 89,6 4 1,-6 2-33,5-2 0,-5 2 104,5-2 1,-5-4-357,6 4 1,-8-3 109,1-3 0,3-6 181,-2 1-39,-1-8-42,3 3 1,2-22 771,7-8 0,6-10-253,0-7 0,6-6-1723,-6-12 1,6 4-352,-6-3 1,8 3 1557,-2 2 0,3 0 0,3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3:25.575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1003 18 11233,'-9'0'767,"1"-2"-888,8-4 259,0 4 90,0-5-69,0 7 906,0 0-607,0 7-158,0-5 47,0 14-35,0-7-158,0 8 1,0 1-94,0-1 1,0-5 149,0-1-157,0 1 1,-2 5 2,-4 0 0,2-5-113,-7-1 1,5-1 120,-6 1 0,7 5-168,-7-5 0,6-1 141,-5 1 1,5-5-134,-5 6 0,5-8 106,-6 1 0,7 3 84,-7-2 1,2 1 95,-1-1 1,-5-4-94,5 4 1,1-4 129,-1-2-243,-1 0 1,-5 0 4,0 0 0,5 6-16,1-1-15,-1 1 0,-5-6 1,0 0 0,5 0-3,0 0 1,7 0-12,-7 0 1,6 0 5,-5 0 37,-1 0 0,1 0-44,-1 0-36,8 0-262,-11 0 314,13 0-20,-13 0 0,11 2 60,-8 4 0,7-2 5,-7 7-7,1-7 0,-7 11 17,1-3 0,6-2 19,-1 1 0,6-7 126,-5 2 1,1 3-103,-1 3 1,1-5 3,4-1 1,4-2-82,-4 2 1,3-4-28,-3 4 0,4-3-110,-4 3 148,4-4 1,-3 8-16,-1-5 1,0-1-48,6 8 1,-6-6 31,0 5 0,-5-5 22,5 5 0,-7-1 21,1 2 1,3 3 60,-3-4 1,2 5 24,-1 1 0,-4-5 14,3-1 0,2-1-79,-1 1 1,5 5 27,-5-5-42,-1 5 0,1 1-21,-1 0 1,2 0-132,-1 1 1,1-1 145,4 0-39,5 1 1,-9 1-1,6 2-321,-2 2 1,-1 0 200,1-6 0,4-5 132,-4-1 0,4 1-19,2 5-96,0-7 4,0-2 1,0-8-3256,0 0 2374,0-8-112,0 6 365,0-6 764,0 1 0,8-3 1,2-7-1</inkml:trace>
  <inkml:trace contextRef="#ctx0" brushRef="#br0" timeOffset="433">52 606 8214,'-12'-6'-1237,"1"0"2401,7 1 0,-6 5 566,5 0-796,3 0-230,-6 0-251,8 0 432,0 0 1,2 5 0,2 3-761,2 2-244,-1 1 0,1 12 235,0 0-62,0 0 0,-6-4 0,2 3 35,3 1 0,-3 6-55,4-6 1,-4 5-161,-2-5 1,0 6 193,0-6 1,0 2-27,0-2 0,2-3 2,4 3 1,-4-10 214,3-1-14,-3-1 0,0 5-139,4-5 97,-4-3 1,13-8-63,-3 0 1,3 0-191,2 0 1,8-14 0,4-5-3820,4-6 3892,9-11 0,2-9 0,8-7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3:58.522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52 1384 9410,'-10'0'340,"-5"0"160,13 0 23,-6 0-311,8 0 1,-2 0 294,-3 0-289,3 0 300,-6-8-548,8 7 156,0-7 1,0 6-176,0-4 0,2 2 118,4-7 0,-4 5-112,3-6 1,3 7 66,-2-7 0,7 1 52,-1-7 1,3 1-58,3 0 0,-1-1 113,0 1 0,0 0-107,1 0 0,-1-1 88,0 1 0,6-6-207,0 0 1,0 6 105,-5 5 0,-1 1-29,0-7 1,1 7 53,-1-1 0,0 3-14,0-3 1,-5 2-22,0 5 0,-1 1 17,6-8 0,-5 8-13,-1-1 1,1-3 16,5 2 1,1-5 16,-1 5 0,0-6 24,0 7 0,1-7 3,-1 6 0,0-5-91,1 5 0,-1 0 32,0 6 1,-5-5 51,-1-1 1,1 0-42,5 6 1,-5-6 19,-1 1-6,1-1 0,5 4-29,0-4 1,1 4-14,-1-4 1,-6 3 9,1-3 1,5 4 90,6-4 1,0-2-76,-5 3 1,-1-3-23,0 2 0,2 4 13,4-3 0,-3-3 18,3 2 1,-4 0 40,-2 6-68,1-7 1,-1 5-33,0-4 0,-5 4-3,-1 2 0,1 0-31,5 0 49,0 0 1,1 0 6,-1 0 1,0-6 9,0 0 0,3 1 115,3 5 0,-4 0-119,4 0 1,-2 0 137,2 0 0,-2 0-102,8 0 0,-6 0 24,6 0 1,-6 0-86,6 0 1,-6 0 71,6 0 0,-6 0-60,6 0 0,-6 0 47,6 0 1,-6 0-32,5 0 0,-5 0 21,6 0 1,-6 0-56,6 0 1,-6 0 36,6 0 0,-6 5-8,6 1 0,-8 0-63,2-6 0,2 6 61,-2 0 1,2 5-21,-2-5 0,-4 2 6,4-3 1,2-1-52,-2 8 0,1-9 50,-7 3 1,6 2 36,0-2 1,0 1 2,-6-1 0,3-4 7,3 4 0,-4 2-76,4-3 0,-4 1 58,-2-6 1,6 6-154,0 0 1,6 1 136,-6-1 0,6-4-56,-6 4 0,2-2 42,-2 1 1,2-3-15,4 4 1,-4 2-12,-8-3 1,1 1 29,-1-6 1,-2 2-31,-3 4 28,3-4 1,-5 6 116,7-8-109,0 0 1,1 0 157,-1 0 0,0 0-135,1 0 0,1 0-18,4 0 0,-4 0 1,4 0-106,-4 0 0,4-6 0,0 0 61,-1 2 1,3 2 46,-2 2 0,2-2 30,-2-3 0,-4 3-67,4-4 0,-4 2 151,-2-2 1,6 2-127,1-7 0,-1 7 92,-6-2 0,2-1-40,4 1 1,-4-6 2,4 7 0,2-9-181,-2 3 1,2 1 151,-1-2 1,-3 7-97,7-7 1,-6 6 62,1-5 1,2 5-45,-2-5 1,0 5 25,-6-6 0,-2 6 68,-3-5 1,3 7-19,-3-2 1,-3-1 14,3 1 0,-6-6-2,5 7 1,-5-7-77,6 6-146,-1-7 0,6 3 120,1-7 0,-1 5 10,0 1 1,1-1 17,-1-5 0,0 0-78,0-1 1,1 7 44,-1-1 1,6 1 90,0-6 0,0-1 78,-6 1 0,-5 5-148,0 1 1,-7 5 521,7-5-309,-8 7 1,3-6 136,-7 4-279,0 5 0,0-9-24,0 4 1,0 2 53,0-7 0,0 5-250,0-6 0,0 7 72,0-7 1,0 6-84,0-5 1,0 5 71,0-5-9,0 7 390,0-12-204,0 14 0,0-7 287,0 3-300,0 4 1,0-7 91,0 3-116,0 4 1,0-8 8,0 5 0,0 1-53,0-8 98,8 8 229,-6-11 1,6 11 8,-8-7-40,0 7 1,0-6 51,0 4-104,0 4-116,0-5 1,0 5-174,0-4-340,0 4 129,0-6-159,0 8 954,0 0-12,-8 0 98,-2 8-301,-7-6 1,0 12-29,-1-9 1,7 1 88,-1-6 0,7 2-64,-7 4 1,6-4-250,-5 3 202,7-3-261,-11-2 1,13 2 132,-4 4 61,4-4-250,2 6 147,0-8-476,0 0 285,8 0-1,-3-6-223,13 0 1,-5-7 168,10 1 0,2 3 297,-2-3 1,8 0-172,-2-5 0,-2 0 20,2 0 0,-8 5 68,2 1 0,-4 7-77,-2-2 1,-5-2 220,-1 2-158,-7 1-141,4 5 0,-8 2 47,0 3 0,0 5 374,0 7 0,0 1 58,0-1 1,-2 2 88,-4 4 1,-1 2-507,-5 4 1,-3 4 131,3-5 1,-1 5-529,1 2 1,-3-1 277,3 1 0,3 7 203,-3 4 0,1 4 0,-7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4:13.83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7540 641 9039,'0'-10'1471,"-6"1"-565,0 3-249,1 4 213,5-6-237,0 0 195,0 7 47,0-15-354,0 7 1,0-3-262,0 0 0,0 7 34,0-7 1,0 6-208,0-5 1,-6 5 123,0-5 1,0 5-216,6-6 0,-6 7-208,1-7 32,-9 0 1,5-5 143,-9 0 1,1 0-50,0-1 0,-2 1 71,-4 0 0,1-1 17,-6 1 0,-1 0-8,-6 0 0,1-1 39,-1 1 0,0 0-67,1-1 1,-7 3-14,1 3 1,-6-1-15,6 7 1,-14-5 16,2 5 1,-6-6-19,1 7 0,3-3 65,-4 2 1,4 2-5,3-7 0,1 7 101,3-2 0,3-1-110,4 1 1,3-6 102,-3 7 1,4-3-85,1 2 84,0 4 0,7-7 1,-1 5-110,-2-2 0,-2 0-18,-1 6 0,-1-2-7,1-4 0,-1 5-164,0-5 0,-7 4 21,-4 2 1,4 0 140,1 0 1,-1 0 53,2 0 1,-6 0-77,5 0 1,-5 0 64,6 0 0,-8 0 1,2 0 0,-4 0 28,-2 0 0,6 0-13,0 0 1,0 0 11,-6 0 0,-4 0-128,4 0 1,-4 2 91,10 4 1,-4-5-164,-2 5 1,0 2 64,1-2 1,-1 5 32,0-5 1,-2 2 1,-4-3 1,5-3-10,-5 4 1,8 2 27,-2-2 1,4 1-2,-10-1 1,3-4 107,-3 4 0,4 1-108,-3-1 1,-5 2 130,-1-2 1,3-4-103,3 3 0,3-1 66,2 2 0,6-2-42,0 7 0,1-5 4,-1 6 1,2-7-37,4 7 1,1-6-5,-7 5 0,6-1-123,-6 1 1,5 5 131,-5-5 0,6 3-25,-6-3 0,2 5 19,-2-5 0,-3-1 0,9 1 1,-8-1 6,2 1 1,-4 5 5,-2-5 1,6-1 28,0 1 1,0 1 14,-6 5 1,0-5 17,0-1 0,2 1-47,4 5 0,-4 0-24,4 1 1,2-1 11,-2 0 1,9 1-3,3-1 1,-1 0 8,6 0 0,-2-5-5,3-1 0,3-1 22,7 2 0,-1 1 8,-4-7 0,4 5 45,-4-5 0,4 8-61,1-3 0,1-1 12,0 1 0,-1-5-9,1 6 0,0-7-2,0 7 1,-1-6-2,1 5 0,-6-5-3,0 5 0,2-5 1,9 6 1,-9-3-2,4 3 0,1 1 0,5-7 1,-1 8-2,-5-3 1,-2-1 103,-4 1 0,4 1-93,-4 5 1,-2-5 10,1-1 1,-8 3 18,-3 9 0,1-4 0,-7 4 1,5-4 1,1-2 0,-5 1-1,-1-1 1,1 6-39,6 0 1,5 0 26,0-6 0,6 1-156,-6-1 79,8 0 0,-4 1-10,8-1 0,-1-2 52,1-3 0,0 3-10,-1-3 1,1-3 10,0 3 0,0-1 2,-1 7 0,-5-1 23,0 0 0,-6 0-28,6 1 1,-7-1 17,1 0 1,2-5-3,-2-1 0,6 1 55,-6 5 0,2 1-62,-2-1 0,4 0 2,8 0 0,0-5-85,0-1-12,-1 1-117,1 5 196,0 1 1,1-7-108,5 1 111,3-9-17,8 5-135,0-8 2118,0 0-918,0-8-985,8-1 1,-4-8-453,7-1 1,-7-1 328,2-4 1,1 4-66,-1-4 1,6 2 19,-7-2 1,7-2 42,-6-4 1,7-4 141,-1 4 1,-3 2-66,3-1 0,-1-1-1,7-6 0,-7 6 64,1 1 0,-3 6 189,3-1 1,1 10-142,-7 1 0,0 7 112,-6-7-1041,0 8 415,0-3-470,0 7 304,0 7-3,0-5 432,0 13 0,0-11-28,0 8 0,0-6 209,0 5 1,0-5 1028,0 5-572,0 1 1,0 5-190,0 1 0,-6 5-123,0 0 0,-1 2-107,1-2 1,2 4-181,-7 7 1,5-3 148,-6 4 0,6-5-165,-5 11 1,-1-5 80,-5-1 1,6-1 18,-1 1 0,6-6 171,-5 0 0,5-8-56,-6 2 226,9-12-358,-5-3 11,8-8-180,0 0 0,17-4-411,12-7 1,21-3 240,19-15 0,-23 15 1,4-1 370,9-1 0,3-2 0,16-6 0,4-2 0,10-1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4:46.574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12451 579 8245,'0'-9'1728,"0"1"-1004,0 8 1087,0 0-1641,0 8 1,0-4-19,0 7 0,0-5-16,0 5 0,-5-5 37,-1 6 1,-6-1-138,7 6 0,-9-5 80,3 0 0,-7-1-90,-5 6 1,2 6-29,-8 0 1,6 0-106,-6-5 0,2-1 94,-1 0 0,-5-1-111,4-5 1,-2 5 99,3-5 0,-3 3-13,8-3 0,-8 5 139,2-5 1,2-1-94,-2 1 0,6-5 146,-5 5 1,1-5-97,-2 6 0,2-6 15,4 5 0,2-5-60,-8 5 1,8-7 1,-2 2 1,4 2-11,1-3 1,1 7-111,0-6 0,-1 1-99,1-1 162,0-4 1,0 12-58,-1-9 1,1 1 59,0-6 0,-1 6-8,1 0 1,-2-1 32,-4-5 1,4 6 9,-5 0 0,3 0 41,-2-6 1,2 2 134,-8 3 1,2-3-3,-1 4 0,-3-4-80,8-2 0,-6 0-204,6 0 1,-6 6 69,6-1 0,-2 1 41,2-6 1,4 0-10,-4 0 1,-2 0-108,2 0 1,-2 6 79,2 0 1,2 0 2,-8-6 1,6 0 109,-6 0 1,6 1-101,-6 5 1,6-4 167,-6 4 0,6-4-59,-6-2 0,6 0-47,-6 0 0,6 6-12,-6-1 0,6 1-1,-5-6 1,6 0-19,-1 0 1,4 0-13,2 0 1,0 0-52,-1 0 1,1 0 64,0 0 1,-1 0-40,1 0 0,0 0-24,0 0 0,-7 2 1,1 4 0,-2-4-15,2 3 1,-2-3-7,-3-2 0,-3 2 52,8 4 1,-8-4-6,2 4 0,4-4 54,2-2 1,-2 0-63,2 0 0,0 2 76,6 3 0,-1-3-35,1 4 0,0-4 14,0-2 0,-1 0 0,1 0 0,-6 0 6,0 0 1,0 0 7,6 0 0,-6 6-3,-1 0 0,1-1-16,6-5 0,-6 0 1,0 0 0,-2 0-36,2 0 1,4 0 33,-4 0 1,2 0-193,-3 0 0,3 0 80,-7 0 1,4 0 51,-4 0 1,5 0 17,-6 0 1,0 0 7,-6 0 0,1 0-6,-1 0 1,-1 0 1,-5 0 0,5 0 123,-5 0 0,5 0-103,1 0 1,7 0 48,-1 0 0,0 0-36,-6 0 0,7 0 0,-1 0 0,8 0-6,-3 0 0,0 6-2,0 0 1,-4 0-13,5-6 1,-2 0-4,2 0 0,-2 0 11,-4 0 1,-2 0 11,8 0 0,-8 0 1,2 0 1,2 0-14,-1 0 1,1 2 0,-2 3 1,-2-3-6,8 4 1,-6-4 0,6-2 0,-6 0-29,6 0 1,-5 0 32,4 0 0,-6 0-54,1 0 0,-2 0 57,2 0 0,-5 0-5,-1 0 0,1 0 32,-7 0 0,-1 0 5,2 0 0,-6 0-28,5 0 1,-5 0 6,6 0 1,-6 0-17,5 0 0,1 0 12,5 0 1,-5-2-10,0-4 0,1 4 34,10-3 1,-3 3-1,3 2 0,-2-2 38,2-4 0,-1 4 8,6-4 0,-6 4 0,1 2 0,-4 0 3,-1 0 0,5-5-87,0-1 0,0 0 61,-5 6 0,-5 0-85,5 0 1,-5 0 68,10 0 1,-3 0-60,-3 0 1,1 0-20,-1 0 0,-5 0-100,-1 0 0,-1 0 82,2 0 0,3 0-4,-3 0 1,3 0 47,3 0 1,-3 0 0,-3 0 1,3 0 65,-3 0 1,9 0-77,2 0 0,1 0 55,-7 0 1,2 0-29,4 0 0,-3 0 7,3 0 0,0 0-42,-5 0 0,9 0-11,-10 0 1,4 6-28,-3 0 0,-1-1-13,1-5 0,-1 0 44,0 0 0,1 2 1,-1 4 0,-1-4 65,-5 4 0,7-4 9,-1-2 1,1 0 11,5 0 1,-6 0-19,-5 0 1,3 2 19,-3 3 0,3-3-11,3 4 0,-3-4 5,-3-2 0,3 0-158,-3 0 1,4 0 129,1 0 1,-1 6-51,-5-1 1,7 1 24,-1-6 0,0 0-5,7 0 0,-3 2 23,2 4 0,-2-4-1,8 4 1,-7-5 51,1-1 1,2 0 21,-2 0 1,2 0 13,-2 0 0,-3 0-60,3 0 0,-4 0-94,-1 0 0,-3 0 17,-3 0 0,3 0-158,-3 0 0,-2 2 145,1 4 0,-5-4-118,6 4 1,-6-4 117,5-2 0,-7 0-7,2 0 1,4 0 109,1 0 0,-1 0-116,2 0 0,-8 0 151,2 0 1,-2 0-52,2 0 1,-4 0 20,3 0 1,-2-6-37,-3 0 0,2 0 5,4 6 0,-4 0-30,3 0 1,-2 0-5,-3 0 1,2 0-52,4 0 0,-4 0 58,4 0 0,1 0-106,-1 0 0,8 0 121,-3 0 1,5 0-4,1 0 0,-5-1 12,0-5 0,-1 4 7,7-4 1,-1 4-29,1 2 0,-7-2 8,1-4 1,-1 5-118,7-5 0,-1 4 113,1 2 0,1 0-141,4 0 1,-2-6 75,8 0 1,-5 1 24,5 5 1,-6-2 48,6-4 1,0 4 116,5-4 1,-1-1 18,-4 1 0,4-6-88,-4 6 1,4-5 23,1 5 1,1-5-24,0 5 1,-1-6-125,1 7 0,0-7-13,-1 6 0,1-1-136,0 1 0,0 2 155,-1-8 0,-1 9-151,-4-3 0,8-2 108,-8 2 1,7-5 14,-7 5 0,4-2 111,2 3 0,1 1 11,5-8 201,-12 8 0,11-9-142,-11 7 0,4-1 88,2 1 0,-1 2-90,1-8 1,0 9 5,-1-3 0,1-2-89,0 2 0,0-5-18,-1 5 1,1-2 63,0 3 1,-1-3-9,1-4 1,-6-1-58,0 7 1,0-7 46,6 1 1,-1 3 0,1-3 1,0 1 36,-1-7 0,1 7 6,0-1 0,0 3 62,-1-3 1,3-3-85,3 3 1,-3 3-120,4-3 1,-3 6 120,3-5 1,-5 5-109,5-6 1,1 7 59,-2-7 0,7 6-7,-7-5-75,1-1 27,-7-5 1,3 0 5,3-1 0,-1 7 31,7-1 0,-7 3 0,1-3 1,3-3 31,-3 3 0,6-1 115,-5 1 0,5-3-71,-5 3 0,5-1 7,-6 1 1,7-3-13,-7 4 1,6-3 12,-5 3 1,5-5 71,-6 5-79,9-5 0,-11-1-75,8 0 1,-1-1 62,1 1 1,2 6-201,-7-1 0,7 1 61,-2-7 0,2 1 50,-2 0 1,4 5 9,-3 1 1,-3-1-20,2-5 1,-5 5 61,5 1 0,-2 1-39,2-1 0,3-3 145,-9 8 0,8-1-103,-2 1 422,-3 4 22,7-6-185,-6 8-206,8 0-162,0 0-609,0 8 451,0-6 395,0 13-243,0-5 1,0 1 47,0 1 0,0-6 142,0 5 0,0-5-82,0 6 0,-6-7 402,1 7-326,-1-1 36,6 7-96,-8-1-31,6 0 1,-5-5 176,7-1 40,-8-7 1,6 6 737,-4-4 89,4-5 548,2 7-1336,0-8 0,0-2-244,0-4 1,0-3-36,0-8 0,0 5 186,0 1 1,0-1-165,0-5 1,0-1-19,0 1 0,2 0 71,4 0 1,-4-1-56,4 1 0,1 0 86,-1-1 0,2 1 230,-2 0 17,-4-1 0,7 3 71,-3 4-114,-4-5-2218,6 14 1478,-1-13 0,3 15 248,7 0 0,2 8-335,4 9 1,14 8-554,15 4 1,25 9 653,-30-18 1,4 0 84,12 5 0,6-1 0,15-2 0,5 0 0,-22-5 0,1 0 0,-1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5:17.112"/>
    </inkml:context>
    <inkml:brush xml:id="br0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26787 8163 21594,'0'-10'-2097,"0"2"1817,0 8 2345,0-7-2025,0 5 237,0-6-201,0 8 2315,0 0-2163,0-8 718,0 7-279,0-7-779,0 8 1,0-2 750,0-4 433,0 4-725,0-13 1,0 11-432,0-8 1,-1 3-471,-5-3 628,4-3 0,-6 5-225,8-7 1,-6 0 152,1-1 1,-1 1 142,6 0 1,0 0 41,0-1 1,-6 1-381,0 0 1,1-1 129,5 1 0,0-2 19,0-4 1,0 4 290,0-4 0,0 1 33,0-1 0,0 4 99,0-4 0,0 4-137,0 2 0,0-1-146,0 1 0,0 0 209,0-1 0,-2 1-238,-4 0 0,2-6-249,-7 0 1,5 0-231,-6 5 0,6 1 135,-5 0 1,5-2 37,-5-4 0,5 3-139,-6-3 1,9-2 268,-3 2 0,-2-6-85,2 6 0,-5-7 235,5 1 1,-7 2-17,1-2 0,-3 2 108,-3-2 0,1-1 84,0 7 1,-2-8-68,-5 2 1,5 2 28,-4-2 0,4 2-248,2-1 0,-6-5 141,0 4 1,0-4-271,5-1 1,1-1 102,0 1 0,-1-3-61,1-3 1,0 3 102,-1-3 0,-1 3-37,-4 3 1,-4-1 43,-7 1 1,-1-1 79,1 0 1,-1 1 79,0-1 0,-1-1 15,-4-5 1,3 5 115,-3-4 0,3 3-81,3 3 1,5-7-122,0 1 0,2-6-134,-2 5 0,-2-1-315,8 2 1,-7 1 246,1-7 1,2 8 0,-2-3 0,6 3 0,-6-2 0,0 1 57,-5-7 0,-1 6 131,1-6 0,5 7-74,0-1 1,0-4 147,-5-2 1,5 3-86,0 3 0,6-2-43,-6 1 0,8-1-110,-2 2 0,4 3 3,1-3 1,1-2-49,0 1 0,-2-1-81,-4 2 1,7 3 156,-7-3 0,8 3-32,-8 3 0,2-7 114,-3 1 1,0 0-37,-5 5 0,-4 0 127,4 1 0,2-1-38,-2 1 1,1-1-148,-7 0 1,6 1 173,0-1 1,1 1 5,-7-1 0,6 1 118,0-1 1,2 0-107,-1 1-126,-5-1 1,8 1 0,-6-1-31,2 0 0,1 1 309,-7-1-217,0 1 1,1-7-1,-1 1 161,1 2-176,-1 1 1,1 6 0,-1 1 47,0-1 0,1-6 78,-1 8 8,-7-3 1,5-3-229,-3 1 0,4-1 85,1 0 1,0-1 0,1-2-156,-1-3 1,1 1 199,-1 5 0,-1 1 21,-5-1 0,5 0-38,-5 1 1,-3-1 150,-2 1 1,2-1-64,-2 1 1,5 1-51,-5 4 184,0-4 0,2 8 177,4-3 1,-3-3-297,3 8 0,-2-8 0,3 2-119,-1-3 0,-2 3-201,1 0 1,5 0 97,-5-5 0,-3 1-60,-2 4 203,-4-4 0,4 12 0,0-8-154,-2-1 163,-2 5 0,-2-6 0,2 6 10,4-2 184,-4 6 0,6-6-165,-8 4 1,6 4 68,0-4 1,2-2 0,-5 0 116,3-2-367,0 6 1,0-10-45,0 8 1,6-2 128,-6 2 0,-1 2-6,-4-8 0,-1 2-48,0-2 1,0 2 194,0 4 1,-2 2-145,-3-8 1,3 8 160,-4-2 0,2 2-76,-1-2 1,1 2-159,-7-8 1,7 8 101,-2-2 0,4 2-62,3-2 0,-1 3 150,0-3 0,0-2-139,0 2 0,0-2-32,0 2 0,0 2-51,1-8 1,-3 8 272,-4-2 1,4-2-184,-3 2 0,1-6-93,-2 6 0,-1-2 98,-5 2 0,-1 4 5,7-4 0,-9 2-118,-2-2 1,2 3-7,-2-3 0,-1 4 263,7 2 0,-8-6-163,2 0 0,-4 0 218,9 5 1,-3 1-121,-2 0 0,0-1 200,0 1 1,5 0-228,1 0 0,-1-1 105,-5 1 0,0 2 93,0 3 1,0-3-145,-1 3 1,1-1-18,0 1 1,-6-3 33,0 3 0,-2-1-36,2 1 1,4-3-2,-4 3 0,-1-1-97,1 1 1,-6-3-9,6 4 0,-2 1-216,2-2 1,2 3 262,-8-3 1,8-3-64,-2 3 0,-3 3 196,-3-3 1,-4 8-121,-1-1 1,1-3-158,5 2 0,-7 0 200,1 6 0,-6-1 84,-6-5 0,3 4-21,9-4 0,0 4 2,-1 2 1,1 0-227,-1 0 0,6 0 97,1 0 0,5-2-168,-6-4 0,0 5 136,-5-5 0,7-2 112,4 2 1,-2-1-124,2 1 1,-7 2 38,1-7 0,2 7 69,-1-2 1,5-2 218,-6 2 0,-4-1-184,-1 1 1,-4 4-13,9-4 1,-9 4-110,-3 2 0,42 0 1,-1 0 115,-46 0 0,46 0 1,0 0-171,-40 0 0,-8 0 146,2 0 1,44 0 0,0 0-31,-1 0 1,1 0 0,-1 0 0,0 0 35,3 0 1,0 0 0,0 0 0,1 0 4,-1 0 0,0 0 0,-3 0 0,0 0 3,1 0 0,-1 0 1,0 0-1,0 0-51,3 0 1,1 0 0,-4 0 0,0 0-9,1 0 0,-2 0 0,-4 0 1,-1 0 13,4 0 1,-1 0 0,-1 0-1,1 0-166,3 0 1,0 0-1,-1 3 1,-1 0 191,-3 0 1,-1 0-1,0 3 1,1-1 17,-1-2 0,1 0 0,0 3 1,1 0-12,1-3 1,0 0-1,-2 2 1,-1 1-6,1-3 0,-1 0 0,2 3 1,-1-1-34,0-2 1,-1 0 0,0 3 0,1 0 36,2-3 1,1-1-1,-3 4 1,-1 0-21,-3-3 1,1 0 0,4 2-1,1 1 10,-3-3 0,1 0 0,4 3 0,0 0-124,-1-4 0,-1 1 0,2 3 1,1 0 88,-6-3 0,0 0 0,7 2 0,-1 1-106,-3-3 1,1 0 0,0 3 0,0-1 2,3-2 1,-1 0 0,-4 3-1,1 0 15,0-3 1,0-1 0,2 2 0,1 0 39,0-1 1,0 0-1,2-2 1,1 0-13,0 1 0,0 2 0,0-1 1,0 1-59,0-1 0,0 0 1,1 1-1,1 0 38,-48 1 1,-2-3 97,7 4 1,44-2 0,-2 0-97,-47 2 1,2-1-11,-2-5 1,8 6 77,-2 0 0,2 2 16,-3-3 0,5-3-30,-4 4 1,3-2-25,3 2 0,-1-4 41,1 3 1,5 3-2,1-2 1,5 0-41,-6-6 1,0 5-9,-5 1 0,7 2 71,4-2 1,2-5-110,-2 5 1,2-2 18,-8 2 1,8-4-149,-2 4 0,-1 1 201,1-1 0,-2 2-33,2-3 0,10-3-2,-5 4 1,5 2 60,-4-2 1,-2 1-81,-4-1 0,9-4-80,-3 4 0,6 1 416,-1-1 0,3 6-267,3-7 0,-1 7 18,-5-6 0,3 5-31,3-5 0,3 6 47,-9-7 1,8 7-49,-1-6 1,3 5 377,2-5 1,6 5-333,0-5 1,0 6 244,-6-7 1,6 7-285,0-6 1,0 7 251,-6-1 0,6-3-149,-1 3 0,1-2-94,-6 1 0,2 4 184,4-3 1,2-2-154,4 1 1,3-5-8,-3 5 0,3-1-36,3 1 0,1 3 0,4-8 0,-3 7 0,3-1 0,-4-3 0,-1 3 0,-1-6 0,0 5 0,1-1 0,-1 1 0,1 3 0,-1-9 0,1 7 0,-1-6 0,2 5 0,4-5 0,-3 6 0,3-7 0,-2 3 0,2-2 0,2-2 0,4 7 0,4-5 0,-4 5 0,-2-7 0,2 2 0,0 2 0,6-2 0,-1 5 0,1-5 0,0 5 0,0-5 0,-1 2 0,1-2 0,0-5 0,-1 13 0,1-8 0,6-1 0,-1-5 0,8 2 0,-2 4 0,3-4 0,-3 4 0,4-4 0,-6-2 0,8 0 0,0 2-778,0 3-860,0-3 586,0 6-240,0-8-367,0 0 1799,0 8-378,0-6-95,0 5 1203,0-7 941,0 0-929,-7 0 216,5 0-1181,-6 0 292,8 0 797,0 0-81,-8 0-859,6 0 0,-7 0-66,3 0 0,4 8 0,-8-6 0,5 4 0,1-4 0,-8-2 0,7 0 0,-7 0 0,6 5 0,-5 1 0,5 0 0,-6-6 0,1 8 0,-6-6 0,-1 3 0,1 3 0,0-2 0,1 1 0,5-1 0,-5-2 0,5 8 0,-4-9 0,-3 3 0,1 2 0,0-2 0,-3 7 0,-3-1 0,4-3 0,-4 3 0,4-6 0,2 5 0,-1-5 0,1 5 0,-6-1 0,0 1 0,-2 3 0,2-8 0,4 7 0,-4-1 0,-2 1 0,2-1 0,-2 3 0,2-3 0,3 3 0,-3 2 0,-2 0 0,2 1 0,0-7 0,6 1 0,0-3 0,-1 3 0,7-2 0,-1-5 0,8-3 0,-3 6 0,7-8 0,0 0 0,7 0 0,-5 0 0,6 0 0,-8-8 0,0 6 0,0-5 0,0 5-758,0-4 247,-8 4 1,6-8-1106,-3 5 114,3 3 435,-6-14 1,6 7-602,-4-9 1430,4 1 0,2-6-46,0 0 0,6-8 209,0 3 1,7-5 399,-1-2 1,9-5 3,2 0 0,6-8 161,-6 1 1,2-1 147,-2 2 0,-2-2 4,8 8 1,-8-4-84,2 9 1,-9-1-314,-3 13 1,-1-1 133,1 7 0,-3 6 104,-8-1-1126,0 8-13,0-3-33,0 7 923,0 7-425,0-5 0,0 8-321,0-4 64,0-5-387,0 7 926,0-8 454,0 0 438,-8 8-685,6-6 815,-5 5-842,7 1 0,-2-6 858,-4 4-936,4 3 0,-8 1 180,5 7 1,1-5-496,-8-1 0,7 7-86,-7 5 0,6 6-162,-5-6 1,-3 13 249,-9-1 1,4 5-1,-6 0 143,0 7 0,6 1 0,-4 0-258,4-2 1,1-8 145,1 3 0,0 1 10,-1-2-1,7-5-264,-1-6 0,9-8 181,-3 2 1,2 0-18,-2-6 327,4 4-591,-5-11 628,7 7 0,1-5-584,5-1 54,-4-7 1,6 6-150,-8-5 275,0-3-94,8 6 0,-5-6-491,9 4 56,-1-4 1,14 7 376,4-3 1,8-4-912,9 4 0,11-6 1162,24-6 142,8-4 0,-28-4 0,4-4 0,2-1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7:39:52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 19016,'-9'0'-252,"1"0"634,8 0-97,-8 0 123,6 0-105,-5 0 416,7 0 11,0 0-417,-8 0-454,6 0 22,-6 0 108,8 0 1434,0 0-1150,8 0 1,2 0-51,7 0 1,0 0-49,0 0 0,3 0-53,3 0 1,0 0 44,11 0 1,-1 0-218,13 0 1,0 0 67,6 0 1,2 0-125,4 0 1,-3 0 55,9 0 0,-7 0-18,7 0 1,-3 0 133,3 0 0,-7 0 2,-11 0 1,2 0-14,-7 0 1,-1 0 24,-5 0-75,-8 0 1,-2 0 110,-8 0-34,-8 0 80,-1 0 14,0 0-139,1 0 0,9 0 5,-1 0 0,0 0-93,1 0 1,7 0 95,3 0 0,1 0-114,6 0 1,-4 0 103,9 0 0,-2 0-35,3 0 0,-5 0-46,5 0 0,-5 0-12,-1 0 0,-1 0 69,1 0 1,-6 0 2,-1 0 1,-4 0-12,4 0 1,-5 0-5,6 0 1,-6 0 2,6 0 1,0 0-1,6 0 0,-7 0 20,1 0 0,0 0-13,6 0 0,1 0 8,4 0 1,-5 0-6,0 0 0,-3 0 1,-9 0 1,0 0-156,-5 0 151,-1 0-49,-7 0 20,-3 0 74,-7 0 0,-2 0-206,-3 0-8,3 0 433,-6 0-233,8 0 0,2 0 115,4 0 0,-2 0-73,7 0 0,-5 0-260,5 0 206,-7 0 0,6 0-109,-4 0 128,-5 0-12,7 0-81,-8 0 1,2 0-109,4 0 190,-4 0 0,13 0 189,-3 0 0,3 0-256,2 0 1,1 0 65,-1 0 0,2 0-67,4 0 0,-4 0 58,4 0 0,-1 0-3,1 0 1,-4 0-19,4 0 1,2 0-9,-2 0 0,0 0-104,-6 0 0,1 0 110,-1 0 1,-6 0-11,1 0 1,1 0 2,10 0 0,-3 0 87,3 0 1,-4 0-93,-2 0 0,8 0 14,4 0 1,-2 0 29,2 0 0,-6 0 2,6 0 0,-6 0-134,6 0 0,-8 0 112,2 0 1,-10 0-126,-1 0 0,-7 0 103,7 0 1,-6 0-72,5 0 0,-5 0 39,6 0 0,-1 0 146,6 0 0,-5 0-69,-1 0 1,1 0-37,5 0 0,1 0 17,-1 0 20,0 0-181,0 0 163,1 0-304,-9 0 209,-1 0-102,-8 0 201,0 0-24,8 0 1,-4 0 165,7 0 0,-5 0-56,5 0-68,1 0-10,5 0 0,0 0-16,1 0-32,-9 0-3,7 0-36,-14 0 1,7 0 53,-3 0-341,-4 0 198,6 0-135,-8 0 413,0 0-96,-8 0-320,6 0 251,-6 0 44,8 0 0,2 0 182,4 0 1,-2 0-139,7 0 1,-5 0-34,6 0 1,-7 0 0,7 0 0,-6 0 252,5 0-140,-7 0 94,12 0-142,-15 0-104,15 0-43,-14 0 112,5 0 0,-5 0-199,4 0 213,-4 0-112,6 0 12,-8 0 732,0 0-765,7 0 1,3 0 124,7 0 1,-5 0-6,-1 0 1,-5 0 43,6 0-302,-1 0 0,1 0 226,-1 0 396,-7 0-143,11 0 328,-13 0-320,6 0 30,0 0-329,-6 0 157,5 0-293,-7 0-1300,0 0 0,-7 0 0,-3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5:23.481"/>
    </inkml:context>
    <inkml:brush xml:id="br0">
      <inkml:brushProperty name="width" value="0.08" units="cm"/>
      <inkml:brushProperty name="height" value="0.08" units="cm"/>
      <inkml:brushProperty name="color" value="#E71224"/>
    </inkml:brush>
    <inkml:brush xml:id="br1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536 1194 32767,'0'-11'-1602,"0"-1"1,-5 1 169,-1-7 1,-6-1 578,7-4 0,-9 2 392,3-8 1,1 0 257,-2-5 0,3 5 128,-3 0 0,-3 2-96,3-2 0,3-3-465,-3 3 1,3-2 408,-3 2 0,-1-3 322,7 3 0,-6-2 196,7 2 1,-7-2-154,6 8 0,1-5 63,5 5 0,-6-1-156,0 7 1,0 6 76,6-1-53,0 1 29,0-7 0,0 1-195,0 0 1,0 5 35,0 1 0,0-1 221,0-5 1,0 5-140,0 1 1,-2 1-33,-3-1-57,3-5 0,-6 12 158,8-7-640,0 7 416,0-4-572,0 8-9068,0 0 9609,8 8 1,-6 2 0,5 7 0</inkml:trace>
  <inkml:trace contextRef="#ctx0" brushRef="#br1" timeOffset="656">536 1298 8486,'-7'-10'1282,"5"1"-809,-4 3 423,4 4-575,-6-13 1,6 5-23,-3-7 0,-3 0-47,2-1 0,-5 1 0,5 0 0,-6-6-88,7 0 0,-7-8 88,6 2 0,-7-4-122,1-1 1,-1-1 106,1 1 1,-1-1-195,7 0 0,-7 1-171,1-1 0,3-1 109,-3-5 0,8 5-57,-2-5 1,-1-1 57,1 2 1,0-1-31,6 7 0,0 1 68,0 4 0,-6-1-90,1 7 1,-1 0 69,6 5-85,0 1-229,0 0 197,0-1 68,0 9 0,0 1-31,0 8-2308,0 0 0,0 0 0</inkml:trace>
  <inkml:trace contextRef="#ctx0" brushRef="#br1" timeOffset="1281">35 554 8473,'-10'-9'2143,"3"1"-1777,7 8 1,-2 0 598,-4 0-137,4 0-232,-6 0-122,8 0 785,0 0-992,0-8 207,0 6-420,0-5 58,0-1-235,8-2 1,2-7 81,7 0 0,-6-2-64,1-4 0,-1-4 70,7-8 1,-1 1 85,0-1 1,1-2-78,-1-3 1,-2 9 34,-3-3 1,1 5 48,-7 0 0,6 4 20,-7 8-77,1 0 0,-6 5-65,0 1-326,0 7-176,0-4 362,0 8 1,0 2 140,0 4-16,0-4 1,2 5-96,4-7 92,-4 0 321,5 0 97,-7 8 700,0-6-408,8 13-511,2-5 1,7 7 0,0 2-236,1 4 1,1 4 0,2 8-1,4 1 1,2 5-337,3 5 1,3 4-1397,2 2 0,5 0 1850,0-1 0,1-6 0,-7-3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5:27.14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70 1090 8151,'-9'0'786,"-1"0"510,4 0 1,2 0 414,-7 0-1023,7 0-169,-4-8-247,8-1 0,0-9-105,0 1 1,0 0 54,0 0 1,2-3-97,4-3 1,-4 4 28,4-4 1,1-2 53,-1 2 1,2-6 20,-2 6 1,-3-6-178,9 6 1,-8 0-73,2 6 1,1-2 78,-1-4 1,5 3-72,-5-3 1,6 4 84,-6 2 1,7-6-85,-1 0 0,-3 0 84,3 5 0,-1 1-54,6 0 1,-5-6 19,0 0 1,-1 0 66,6 5 0,-5 1-48,-1 0 0,-5 5 16,6 1 1,-7-1-152,7-5 0,-2 5 191,1 1-102,5-1 1,-7-3 30,8 3 0,-5-1-118,-1 7 0,-1-2 126,2 3 1,1 1-94,-7-8 82,7 8-48,-3-3-218,7-1 210,0 6-37,1-6 18,-1 1-251,0 5 245,1-6 0,-1 8-154,0 0 0,-5 0 82,-1 0 1,1 0-298,5 0 222,0 0 0,1 0 90,-1 0 0,0 0-53,1 0 1,-1 6 39,0 0 1,-5 5 111,-1-5-115,1 7 1,5-5 141,0 4 0,-5 3-33,-1-3 0,-5-3 63,6 3 0,-7-1-97,7 6 0,-6-5-3,5 0 1,-5-1-195,6 6 0,-7 1 118,7-1 0,-6 0-110,5 1 1,-5 1 130,5 4 0,-5-4-7,6 4 0,-8-4-69,1-1 0,3-7 42,-2 1 1,1-1-288,-1 6 152,-4-7-975,6 5 423,-8-13-286,0 6 0,-8-8 60,-3 0 1043,-5 0 0,-9 0 0,-2 0 0</inkml:trace>
  <inkml:trace contextRef="#ctx0" brushRef="#br0" timeOffset="827">53 1090 10145,'-10'0'2510,"-5"0"-2036,13-8-201,-6 6 0,2-7 229,1 3 1,-1 2-165,6-7 1,0 5 186,0-6 1,0 1-135,0-6 0,0-1 18,0 1 1,0-6-31,0 0 1,0-6-73,0 6 1,2-8-83,4 2 0,-3-1 48,9 1 0,-6-4-96,5 4 1,-1-3 52,1-3 0,5 6-164,-5 0 0,5 3-49,1-3 1,0-4-118,1 4 0,1 4-61,4 2 1,-2-2 134,8 2 0,-6 0-80,6 6 1,-8-1 96,2 1 0,2 6-8,-2-1 0,0 3 31,-6-3-153,1 4 114,-1 8 0,-6 0 27,1 0 0,-6 0-20,5 0 1,1 0 0,5 0 0,0 0 0,1 0 0,-1 0-452,0 0 430,1 0 0,-1 0 1,0 0-19,0 0 1,-5 0 0,-1 2 0,3 2-101,1 2-27,-5 0 0,5-1 66,-3 1 1,-3 6-28,3-7 1,-1 9 63,7-3 1,-7-1 146,1 2-148,-1-1 1,7 6 40,-1 1 0,-6-7-9,1 1 0,-2-7-14,1 7 1,4-6 33,-3 5 0,-2-5-17,1 6 0,-5-7 13,5 7 0,-5-6-16,6 5 1,-7-5-386,7 5 314,-8 1 0,9 5-393,-7 1 0,0-7 38,-6 1 0,2-3-680,4 3-1054,-5 3 838,7-13 225,-8 6 724,0-8 0,-8 0-439,-3 0 0,-4-2 862,-3-4 0,-7-4 0,-2-7 0</inkml:trace>
  <inkml:trace contextRef="#ctx0" brushRef="#br0" timeOffset="1261">675 519 7955,'-2'-9'1273,"-3"3"-14,3 4-17,-6-6-335,8 6-368,0-13 0,-2 13 338,-4-4 60,4 4-303,-5-5 260,7 5 190,0-6-302,0 8-492,7 0-87,3 0 1,7 0-113,1 0 0,-1 0 136,0 0 0,1 0-308,-1 0 1,0 6 48,0 0 0,6 1-375,1-1 0,4 2-180,-5 3 0,2 3 316,-2-8 0,-3 5 313,3-5 1,-4 5-84,-2-5 1,-5 0 470,-1-6 0,-5 0-210,6 0 0,-7 0 262,7 0 0,-8-2-196,1-4 0,-3-5 164,-2-12 0,0-4-226,0-8 0,-5-1-409,-1-5 1,-6 3-1020,7-8 0,-7 0 667,6-6 1,1 8-1994,5 3 0,0 12 250,0 6 2280,0 4 0,7 2 0,3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5:29.79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191 35 11348,'0'-10'2704,"0"3"-2130,0 7 451,0 0-688,8 0 0,-6-2 216,3-4-71,-3 4 38,-2-6-421,0 8-218,0 0 0,-2 8 98,-3 4 1,1 5 4,-8 6 0,6 4 25,-5 7 1,-1 1-175,-5 0 1,0 5 100,-1 0 0,3 3-4,4-3 0,-5-4 79,5 5 0,1-7-1,-1-5 0,7-2 124,-2-4 1,-2-7-42,2 7-47,1-16 1,5 11 16,0-13-22,0-3 62,0 6 9,0-8-132,0 0 382,0-8-297,0 6 801,7-5 1,3 7-367,7 0 1,1-6-279,-1 0 1,2-7 27,4 1 1,-2-3-775,8-3 1,6 1-345,5 0 0,6 0-785,-5-1 0,8-5-990,3 0 1,0 0 442,6 6 2200,-4 0 0,-2-1 0,-1 1 0</inkml:trace>
  <inkml:trace contextRef="#ctx0" brushRef="#br0" timeOffset="2259">208 571 8336,'-9'0'-2024,"-1"0"1942,4 0 177,4 0-93,-5 0 163,-1 0 25,6 0 1,-8 0 182,5 0-158,3 0 96,-6 8 0,6-6 44,-4 3 376,4-3-433,-5-2 0,5 0 103,-4 0-96,4 0 125,-6 0-387,8 0 1671,0 0-1727,0-7 0,8 5-28,4-4 0,-1-4 108,7-1 0,-5 1-180,10-1 1,4-1 123,2-5 0,-2 0-108,1-1 1,1 1 54,6 0 0,-2 1-206,-5 5 1,-3-5-310,-7 5-90,-1 3-683,0 1 493,-7 7 454,-3 0 0,-30 7 0,-5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5:33.101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35 606 8051,'-9'-8'-276,"1"6"890,8-6 201,-8 8-295,7-7-22,-7 5 55,8-6-408,0 8 184,0-8-115,0 7 1,2-13 23,4 8 0,-3-5-1,9 5 1,-1-7 114,7 1 1,-1-3-140,0-3 1,1 1-113,-1 0 0,6 0 138,0-1 1,8-1-463,-2-4 1,3 2-154,3-8 1,7 6-390,4-6 0,-2 8 171,3-2 1,-9 4-435,2 1 1,-9 9-774,-2 3 1801,-8-4 0,4 9 0,-8-7 0</inkml:trace>
  <inkml:trace contextRef="#ctx0" brushRef="#br0" timeOffset="381">53 554 7812,'-12'0'118,"1"0"287,7-8 0,-6 6-74,4-3 201,5 3 377,-7 2 0,8 0-260,0 0-132,0-8-257,0 6 1,0-8-125,0 5 0,2 1 78,4-8 1,3 1-163,8-7 1,3-1 0,3-2-270,6-2 0,13-8 0,10 2 0,9-5 0,10-5 0,10-3 0,-36 21 0,2 0 0,4-1 0,0 0 217,4 0 0,0-1 0,-3 1 0,1-2 0,3-2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5:34.570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0 536 8223,'10'-9'-110,"-3"-1"1076,-7 4-632,0 4 1,0-7 446,0 3-203,0 4 1,0-6-156,0 1-244,0 5 0,0-8-143,0 4 1,2 4 396,4-3-205,-4-5 0,13 6-32,-3-7 1,-2 5 61,1-6 0,1 7-56,5-7 0,0 2 1,0-1 0,1-3-60,-1 9 0,6-9 70,0 3 1,6 1-193,-6-1 0,8 1 129,-2-2 1,3-3-241,3 4 1,-1 1 61,1-2 1,-2 7-2,-4-7 1,3 6 46,-3-5 1,-4 5 40,-2-6 0,-4 9 77,-1-3-53,7-4 1,-6 6 15,4-7-21,-4 7 0,-2-6-76,1 5 68,-1 3 1,0-6-154,0 8 1,-1-2 84,-5-4 0,5 4-9,-5-3 1,-1 3-2,1 2 1,1 0-7,5 0 1,-5 0-170,-1 0 0,-5 0 100,6 0 0,-1 0 84,6 0 1,-5-2-35,-1-4 0,3 4 150,9-4 0,-4 5-72,4 1 1,-2 0-76,2 0 1,-1 0 0,4-2-41,-1-4 1,6 4 0,-4-4-263,0 4 1,0 2 82,-4 0 0,-4 0 1,4 0-386,-4 0 0,-1 0 0,-1 0 0,0 0 0,1 0 634,-1 0 0,0 8 0,0 2 0</inkml:trace>
  <inkml:trace contextRef="#ctx0" brushRef="#br0" timeOffset="713">675 173 14669,'13'0'424,"4"0"0,-3-2-288,9-4 1,9 4-7,3-3 0,5-3-237,1 2 0,3-2-41,8 3 1,-2 3 127,-4-4 0,-2 4-227,-4 2 0,-5 0 72,0 0 1,-1 0 110,-5 0 0,-2 0 139,2 0 0,-6 0-38,6 0 0,-6-6 98,5 1 1,-6-1-75,1 6 0,-2-6 48,2 0 0,-4 1-44,4 5 0,-4-6-16,-1 0 0,-1 0 28,0 6 1,6 0-47,0 0 0,0 0 87,-5 0-59,-1 0 0,0 0 149,1 0-90,-1 0 1,0 0 96,0 0 0,1 0-135,-1 0 1,2 0 0,2-2-30,2-3 1,2 3 0,-3-4-101,1 4 1,5 2 78,-4 0 1,4 0-105,-5 0 1,8 0 15,-2 0 0,2 0 75,-2 0 0,3 0-192,-3 0 0,2 0 82,-2 0 0,3 0 84,-3 0 1,2 0-32,-2 0 1,7 0-25,-7 0 0,7 0-114,-7 0 0,2 0-236,-2 0 1,4 0 8,-5 0 0,-3-6 194,-2 0 1,2 1-804,-2 5 1,2 0 368,-2 0 0,-3 0 645,3 0 0,-4 0 0,-2 0 0</inkml:trace>
  <inkml:trace contextRef="#ctx0" brushRef="#br0" timeOffset="1180">2335 69 8429,'0'-11'633,"0"-1"-186,0 8 0,0-5 126,0 3-150,0 4 150,0-6 38,0 8-291,7-7 1,3 5 17,7-4 0,2 4-31,5 2 0,-3 0-37,7 0 0,1 0-149,6 0 0,1 0 110,5 0 0,-3 0-85,8 0 0,-5 2-136,5 4 1,4-4 0,5 5-1,-1-1 1,2 2 0,-2-1-1,0 3 1,-3-2 0,-1-1 0,-2-1-1,-3 0-405,-3 0 41,6 0 1,-4-6 0,8 0 0,2 0-2145,3 0 2498,5 0 0,7 0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5:38.478"/>
    </inkml:context>
    <inkml:brush xml:id="br0">
      <inkml:brushProperty name="width" value="0.06" units="cm"/>
      <inkml:brushProperty name="height" value="0.06" units="cm"/>
      <inkml:brushProperty name="color" value="#E71224"/>
    </inkml:brush>
    <inkml:brush xml:id="br1">
      <inkml:brushProperty name="width" value="0.08" units="cm"/>
      <inkml:brushProperty name="height" value="0.08" units="cm"/>
      <inkml:brushProperty name="color" value="#E71224"/>
    </inkml:brush>
  </inkml:definitions>
  <inkml:trace contextRef="#ctx0" brushRef="#br0">1 52 7051,'9'-2'-327,"-3"-4"313,4 4 1,-7-5-53,9 7 71,-8-8 1,5 6-8,-3-4 188,-4 5-163,6 1 0,-6 0 618,3 0-264,-3 0 0,8-2 551,-4-4-643,-4 4 1,7-6 88,-3 8 0,-2 0-181,7 0 1,-5 0 174,6 0-236,-1 0 0,8 0 99,5 0 1,-5 0-164,4 0 0,2 0 29,-2 0 0,8 0 10,-3 0 1,5 0 0,2 0 0,-1 0 27,1 0 0,-1 0-78,1 0 0,-2 0 0,-5 0 0,-1 0-65,-4 0 1,-3 0 117,3 0 1,-2 0-221,2 0 1,-4 0 97,4 0 0,2 0 34,-2 0 0,2 0 25,-2 0 0,-4 0 2,5 0 1,1 0 28,-2 0 0,5 0 104,-5 0 1,0 0-280,-5 0 231,-1 0-269,0 0 81,1 0 0,-1 0-27,0 0 1,-5 0 41,-1 0 1,1 0 32,5 0 0,0 0-3,1 0 1,-7 0 143,1 0 1,-1 0-81,7 0 0,-1 0 101,0 0 0,0 0-108,1 0 64,-9 0 0,7 6-101,-5 0 1,-1 0-12,1-6 9,1 0 0,5 0-195,1 0 190,-1 0 0,0 0 4,0 0 1,1 0 49,-1 0 0,0 0-43,1 0 0,-1 5 0,0 1 0,0 0-3,1-6-1,-1 0 0,0 0 0,1 0 40,-1 0 18,0 0 1,6 0-1,0 2 33,-2 3 1,-1-3-70,-3 4 1,0-4-30,1-2 1,-1 0 56,0 0-43,-7 0 0,5 0 11,-3 0 0,-3 0 5,3 0-50,-8 0 1,5 0-2,-3 0 0,-2 0-70,7 0 1,-5 0 87,6 0 0,-1 0 21,6 0 0,1 0-34,-1 0 88,0 0 0,1 6-74,-1 0 1,0-1-1,1-5 20,-1 0-15,0 0 0,0 6 1,1 0 0,-7 0 6,1-6-1,-1 0 0,7 2 34,-1 3 0,-6-3 19,1 4 1,-1-4 6,7-2 1,-1 0-39,0 0-29,1 8 1,1-6-1,2 3 20,2-3 0,-4-2-6,-1 0 1,-11 2-121,11 4 0,-5-4 118,4 4 0,-5-4-121,-1-2 1,-5 0 159,6 0 1,-3 1 1,3 5 0,3-4-16,-3 4 1,3-4 124,2-2 1,1 2-135,-1 4-1,2-5 19,4 5 0,-2-4-103,8-2 85,-8 8 0,4-6 0,-7 4-67,-1-5 1,0-1 97,0 0 1,-5 2 54,-1 4-75,-7-4 1,4 6-11,-8-8-112,8 0 0,-4 0-37,7 0 0,1 0 130,5 0 0,-6 0-96,1 0 0,-1 0 62,7 0 70,-1 0 1,0 5-81,1 1 1,-1 0 23,0-6 0,1 6 20,-1 0 1,-6-1 37,1-5 114,-1 0 0,7 6-22,-1 0-62,0 0 0,1-6-36,-1 0-17,0 0 0,0 5 0,1 1 0,-1-2 0,0-2 0,1-2 0,-3 2 0,-2 2 0,-1 1-30,1-1 20,3-2 1,1-2-83,0 0 0,1 6 9,-1 0 0,-5-1-12,-1-5 1,1 2 53,5 4-14,0-4 0,0 6 29,1-8 0,-1 6 5,0-1-13,1 1 0,-1 0-14,0 0-29,-7-1 1,5-5 9,-3 0 0,-3 6 3,3 0 74,-1 0 11,14 1-30,-5-5 0,6 12 1,-4-9 66,1-1 1,0 4-38,-6-2 1,6 1-33,0-1 1,0-4-49,-6 4 41,1 4 0,-1-9 0,0 7 4,1 0 0,-1-6 23,0 3-157,-7-3 1,5 4 117,-3 0-77,-5 7 0,9-9 177,-5 8 0,-1-8-111,1 1 1,1 3 138,5-2 1,-5 5-19,-1-5 11,1 8 1,5-11-89,0 9 0,-5-6 0,0 3 79,1-1-114,2 5 0,3-5-366,-1 4 286,-7 3 0,3-11 0,-5 5-142,1-1 1,-3 4-114,6-7 302,-9 9 1,7-10 4,-4 7-25,-4-7 0,7 10-11,-3-9 45,-4 9 34,6-12-203,-8 13 162,0-13 0,0 8-193,0-5 0,0-1 47,0 8 1,2-8 34,3 1 1,-3-1-32,4 2-570,-4-4 261,-2 6 144,0-8-3728,0 0 4062,-8-8 0,-1-2 0,-9-7 0</inkml:trace>
  <inkml:trace contextRef="#ctx0" brushRef="#br1" timeOffset="467">3252 242 8516,'0'-9'1124,"0"1"-571,0 0-229,0 6 113,0-5-99,7 7-150,3 0 1,7 0-1,3 0 83,3 0 0,3 0-301,9 0 0,7 2 239,4 3-219,4 5 1,2 7-263,0 1 0,2-1 1,0 2-223,-2 4 0,1-4 9,-12 4 0,-1 2-1208,-5-2 1682,-8 1 1,-2-7 0,-8 0-1</inkml:trace>
  <inkml:trace contextRef="#ctx0" brushRef="#br0" timeOffset="799">3425 277 7607,'0'-12'1067,"0"1"-465,0 7 0,0-6-243,0 5 1,7 3-316,5-4 1,11 4-336,6 2 0,5 2 64,7 4 1,5 3-205,11 9 0,13 7-116,10 3 0,9 5 257,-40-16 0,0 1 0,41 16 0,-39-16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5:43.422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1332 8439,'0'-11'539,"0"-1"-263,8 8 1,-6-5 255,3 3 90,-3 4-458,-2-6 295,0 1-634,0 5-53,0-6-43,0 0 230,0 6 107,0-5 0,2 7 349,4 0-199,-4 0 386,6 0-180,-8-8-87,0 6-218,0-6 1,5 6-57,1-3 52,0 3 0,-6-8 8,0 4 0,2 4 260,4-3-154,-4-5-82,13 0 0,-11-5 1,5 2 56,-1 1 0,5 3-155,-1-3 0,-2-1 1,-1 5-1,1-2 0,-1-3 1,5-3-1,-1-1 300,-1 0-277,3 7 116,-5-5-23,7 5-87,0-7 1,1 0 3,-1-1 1,-5 7-66,-1-1 1,-5 7 0,5-7 1,-1 6-52,2-5 1,3 5 90,-4-6 0,-1 7-121,2-7 1,-7 6 100,7-5 1,-6 7-411,5-2 261,-7 4 1,9 0-57,-7-3 0,2 3 2,-2-4-52,-4 4 584,13 2-342,-5 0 0,5-2 135,-4-4 1,5 4-35,-5-3-66,5-5 0,1 2-29,0-3 1,-5 1 41,-1 4 0,-5 5-92,6-5 1,-7-2-139,7 2 0,-6 1-220,5 5 157,-7 0-60,11 0 154,-5 0 330,7-8 1,1 6-20,-1-4 1,-6 2 43,1-1 1,0 3-155,5-4 1,-6-2 36,1 2 1,-1-5-46,7 5 0,-7 0 33,1 6 1,-6-2-341,5-3 241,1 3 1,-1-6-123,1 8 0,-7 0-26,7 0 108,-8 0 290,11 0-270,-5 0 0,7 0 258,0 0 0,-5 0-19,-1 0-18,1 0 1,5-2-58,1-4 0,-7 4-162,1-3 0,-7 3 123,7 2-199,-1 0 1,7 0 112,-1 0-127,0 0 0,1 0 76,-1 0 0,0 0 25,0 0 0,-5 0-22,-1 0 1,1 2 11,5 3 0,1-3 154,-1 4 0,6-4-114,0-2 0,0 0 12,-6 0 1,1 0 7,-1 0 0,0 0 4,1 0 1,5 0 71,0 0 1,0 0-82,-6 0 0,0 0 15,1 0 0,-1-6-9,0 1 0,0-1-47,1 6 0,-1 0 27,0 0 1,1-6-3,-1 0 1,-6 1-32,1 5-10,0 0-256,5 0 289,-8 0 18,7 0-37,-14 0 0,5 1 294,-7 5-226,8-4 0,-4 6 137,7-8 0,-5 0-118,6 0 1,-6 0 119,5 0-235,1 0 0,5 0 110,0 0 0,0 6-159,1-1 0,-7 1 129,1-6 1,-1 0-109,7 0 0,-7 0 14,1 0 1,-1 0-20,7 0 0,-1 0-11,0 0 1,-5 0 53,-1 0 1,1 6-147,5 0 142,0-1 0,1-5-258,-1 0 246,0 0 0,0 2 56,1 4 1,-1-4-6,0 4 0,1-4 116,-1-2 1,0 2-121,0 3 1,-3-3 12,3 4 1,-9-4-171,9-2 0,-3 0 44,3 0 44,0 0 0,1 6 22,-1-1 49,0 1 1,0-6-32,1 0 0,-7 0-3,1 0 0,-6 0-69,5 0 0,-5 0-84,5 0 56,1 0 1,-1 6 38,1 0-51,-1 0 0,1-6 74,0 0 0,-9 1-175,3 5 49,4-4 18,-1 6 379,1 0-213,5-7 0,-11 7 171,8-8 1,-8 2-68,1 4 381,5-4-359,0 5 1,7-7 36,0 0 1,-5 0-80,-1 0-52,1 0 0,5 0-43,0 0 1,-5 0 48,-1 0 1,1 0-154,5 0 1,0 0 0,1 0-1,-1 0 1,0 0-41,1 0 210,-1 0 103,0 0 0,1 0 94,-1 0-235,0 0 1,0 0 21,1 0 73,-1 0-219,0 0 1,1-1 80,-1-5-213,-8 4 0,7-6-90,-5 8 228,-3 0 0,2 0 308,-5 0-324,-3 0 275,14 0-269,-14 0 473,13 0-275,-5 0 0,1 0-91,1 0 1,-7 0 11,7 0-290,-8 0 175,11 0-316,-5 0 351,7 0-72,0-8 173,1 7 0,-1-7-86,0 8 0,-1-2 138,-5-4 0,5 4-106,-5-4 1,4-1 10,3 1 1,-1-6-153,0 7 0,6-3 147,0 2 1,-1 2-102,-11-7 0,4 7 68,-3-2 0,3-1 40,3 1 0,-7 0-125,1 6 242,-1-8 0,7 5-80,-1-9 1,-6 6 20,1-5 1,-6 7-56,5-2 1,1-3 11,5-3 1,-2 2-82,-3-1 1,3 5 73,-3-5 0,3 5-150,2-6 1,-1 7 78,-5-7 0,5 6-17,-5-5 1,-1 5-43,1-6 57,-7 9 1,10-7 130,-9 4 0,3 4-108,-2-4 1,-4 3-29,4-3 1,-3 4-14,3-4 115,-4-3-57,13-1 1,-7-7 13,4-1 0,1 7 31,-7-1 0,5 7 7,-5-7 70,8 1-129,-5-7 52,9 1 0,-7 5-11,1 1 1,-9 5-257,3-5 0,-2 7 29,2-2 64,-4-4 1,7 3 134,-3-5 1,-4 3-23,4 3 1,-2 4 257,1-4-217,-3-4 552,6 9-142,-8-15-251,0 14 7,0-5-552,0 7-3396,0 0 3501,-8 0 299,6 0 0,-7 0-313,3 0 839,4 0-328,-13 0 155,5 0 1,-7 2-53,0 3 0,-1-3 76,1 4 1,0 2-220,-1-3 0,-5 7-22,0-6 1,0 1-107,6-1 1,0-4 257,-1 4-449,1 3 204,0-7 223,-1 6 15,9-8 449,1 0-458,8 0-319,0 0-181,8-8 0,1 1 69,9-5 0,-1-1-319,0 7 232,1-8 1,-1 7 90,0-5 1,0-3 306,1 3 1,-1 5-152,0 1 0,-5-2 657,-1 2-185,1-7-67,5 11-188,1-13-132,-1 13 1,-2-8 31,-3 4-174,3 5 0,-11-7-59,7 8 1,-5 0 84,6 0 12,-8-8 26,11 6-39,-13-5-9,6 7 278,-8 0 1,0 1 478,0 5-216,0 4 0,-2 9-591,-4 4 1,2-2 83,-7 8 1,-1-4-2211,-5 10 0,1-3 2212,5 14 0,-5 1 0,7 4 0</inkml:trace>
  <inkml:trace contextRef="#ctx0" brushRef="#br0" timeOffset="2984">4583 1574 7738,'-8'-9'-364,"6"-1"2225,-4 4-1403,4 4 0,2-7 95,0 3-193,0 4 0,0-8-66,0 5 0,0 1 388,0-8-61,8 8-345,2-11 0,1 11 34,1-7 1,-3 5 34,3-6 0,3 7-18,-3-7 0,-3 2-51,3-1 1,-1-2 112,7 7 1,-7-8-114,1 3 1,-1 1-205,7-1 1,-1 1 102,0-2 1,1-3-121,-1 4 0,0 1 36,0-2 0,1 3 1,-1-5-168,0 3 177,1-1 0,-1 1 19,0-1 0,0 1 135,1-7 0,5 7 0,0-1 107,-2-1-308,-2 5 1,-7-5 148,-1 7 0,1-5-318,5 5 144,0-8 1,1 10 60,-1-7-365,0 7 1,1-6 133,-1 5-3,0 3 0,0-12 162,1 9 1,-1-1 50,0 6 0,1-6-90,-1 0 386,-8 1-193,7 5-90,-14 0 106,13-8 0,-11 6-39,8-4-189,-9 4 1,13 2 169,-5 0-76,-3 0 1,7 0-1,-3 0 141,3 0-140,3 0 1,-1 0-383,0 0 122,0 0-74,1 0 1,-7 6 160,1 0-123,-8 0 140,11 1 209,-5 3-1,-1-1 0,7 5 161,-5-8 1,-1 5 5,1-5 0,-5 2 20,6-3 0,-7-3-15,7 4 46,-8-4-320,11 6 1,-5 1 171,7 9-342,-7-9 1,5 7-45,-4-5 113,-3 4 0,7-3-56,-3 0 135,3-1 0,1 6 1,-3-1-39,-1-5 0,-6 5 26,5-5 14,1 5 1,-1-1 1,1-4 1,-7 5 27,7-5 1,-6 5-9,5 1 1,-5 0-22,5 1-13,-7-9 1,6 7-10,-4-5-14,-4-3 0,5 7-17,-7-3-297,0-5 303,8 9-77,-6-7 1,6 9 54,-8-1 0,0-6-92,0 1 84,0 0-2,0 5 1,5 0 200,1 0 1,2-1-32,-2-5 0,-4 5 261,3-5-341,-3-3 1,4 7 71,0-3 1,-1 3-75,-5 2 1,0 1-17,0-1 0,0-5-453,0-1 88,0 1-262,0 5 1,0 0-326,0 0 189,0 1-12,0-1-56,0 0 190,-7-7-476,5 5-738,-6-13 805,8 6-1589,0-8 2660,0-8 0,-7-1 0,-3-9 0</inkml:trace>
  <inkml:trace contextRef="#ctx0" brushRef="#br0" timeOffset="3493">5880 1816 9072,'9'-9'4799,"-1"1"-4238,-8 8 1,0-2 219,0-4 10,8 4-352,-6-5 0,7 7 464,-3 0-488,-4 0-305,13 0 1,-11 5 128,8 1 1,-7 2-179,7-2 0,-6-2 66,5 7 1,-5-1-217,5 1 1,-5 5-48,6-5 1,-6 6 0,3 5 26,-1 1 0,3 0 98,-5-6 33,8 0 1,-12 1-269,3-1 0,-1-6 491,2 1 303,-4-1 523,13-1-562,-5-2-490,7-16 1,-5-2 71,-1-7 0,-1-6 1,3-2-251,-1-2 0,-3 0-704,3-2 0,1-1 209,-7 7-496,8-8 0,-13 12-3283,5-4 4433,4 3 0,-1-5 0,9-1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5:49.27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191 709 8501,'0'-11'183,"0"-1"390,0 1 1,0-1 350,0 0-501,0 1 0,0-1 263,0 1 210,0 7-568,0-11 0,0 11 556,0-8-62,0 8 139,0-3-357,0 7 780,0 0 0,0 7-915,0 5 1,0-2-442,0 1 0,-6 3 106,0 9 1,-5-2-127,5 8 1,-7-6 143,1 5 0,2 1-338,-1 6 1,5-6 100,-5 0 1,5-3-139,-6 3 1,7 2 22,-7-8 0,6 2 37,-5-2 0,7-4 190,-2 4 1,2-3-102,-1-3 173,3 0 1,-6 0-108,8 1 0,-6-7 46,0 1 0,1-8-301,5 3 271,0-7 3737,0 0-3806,0-7 196,0 5 0,2-6-138,3 8 0,-1-2-44,8-4 1,-1 4-164,7-3 0,-1-3-504,0 2 0,8-1 1,4 3-158,4-2-701,1-8 0,10 5 611,8-8 1,14-1-650,9 1 0,9 0-1263,3-1 2873,-1 9 0,10-10 0,-4 7 0,6 4 0,-47 6 0,0 1 0</inkml:trace>
  <inkml:trace contextRef="#ctx0" brushRef="#br0" timeOffset="573">139 1141 7809,'-10'0'556,"3"0"0,5 0 1262,-4 0-268,4 0 293,-6 0-1128,8 0-251,0 0 1,-5-1 205,-1-5-678,0 4 1,8-6 32,4 8 0,5 0-120,12 0 1,6-6-1257,12 1 0,3-7 733,8 6 0,9-7-2904,8 1 3228,8-3 1,2-10 0,-2-2 0</inkml:trace>
  <inkml:trace contextRef="#ctx0" brushRef="#br0" timeOffset="1122">53 1159 8534,'-10'0'1271,"2"0"0,8-2-428,0-4 0,8-4-456,3-7 1,7-2-342,5-4 1,6-4 345,11-8-610,4 1 0,18-14-33,7-4 1,-28 20 0,2 0-320,5 1 0,2-1 1,5-2-1,2-1 570,3-3 0,1 1 0,-1 1 0,1 1 0,3-4 0,1 1 0</inkml:trace>
  <inkml:trace contextRef="#ctx0" brushRef="#br0" timeOffset="1550">174 1124 8501,'-10'-8'189,"2"5"580,8-9-156,0 8 1,-5-5-153,-1 3 0,0 2-11,6-7-194,0 7 0,0-12 20,0 5 1,8 1-8,3-1 1,10-7 0,6-7-171,6-2 1,5-3 151,14-11-209,15-11 0,12-9 1,-30 26-1,2-1-1219,3-1 1,0-1 593,2-1 1,1-1-1,7 0 1,1-1 311,1 1 0,0 0 0,-2 3 0,-1 1 271,-2-2 0,-1 1 0,-1 4 0,-2 1 0,-6 1 0,-1 2 0,-1 2 0,-1 0 0,-1 3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5:51.71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0 1453 11381,'8'-17'1388,"9"-2"-1324,12-4 0,19-6-334,10-12 1,18-12 270,-31 19 1,3-1 0,9-4 0,5 1-732,8-5 1,4-1-1,7-2 1,3 0 529,2 0 1,1 0-45,-24 14 1,2 2 0,-1 0 0,0 0-1,0 1 1,0 1 0,6-1 0,-1 0-1,0 1 1</inkml:trace>
  <inkml:trace contextRef="#ctx0" brushRef="#br0" timeOffset="1094">1211 727 10242,'11'0'135,"1"0"1,9-6-395,13 0 1,18-9-164,17-2 0,18-10-315,-36 7 0,2-1 287,9 0 1,2-2 0,9-6 0,2-1 0,8-1 0,0 0-1</inkml:trace>
  <inkml:trace contextRef="#ctx0" brushRef="#br0" timeOffset="1578">1384 606 9294,'19'-12'667,"4"1"0,8-3-252,15-9-567,7-4 0,34-15 0,-37 19 0,2 0-566,8-2 1,3 0 0,6-2-1,2 0 589,9-2 0,1 1 1,3 0-1,1 2 117,7-3 1,1 0-335,-5 2 1,1 0-1,1 1 1,0 0-1,-8 1 1,0-1-1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5:55.658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1 779 9588,'17'0'424,"8"-8"-335,4-3 1,21-7-322,13-5 224,20-4 0,-28 8 0,3-2 0,8 0 0,2 0-741,8-1 1,0-1 0,2 1-1,0-2 749,3-1 0,-1-2 0,-1 2 0,0-1 0,-1 0 0,-1 0 0</inkml:trace>
  <inkml:trace contextRef="#ctx0" brushRef="#br0" timeOffset="461">312 589 7927,'9'-18'-981,"5"7"654,-8-1 990,7 1 1,4-7 0,12 1 469,4 0-1054,17-1 0,13-7 0,26-3-139,-39 12 1,1-1 0,8-3 0,2 0-398,4-1 0,2 1 1,5 0-1,0 0 205,3 2 1,0 1 0,4 0 0,0 0 67,-1-1 1,-1 1 0,0 3 0,-2 1-194,-10 2 0,-3-1 377,-7 2 0,-2 1 0,29-1 0,-7 5 0,0 3 0</inkml:trace>
  <inkml:trace contextRef="#ctx0" brushRef="#br0" timeOffset="868">606 502 9359,'-10'-10'605,"2"3"1,12 1-410,8 0 1,9-1-127,19 1 0,14-6-11,15-11 1,20 2-114,-36 7 1,3-1 0,9 1 0,3-1-553,11-2 0,3 0 1,1-1-1,1 1 268,8-1 0,1 2 0,-8 2 0,-1 1-712,0 1 1,-1 1 275,-10 1 0,-2 0 774,-5 2 0,-3-1 0,-7-3 0,-1-1 0,-3 0 0,0-1 0</inkml:trace>
  <inkml:trace contextRef="#ctx0" brushRef="#br0" timeOffset="1234">1090 398 8410,'17'-7'-306,"2"-3"0,6-7 0,10-1 443,9 1 0,10 0 506,9 0-608,16-8 1,-31 14 0,2 0 0,4-2-1,2 0-327,1 0 0,1 1 0,1 0 0,1 0 224,1 3 1,-1 1 0,1 0 0,-1-1 88,1 0 1,-1 1 0,3 0 0,-1 0-94,-1 2 1,-1 1 0,-3-2-1,-2 0 194,43 1-122,-8-7 0,0 5 0,-11-7 0,-8-2 0,-9-4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7:39:58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0 18755,'-10'0'937,"1"0"-149,3 0-341,4 0-247,-6 0 1,6 0-104,-3 0 263,3 0-583,-6 0 186,8 0 387,0 0-102,8 0 1,-5 0-85,9 0 1,0 0-104,5 0 1,2 0 98,4 0 0,4 0-204,8 0 0,-1 0 111,1 0 0,7 0-195,4 0 0,-2 0 28,2 0 0,-1 0-44,1 0 0,4 0 77,-4 0 1,2 0 45,-2 0 1,2 0 61,-8 0 1,3 0-64,-3 0 1,-3 0 106,3 0 0,-4 0-79,-1 0 0,0 0 8,-1 0 1,-5 0-42,0 0 0,-8 0-17,2 0-38,4 0 1,-8 0 71,4 0-36,-4 0 18,6 0 1,-5 0 57,3 0 0,-4 0-8,-2 0 0,0 0 11,1 0 0,-1 0-28,0 0 0,1 0 8,-1 0 1,0 0-44,0 0 0,3 0 36,3 0 1,-4 0-9,4 0 0,-4 0 2,-1 0 0,-1 0-11,0 0 1,0 0 7,1 0 3,-1 0 1,0 0 4,1 0 4,-1 0-8,-8 0 0,1 0 183,-4 0-170,-4 0 130,13 0-63,-5 0 0,7 0 215,0 0-198,-7 0 32,5 0 18,-13 0 0,8 0-13,-4 0-257,-4 0 146,5 0-1197,-7 0 620,0 0 0,-7 0 0,-3 0 0</inkml:trace>
  <inkml:trace contextRef="#ctx0" brushRef="#br0" timeOffset="1668">796 0 19752,'18'0'167,"-1"0"1,2 0-69,4 0 0,0 0-20,12 0 0,-2 0-20,13 0 1,0 0 46,6 0 0,0 0-1,-1 0 0,1 0 34,0 0 1,-6 0-43,0 0 0,-1 0-82,1 0 1,2 0 24,-8 0 0,1 0-114,-7 0 1,1 0 15,-1 0 0,1 0 62,-1 0 0,-5 0 20,0 0 1,-6 0-27,6 0 1,-2 0-41,2 0 1,-2 0 45,-4 0 0,-2 0 56,8 0 0,-3 0-43,3 0 0,-2 0 151,-4 0 1,-4 0-93,5 0 1,-5 0-4,-2 0 1,0 0-78,1 0 10,-1 0 0,0 0-92,1 0 0,-1 0 114,0 0 0,2 0-112,4 0 0,-1 0 81,6 0 1,-5 0-20,6 0 1,-2 0 18,2 0 1,4 0 13,-5 0 1,3 0 8,-2 0 0,2 0-21,-8 0 0,0 0 28,-6 0-12,0 0-17,1 0 1,-1 0 6,0 0 1,-5 0 16,-1 0 0,1 0-20,5 0 1,0 0-2,1 0 0,1 0 3,4 0 1,-2 0 0,8 0 0,-8 0-11,2 0 0,-4 0 11,-1 0 1,-1 0 78,0 0-4,-7 0 0,0 0 96,-5 0-119,-3 0 15,6 0-107,-8 0 117,0 0-162,8 0 111,1 0 1,8 0-85,1 0 0,-1 0 33,0 0 0,1 0-10,-1 0 1,0 0 20,1 0 2,-1 0 6,0 0 1,-5 0-8,-1 0-60,-7 0 56,4 0 79,-1 0-40,3 0 0,2 0 3,-1 0 1,-5 0 22,5 0 0,-5 0 72,6 0-55,-9 0-39,13 0 1,-12 0-102,7 0 100,-7 0 1,6 0-278,-5 0 117,-3 0 63,6 0 46,-8 0-6,8 0 233,-6 0-226,5 0 103,-7 0-54,8 0 34,-6 0 0,8 0-52,-5 0-4,-3 0 78,6 0-4,-8 0-270,8 0 212,-6 0-74,5 0 54,-7 0 57,0 0-61,8 0 291,-6 0-291,5 0 358,-7 0-235,0 0-193,8 0 78,-6 0-140,6 0 113,-8 0 149,7 0-148,-5 0 304,6 0-240,-8 0-52,8 0 14,-6 0-5,5 0 6,1 0 1,-4 0-7,7 0 0,-5 0-19,6 0 0,-1 0 15,7 0 0,-7 0 117,1 0-105,-1 0-12,6 0 29,1 0-38,-1 0 1,-5 0 51,-1 0-2,-7 0 272,4 0-176,-1 0-260,-5 0 192,6 0-448,-8 0 95,0 0 70,8 0 0,-5 0-769,9 0-383,-8 0 1368,3 0 0,1 0 0,2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9:16:01.29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87 35 8829,'0'-9'1452,"7"1"0,-5 6-970,4-4-279,4 4 1,-1-5-118,9 7 1,-1 0-1,0 0 1,8 1 93,4 5 1,4-2-123,1 8 1,8-1 106,5 6 0,3 1 148,1-1 0,1 2-247,0 4 0,0-2-117,0 8 0,-2-8-131,-4 2 1,-11-5-950,-12-7-443,-12 5 735,-3-14-215,-8 5 1,-10-7 269,-7 0 1,-2-6 783,-10 1 0,0-9 0,-6 5 0</inkml:trace>
  <inkml:trace contextRef="#ctx0" brushRef="#br0" timeOffset="525">104 104 8347,'0'-9'812,"0"-1"-172,0 4 216,0 4-229,0-5 33,0-1-106,0 6-32,0-6 95,0 8 1078,0 0-1368,0 8 1,0-4-35,0 8 1,0-7 15,0 7 1,-6-1-73,0 7 0,-1 5-100,1 0 0,-2 7-26,-3-1 1,-3 4-228,9 2 1,-7-1-485,6 1 0,-5-1 384,5 1 1,0-1-928,6 1 0,0-6-567,0 0-189,0-8 232,0 4 1667,0-16 0,0-1 0,0-8 0</inkml:trace>
  <inkml:trace contextRef="#ctx0" brushRef="#br0" timeOffset="993">69 191 7938,'10'-10'1698,"0"1"-100,-5 3-726,-3 4-116,6-6-229,0 8 1,1 6-525,9 0 0,1 13-419,4-2 1,-2 12-199,8 0 0,1 11-1722,11 6 2336,-5 4 0,22 10 0,-4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7:40:09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1 104 19765,'0'-9'672,"0"1"-478,0 8 1645,0 0-1189,0-8-155,0 6-242,0-5 66,0 7 794,0 0-871,0-8 20,0 6 4,0-6-85,0 8 78,0-7-147,0 5 0,0-8 188,0 4 17,0 4-191,0-5 0,0 5-304,0-4-298,0 4-315,0-6-506,0 8 607,0 0 928,0 8 1,0-4 43,0 7 1,0-5-155,0 6 0,0-1 66,0 7 0,0-1-118,0 0 0,0 2-61,0 4 0,0-1 73,0 6 1,0-5-73,0 6 1,0 0-13,0 6 0,0-1-19,0 1 0,0-1-45,0 1 0,0 5 87,0 1 0,0-3-86,0-9 1,0 4 73,0-5 0,0 11-14,0 1 1,0 1 7,0-7 1,0 1-20,0-1 0,0 1 11,0 0 0,0 5-1,0 0 0,0 1 29,0-7 1,0 8-24,0 5 1,0-5 0,0-2 1,0 2 1,0-1 0,0 7-19,0-2 0,0-4 18,0-1 1,0-3-13,0 2 0,0-3-53,0 3 1,0-9-11,0-2 0,0 0 60,0 5 0,0 1-12,0-1 1,0 1-9,0 0 1,0-1 6,0 1 0,0 1-25,0 5 0,0-5 40,0 4 1,0-1 2,0 1 0,0-3-11,0 3 1,0-3-4,0-3 1,0 6 12,0 1 0,0-1 6,0-5 1,0-1-73,0 1 1,0 5 56,0 1 0,0-1 4,0-5 1,0-1-12,0 1 0,0-1 15,0 1 1,0 0 21,0-1 0,0 1 7,0-1 0,0 3-20,0 3 0,0-3-7,0 3 0,0-4 25,0-1 0,0 2-19,0 3 1,0-4-8,0 5 0,0-5 8,0-1 1,0 1-12,0 5 1,0-5 3,0 5 0,0-5-2,0-1 0,0-1 4,0 1 0,0-2-1,0-5 0,0 5-37,0-4 0,0 4 37,0 1 0,0 3 25,0 3 1,0-4-28,0 5 0,0-5-120,0-1 1,0 1 127,0 5 1,0-5-6,0 5 1,0-5 60,0-1 0,0-1-73,0 1-1,0-6 71,0 0 0,0-1-61,0 7 0,0-2 61,0-5 1,0 5-41,0-4 1,0 4-79,0 1 0,0 1 69,0-1 0,0 1-11,0 0 1,0 5-116,0 0 0,0 6 109,0-5 1,0 7-154,0-2 1,0-2 79,0 2 1,0 0 33,0 6 0,0-8-6,0-3 1,0 1 16,0-2 1,0 3 33,0-3 0,0-5 0,0-1 0,0 5 114,0-11 1,0 7-79,0-12 0,0 6 8,0-6 1,0 6-35,0-6 1,0 6 3,0-6 1,0 7-27,0-1 1,0 2-2,0-2 1,0 3-21,0-3 0,0 4-15,0 1 0,0 5-68,0-5 1,0 5 94,0-10 0,0-2 122,0 1 1,0-1-121,0 2 0,0-4 103,0-8 1,0 7-89,0-1 1,0 0 95,0-6 0,0 2-38,0 4 0,0-4 3,0 4 0,0 2-36,0-1 1,0 0 21,0 0 1,0-3-157,0 8 0,0-3 81,0 3 1,0 2-108,0-8 1,0 6 124,0-6 0,0 8-11,0-3 0,0-1-67,0 2 1,0-6-9,0 6 0,0-2 34,0 2 1,0-4-34,0-8-211,0 8 201,0 2 134,0 0-76,0-2 230,0-8-140,0 0-59,0 1 0,0-1 47,0 0 1,0-5-29,0-1 0,0-5-25,0 6 1,0-7 31,0 7-142,0-8 118,0 11 1,0-11-22,0 8 58,0-9 1,0 7-62,0-4 53,0-4-33,0 13 79,0-13 1,0 8-57,0-5 308,0-3-251,0 14 15,0-14-89,0 13 1,0-11 70,0 7-19,0-7 1,0 6 26,0-5 50,0-3-91,0 14 0,0-12-120,0 7 34,0-7-217,0 4 266,0-1-20,0-5 431,0 6-164,0-8-97,0 8-105,0-6 0,0 7 23,0-3-59,0-4 0,0 7-16,0-3-128,0-4 205,0 6 81,0-8 1,0 2-135,0 4 140,0-5-98,0 7-30,0-8 336,0 0-246,0 8-8,0-6-29,0 5 16,0-7-1629,0 0 1,0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7:40:30.766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589 69 8215,'0'-17'2286,"0"7"-97,0-5-925,0 13-707,0-6 0,-2 3 114,-4-1-401,4 0 0,-8 14-6,5 3 0,1 7 25,-8 5 0,-5 4-41,-6 7 0,-2 3-173,2 3 0,-4 4-197,-8 8 1,1 2-460,-1 4 0,1-5-945,-1 5 0,0-2 733,1 1 1,1-10-656,4-1 0,-1-16 152,6-7 1296,1-3 0,-2-3 0,-1 0 0</inkml:trace>
  <inkml:trace contextRef="#ctx0" brushRef="#br0" timeOffset="249">52 225 8215,'-11'-15'1621,"-1"3"1,9 2 139,-3 5 1392,4 3-1065,2-6-414,0 8-51,0 0-1225,8 0 1,1 8-151,8 3 0,6 1-17,1 5 1,6-1 16,-1 12 0,10-5-611,1 6 1,8 2-369,-2 9 0,4-1-842,2 7 1,7 0-215,5 6 0,-3 0 1787,3 0 0,-1 7 0,6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7:40:41.335"/>
    </inkml:context>
    <inkml:brush xml:id="br0">
      <inkml:brushProperty name="width" value="0.06" units="cm"/>
      <inkml:brushProperty name="height" value="0.06" units="cm"/>
      <inkml:brushProperty name="color" value="#E71224"/>
    </inkml:brush>
  </inkml:definitions>
  <inkml:trace contextRef="#ctx0" brushRef="#br0">173 53 8166,'-7'-10'3441,"5"2"-2781,-6 8-588,8 0 0,-2 0 107,-4 0 0,4 8 87,-3 4 0,-3 9-297,2 2 0,-5 8 110,5-3 0,-6-1-80,7 2 1,-7 0 39,6 6 0,-7-1-240,1 1 1,5-6 118,1-1 1,-2-1 5,3 2 0,-7-10 157,6-7 183,0-1 662,6-1-364,0-2-34,0-8 0,0-2-179,0-4 0,0-4 122,0-7 0,0 0-99,0 0 0,2-3-250,4-3 1,-2 2 28,8-8 1,-7 2-35,7-1 1,-6-5 33,5 4 0,-5 2 31,5-2 1,-5 2 122,6-1 1,-7-3 6,7 8-3,-8 0 1,5 7-21,-3 5 1,-4 1 323,4 4-712,-4 5-809,-2-7 667,0 16 1,7-1 111,5 5 1,3 3-23,3-3 0,-1 3 53,0 2 1,8 1 56,4-1 1,6 0-33,5 1 1,4 1-263,8 4 0,0-4-377,0 4 1,7 2-512,5-2 0,-5 6 7,-1-6 1,-10 8 1215,-2-2 0,-7 3 0,3 3 0</inkml:trace>
  <inkml:trace contextRef="#ctx0" brushRef="#br0" timeOffset="1858">173 87 11189,'-9'0'1280,"1"0"-1039,8 0 1564,0 0-1675,8 8 1,-4 0-16,7 3 1,-7 5 29,2-5 0,3 5-179,3 1 1,-2 0 58,1 0 1,-5 1-71,5-1 0,-1 0-2,1 1 1,5 5 100,-5 0 0,3 2-141,-3-2 1,5-4 60,-5 4 1,5-2 251,1 2 1,0-4-136,0 4 0,-5-1-37,0 1 0,-1-4 10,6 4 0,-1 2-2,-5-2 1,5 0-63,-5-6 0,3 3 79,-3 3 0,5-4-230,-5 4 1,-1 2 106,1-2 0,-5 0-90,5-6 0,-1 6 61,2 0 1,-3 0-83,-3-5 1,2 5 143,3 0 0,3 2 181,-9-2 0,7-4-326,-6 4 1,5-2 70,-5 2 1,7-3 265,-1 3 1,-2 2-68,1-2 1,-5 2-361,5-2 0,-5-4 99,6 4 1,-3-4 210,3-2 1,-3 7-8,-3-1 1,-4 5 114,4-5 1,2 2-323,-3-2 1,1-3 148,-6 3 1,2 2 4,4-2 1,-4 0-1,3-6 1,-3 6 21,-2 0 1,0 0-32,0-5 0,0-1 151,0 0 1,0-5-171,0-1 0,0 1-113,0 5 0,0-5 133,0-1 0,0 1 7,0 5 1,-2 0 290,-3 1-238,3-1 1,-6 0-122,8 0 0,-6 1 69,1-1-1,-1 0 1,6 1 38,0-1 0,-2-2 56,-4-3-215,4 3 1,-5-5 72,7 7 0,0-5 145,0-1 0,0-5-106,0 5 1,0-5 505,0 6-326,-8-1 0,6 7-156,-4-1 1,-2 0-34,3 0 1,-1-5 16,6-1 0,-2 1-103,-4 5 1,4 1 91,-3-1 0,-3-6-248,2 1 199,0-1 1,4 5-32,-3-5 1,3 5 42,-4-5 1,4-1 32,2 1 0,-2-5 47,-4 6 0,4-7 151,-3 7 0,1-6 54,-2 5-221,4 1 0,-11 5 13,7 0 1,-2-1 14,2-5 0,5 5-151,-5-5 0,-2-1 89,2 1 1,-1-1-233,1 1 182,4 5 0,-6-12 33,8 7 0,-2-5 150,-3 5-188,3-7 178,-6 12 1,2-12-119,0 7 1,1-5 18,5 5 0,-6-5 87,0 6 0,-1-7-34,1 7 0,4-6-56,-4 5 0,-2-5-12,3 6-3,-1-9 37,-2 13-89,6-14 65,-5 13 0,-1-13-9,6 13-6,-13-5 13,5 7 0,-5 1 0,3-1 0,-1-6-2,7 1 0,-2-3 2,2 3 0,3 1 174,-9-7-160,8 8 154,-11-5 0,11 7-85,-8-5 0,7 3 160,-7-9 1,8 3-120,-1-2 0,1-4-56,-2 4 1,4-3-493,-4 3 211,4-4-156,2 6 105,0-8-6976,0 0 7238,0-8 0,8-2 0,2-7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7:41:14.2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77 12243,'0'-38'983,"0"7"0,0 23 0,0 60 0,0-38-710,0 57-169,0-37-334,0 3 90,0 13 74,0-14 33,0 6 42,0 1-24,0-7 43,0-1-27,0-2 3,0-7 200,0 9-184,0-8 46,0-2-28,0-8-66,0 0 66,0 1-185,0-1 129,0 0-16,0 1 6,0-1 5,0 0 31,0 1-29,0-1 123,0 8-104,0 2 27,0 0-109,0 5-205,0-13 21,0 6 203,0-7 1007,0-1-583,0 0-125,0 1-191,0-1 65,0 0-131,0 0 118,0 1-361,0-1 49,0 0-202,0 1 267,0 7 54,0-6 111,0 14-125,0-14 32,0 13-4,0-5 32,0 8 27,0-1 10,0 1-137,0 0 85,0-1-8,0 1-29,0 7 104,0-5-68,0 5 263,0 0-31,0-5-163,0 5 61,0-7-50,0-1-32,0 1 31,0-1 32,0 9-38,0-7 95,0 6-41,0 1 9,0 1 119,0 0-138,0 14-40,0-12 65,0 13-106,0 1 90,0 1 2,0 9-45,0-9-3,0-1 84,0-9-62,0 1 111,0-7-74,0 4-77,0-4 48,0 7 3,0-1-32,0 1 3,0 0-28,0 0 38,0 0-249,0-8 234,0 6-282,0-6 208,0 0-80,0 6 371,0-5-284,0 7 140,0-8-104,0-2 101,0-7-53,0-9-15,0 7 17,0-14 87,0 14 9,0-6 200,0 7-89,0 1-146,0 0 93,0 7-37,0-6-188,0 14 182,0-13-326,0 5 39,0-7 56,0 7 20,0 2 58,0 8-61,0 8 40,0-7 57,0 15-34,0-7 36,0 1-64,0 5 28,0-13 19,0 13-17,0-13 42,0 5-39,0-14 8,0 5 5,0-6 4,0 0-56,0 6-4,0-14-89,0 7 118,0-16-173,0 5 142,0-13-138,0-1 20,0-3-2,0 2 273,0 3-172,0-3 194,0-2-26,0 3-81,0 1-10,0-2-25,0-2 17,0 3-1,0 1 1,0 6 0,0-8 0,0 1 0,0-1 0,0 8 0,0-6 31,0 14-27,0-14 3,0 14-15,0-7-1,0 9-17,0-8-4,0 6-27,0-7 42,0 1 18,0 6-4,0-14 3,0 6-32,0 0 4,0-6-29,0 6 44,0-7 4,0 7-12,0-6-213,0 14 187,0-14-132,0 13 153,0-12 8,0 12 55,0-12-101,0 5 99,0-8-72,0 0 36,0 0-86,0 1-9,0-1 39,0 0-8,0 8 28,0-6-18,0 6 48,0-7-46,0 7 39,0-6-15,0 6 6,0-8 11,0 0 2,0 1-7,0-1 70,0 0 69,0 1-86,0-1 15,0 0-12,0 1-47,0-1-105,0 0 25,0 0 83,0 1 100,0-1-48,0 0-260,0 1 95,0-1 112,0 0 66,0 0 16,0 1-35,0-1-56,0 0 151,0 1-466,0-1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2T17:41:21.5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12275,'0'54'983,"0"4"0,0-14 0,0 8 0,0 0-226,0-1-766,0 1-201,0-8 262,0-1-219,0-9 179,0-7-43,0-2 47,0-7 2,0 7 0,0-6-20,0 13-122,0-12 124,0 12-123,0-13 102,0 6 26,0-7-50,0 7 5,0-6 39,0 6-28,0-8 25,0 1-15,0-1 32,0 0-30,0 8-78,0-6 9,0 14-9,0-6-63,0 0 105,0 5-14,0-12-8,0 12-40,0-12 36,0 12 100,0-5 52,0 0 23,0 13 156,0-11-159,0 13 50,0 1-62,0-7-108,0 6 116,0 1-300,0-7 152,0 7-23,0-9 33,0-7 18,0 6 95,0-6-89,0 7 36,0 1-14,0 7 267,0-5-72,0 12-54,0-12-111,0 5 49,0 1-123,0-7 125,0 6-12,0 1-20,0-7-143,0 6 110,0 1-3,0-7 2,0 14 6,0-6-31,0 8 32,0-8-100,0 6 92,0-5-17,0-1-20,0 6-12,0-14 110,0 14-84,0-6 26,0 1-16,0 4 91,0-4-75,0-1-14,0 6 24,0-14 2,0 14 15,0-13-22,0 5-40,0 0 44,0-5-51,0 13 36,0-14 14,0 7-27,0-9-5,0 1 15,0-1 0,0 1 243,0 0-219,0-9 187,0 7-158,0-6 58,0 8-57,0-1-6,0 8 1,0-5 22,0 5-96,0 0 77,0-5-211,0 13 186,0-14-98,0 7 54,0-1-2,0-6 2,0 7-1,0-1 176,0-5-154,0 5 146,0 0-110,0 2 165,0 8-200,0 0-4,0 0-149,0 0 187,0 0-145,0-8 118,0 6-194,0-14 115,0 7 78,0-1-18,0-6 9,0 7 29,0-9-47,0 1 25,0 7-6,0-5-1,0 5-7,0-8-195,0 1 120,0 0-17,0-8 116,0 5-68,0-5 47,0 0-48,0 6 56,0-6-36,0 7 1,0-7 0,0 6-6,0-6-144,0 7 136,0-7-48,0 6 33,0-14 84,0 14-87,0-14 27,0 14 26,0-14 10,0 6 46,0 0-68,0 2 165,0 0-148,0 5 37,0-5-22,0 8-5,0-1-8,0-7 0,0 6-31,0-14 39,0 14-35,0-14 18,0 6-14,0-8 17,0 0 2,0 1-2,0-1 0,0 0 5,0 8-5,0-5 39,0 5-36,0-16 9,0 14-114,0-11 9,0 13 72,0-8-72,0 0-45,0 1 179,0-1-57,0 0 61,0 0-205,0 1-3,0-1 67,0 0 141,0 1-81,0-1 156,0 0-58,0 0-58,0 1-223,0-1 215,0 0-128,0 1-69,0-1 120,0 0 217,0 1-84,0-1-37,0 0-169,0 0-104,0 1 346,0-1-54,0 0 248,0 1 613,0-1-1089,0 0 510,0 0-642,0 1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1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6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9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1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0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8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9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4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9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.xm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9" Type="http://schemas.openxmlformats.org/officeDocument/2006/relationships/customXml" Target="../ink/ink28.xml"/><Relationship Id="rId21" Type="http://schemas.openxmlformats.org/officeDocument/2006/relationships/customXml" Target="../ink/ink19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47" Type="http://schemas.openxmlformats.org/officeDocument/2006/relationships/customXml" Target="../ink/ink32.xml"/><Relationship Id="rId50" Type="http://schemas.openxmlformats.org/officeDocument/2006/relationships/image" Target="../media/image54.png"/><Relationship Id="rId55" Type="http://schemas.openxmlformats.org/officeDocument/2006/relationships/customXml" Target="../ink/ink36.xml"/><Relationship Id="rId63" Type="http://schemas.openxmlformats.org/officeDocument/2006/relationships/customXml" Target="../ink/ink40.xml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6" Type="http://schemas.openxmlformats.org/officeDocument/2006/relationships/image" Target="../media/image37.png"/><Relationship Id="rId29" Type="http://schemas.openxmlformats.org/officeDocument/2006/relationships/customXml" Target="../ink/ink23.xml"/><Relationship Id="rId11" Type="http://schemas.openxmlformats.org/officeDocument/2006/relationships/customXml" Target="../ink/ink14.xml"/><Relationship Id="rId24" Type="http://schemas.openxmlformats.org/officeDocument/2006/relationships/image" Target="../media/image41.png"/><Relationship Id="rId32" Type="http://schemas.openxmlformats.org/officeDocument/2006/relationships/image" Target="../media/image45.png"/><Relationship Id="rId37" Type="http://schemas.openxmlformats.org/officeDocument/2006/relationships/customXml" Target="../ink/ink27.xml"/><Relationship Id="rId40" Type="http://schemas.openxmlformats.org/officeDocument/2006/relationships/image" Target="../media/image49.png"/><Relationship Id="rId45" Type="http://schemas.openxmlformats.org/officeDocument/2006/relationships/customXml" Target="../ink/ink31.xml"/><Relationship Id="rId53" Type="http://schemas.openxmlformats.org/officeDocument/2006/relationships/customXml" Target="../ink/ink35.xml"/><Relationship Id="rId58" Type="http://schemas.openxmlformats.org/officeDocument/2006/relationships/image" Target="../media/image58.png"/><Relationship Id="rId5" Type="http://schemas.openxmlformats.org/officeDocument/2006/relationships/image" Target="../media/image29.png"/><Relationship Id="rId61" Type="http://schemas.openxmlformats.org/officeDocument/2006/relationships/customXml" Target="../ink/ink39.xml"/><Relationship Id="rId19" Type="http://schemas.openxmlformats.org/officeDocument/2006/relationships/customXml" Target="../ink/ink18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customXml" Target="../ink/ink22.xml"/><Relationship Id="rId30" Type="http://schemas.openxmlformats.org/officeDocument/2006/relationships/image" Target="../media/image44.png"/><Relationship Id="rId35" Type="http://schemas.openxmlformats.org/officeDocument/2006/relationships/customXml" Target="../ink/ink26.xml"/><Relationship Id="rId43" Type="http://schemas.openxmlformats.org/officeDocument/2006/relationships/customXml" Target="../ink/ink30.xml"/><Relationship Id="rId48" Type="http://schemas.openxmlformats.org/officeDocument/2006/relationships/image" Target="../media/image53.png"/><Relationship Id="rId56" Type="http://schemas.openxmlformats.org/officeDocument/2006/relationships/image" Target="../media/image57.png"/><Relationship Id="rId64" Type="http://schemas.openxmlformats.org/officeDocument/2006/relationships/image" Target="../media/image61.png"/><Relationship Id="rId8" Type="http://schemas.openxmlformats.org/officeDocument/2006/relationships/image" Target="../media/image32.png"/><Relationship Id="rId51" Type="http://schemas.openxmlformats.org/officeDocument/2006/relationships/customXml" Target="../ink/ink34.xml"/><Relationship Id="rId3" Type="http://schemas.openxmlformats.org/officeDocument/2006/relationships/image" Target="../media/image27.png"/><Relationship Id="rId12" Type="http://schemas.openxmlformats.org/officeDocument/2006/relationships/image" Target="../media/image35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59" Type="http://schemas.openxmlformats.org/officeDocument/2006/relationships/customXml" Target="../ink/ink38.xml"/><Relationship Id="rId20" Type="http://schemas.openxmlformats.org/officeDocument/2006/relationships/image" Target="../media/image39.png"/><Relationship Id="rId41" Type="http://schemas.openxmlformats.org/officeDocument/2006/relationships/customXml" Target="../ink/ink29.xml"/><Relationship Id="rId54" Type="http://schemas.openxmlformats.org/officeDocument/2006/relationships/image" Target="../media/image56.png"/><Relationship Id="rId6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49" Type="http://schemas.openxmlformats.org/officeDocument/2006/relationships/customXml" Target="../ink/ink33.xml"/><Relationship Id="rId57" Type="http://schemas.openxmlformats.org/officeDocument/2006/relationships/customXml" Target="../ink/ink37.xml"/><Relationship Id="rId10" Type="http://schemas.openxmlformats.org/officeDocument/2006/relationships/image" Target="../media/image34.png"/><Relationship Id="rId31" Type="http://schemas.openxmlformats.org/officeDocument/2006/relationships/customXml" Target="../ink/ink24.xml"/><Relationship Id="rId44" Type="http://schemas.openxmlformats.org/officeDocument/2006/relationships/image" Target="../media/image51.png"/><Relationship Id="rId52" Type="http://schemas.openxmlformats.org/officeDocument/2006/relationships/image" Target="../media/image55.png"/><Relationship Id="rId60" Type="http://schemas.openxmlformats.org/officeDocument/2006/relationships/image" Target="../media/image5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43682-4533-CC9B-D60E-61875367C4E2}"/>
              </a:ext>
            </a:extLst>
          </p:cNvPr>
          <p:cNvSpPr txBox="1"/>
          <p:nvPr/>
        </p:nvSpPr>
        <p:spPr>
          <a:xfrm>
            <a:off x="1306285" y="2330821"/>
            <a:ext cx="86342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latin typeface="Tahoma"/>
                <a:ea typeface="MS PGothic"/>
                <a:cs typeface="Times New Roman"/>
              </a:rPr>
              <a:t>School Mangement System</a:t>
            </a:r>
            <a:endParaRPr lang="en-US" sz="4000" b="1">
              <a:latin typeface="Tahoma"/>
              <a:ea typeface="MS PGothic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72FE8-9FA2-4920-73B1-2ABAB02B4DCF}"/>
              </a:ext>
            </a:extLst>
          </p:cNvPr>
          <p:cNvSpPr txBox="1"/>
          <p:nvPr/>
        </p:nvSpPr>
        <p:spPr>
          <a:xfrm>
            <a:off x="3713949" y="2971160"/>
            <a:ext cx="54390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u="sng" dirty="0">
                <a:solidFill>
                  <a:schemeClr val="accent3">
                    <a:lumMod val="75000"/>
                  </a:schemeClr>
                </a:solidFill>
              </a:rPr>
              <a:t>Topic : Normalization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8681C-70E8-5970-1234-A61DB4721834}"/>
              </a:ext>
            </a:extLst>
          </p:cNvPr>
          <p:cNvSpPr txBox="1"/>
          <p:nvPr/>
        </p:nvSpPr>
        <p:spPr>
          <a:xfrm>
            <a:off x="9419344" y="2330823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u="sng" dirty="0"/>
              <a:t>Presented By</a:t>
            </a:r>
          </a:p>
          <a:p>
            <a:r>
              <a:rPr lang="en-GB" dirty="0" err="1"/>
              <a:t>Eyasir</a:t>
            </a:r>
            <a:r>
              <a:rPr lang="en-GB" dirty="0"/>
              <a:t> Ahamed</a:t>
            </a:r>
          </a:p>
          <a:p>
            <a:r>
              <a:rPr lang="en-GB" dirty="0"/>
              <a:t>Roll :15</a:t>
            </a:r>
          </a:p>
          <a:p>
            <a:r>
              <a:rPr lang="en-GB" dirty="0"/>
              <a:t>Department of CSE</a:t>
            </a:r>
          </a:p>
          <a:p>
            <a:r>
              <a:rPr lang="en-GB" dirty="0"/>
              <a:t>SHEIKH HASINA UNIVERSITY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369924C-A747-0A4B-92D9-619FCA861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1" y="326739"/>
            <a:ext cx="4823902" cy="231265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5AE346-6026-8BBC-5597-DF4A929C2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552" y="4683151"/>
            <a:ext cx="1452996" cy="90495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E38DE12-4F7B-0D2D-8CCE-B5729BE84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742" y="3385861"/>
            <a:ext cx="1402616" cy="87346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6AC88E8-83C0-7273-7EDB-1F4262716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974" y="325206"/>
            <a:ext cx="6316413" cy="2353507"/>
          </a:xfrm>
          <a:prstGeom prst="rect">
            <a:avLst/>
          </a:prstGeom>
        </p:spPr>
      </p:pic>
      <p:pic>
        <p:nvPicPr>
          <p:cNvPr id="10" name="Picture 9" descr="A black and white list of words&#10;&#10;Description automatically generated">
            <a:extLst>
              <a:ext uri="{FF2B5EF4-FFF2-40B4-BE49-F238E27FC236}">
                <a16:creationId xmlns:a16="http://schemas.microsoft.com/office/drawing/2014/main" id="{CF955B35-AFF6-9053-08DB-E4A82DDDF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163" y="3291634"/>
            <a:ext cx="1836829" cy="2334018"/>
          </a:xfrm>
          <a:prstGeom prst="rect">
            <a:avLst/>
          </a:prstGeom>
        </p:spPr>
      </p:pic>
      <p:pic>
        <p:nvPicPr>
          <p:cNvPr id="11" name="Picture 10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2A81BB37-B8D6-2C33-384C-BE6B3CC8F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3302" y="3065633"/>
            <a:ext cx="1026522" cy="2603396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D59794F-8414-26F6-F2A4-5CA5407436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6500" y="2931259"/>
            <a:ext cx="2903000" cy="149298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F4F56E6-F68C-87DB-9CE3-CD9E9F4AAC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257" y="3097120"/>
            <a:ext cx="1073982" cy="2666371"/>
          </a:xfrm>
          <a:prstGeom prst="rect">
            <a:avLst/>
          </a:prstGeom>
        </p:spPr>
      </p:pic>
      <p:pic>
        <p:nvPicPr>
          <p:cNvPr id="15" name="Picture 14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B1B6215C-1F7B-E0E0-68A6-19DF431615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5343" y="2958575"/>
            <a:ext cx="2382405" cy="28930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CA3C11-F30C-99BB-4262-5381FCB496C5}"/>
                  </a:ext>
                </a:extLst>
              </p14:cNvPr>
              <p14:cNvContentPartPr/>
              <p14:nvPr/>
            </p14:nvContentPartPr>
            <p14:xfrm>
              <a:off x="343540" y="390814"/>
              <a:ext cx="37800" cy="219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CA3C11-F30C-99BB-4262-5381FCB496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3540" y="210844"/>
                <a:ext cx="217440" cy="2551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655F2B-93A8-0AAA-00D6-94E98C486334}"/>
                  </a:ext>
                </a:extLst>
              </p14:cNvPr>
              <p14:cNvContentPartPr/>
              <p14:nvPr/>
            </p14:nvContentPartPr>
            <p14:xfrm>
              <a:off x="1663300" y="3073894"/>
              <a:ext cx="37800" cy="128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655F2B-93A8-0AAA-00D6-94E98C4863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73300" y="2893894"/>
                <a:ext cx="217440" cy="16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C7D8EF-C0DE-6814-93EF-88AE4B1D9A09}"/>
                  </a:ext>
                </a:extLst>
              </p14:cNvPr>
              <p14:cNvContentPartPr/>
              <p14:nvPr/>
            </p14:nvContentPartPr>
            <p14:xfrm>
              <a:off x="5940100" y="3441094"/>
              <a:ext cx="50040" cy="210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C7D8EF-C0DE-6814-93EF-88AE4B1D9A0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50100" y="3261094"/>
                <a:ext cx="229680" cy="24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080B6D-EC81-816A-A2E6-0249045EEC35}"/>
                  </a:ext>
                </a:extLst>
              </p14:cNvPr>
              <p14:cNvContentPartPr/>
              <p14:nvPr/>
            </p14:nvContentPartPr>
            <p14:xfrm>
              <a:off x="5485780" y="434374"/>
              <a:ext cx="43920" cy="2185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080B6D-EC81-816A-A2E6-0249045EEC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95780" y="254374"/>
                <a:ext cx="223560" cy="25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78FA402-76F4-D7F4-CA30-9D1DF9F96C99}"/>
                  </a:ext>
                </a:extLst>
              </p14:cNvPr>
              <p14:cNvContentPartPr/>
              <p14:nvPr/>
            </p14:nvContentPartPr>
            <p14:xfrm>
              <a:off x="8019460" y="3559534"/>
              <a:ext cx="19080" cy="635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78FA402-76F4-D7F4-CA30-9D1DF9F96C9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27729" y="3379432"/>
                <a:ext cx="202175" cy="995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152DC54-7DDA-7951-58C6-45160C3B764B}"/>
                  </a:ext>
                </a:extLst>
              </p14:cNvPr>
              <p14:cNvContentPartPr/>
              <p14:nvPr/>
            </p14:nvContentPartPr>
            <p14:xfrm>
              <a:off x="7982020" y="4729894"/>
              <a:ext cx="31320" cy="797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152DC54-7DDA-7951-58C6-45160C3B764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92020" y="4549813"/>
                <a:ext cx="210960" cy="1157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6842DA8-F790-1362-3322-525A58349C95}"/>
                  </a:ext>
                </a:extLst>
              </p14:cNvPr>
              <p14:cNvContentPartPr/>
              <p14:nvPr/>
            </p14:nvContentPartPr>
            <p14:xfrm>
              <a:off x="9719020" y="3179734"/>
              <a:ext cx="50040" cy="2577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6842DA8-F790-1362-3322-525A58349C9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29020" y="2999734"/>
                <a:ext cx="229680" cy="29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1944A3C-98D5-2B92-AFBC-697302A76AFE}"/>
                  </a:ext>
                </a:extLst>
              </p14:cNvPr>
              <p14:cNvContentPartPr/>
              <p14:nvPr/>
            </p14:nvContentPartPr>
            <p14:xfrm>
              <a:off x="318700" y="2625694"/>
              <a:ext cx="193320" cy="436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1944A3C-98D5-2B92-AFBC-697302A76AF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7900" y="2614885"/>
                <a:ext cx="214560" cy="457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3E0F936-C96A-5C32-B89E-AB819F8D60DF}"/>
                  </a:ext>
                </a:extLst>
              </p14:cNvPr>
              <p14:cNvContentPartPr/>
              <p14:nvPr/>
            </p14:nvContentPartPr>
            <p14:xfrm>
              <a:off x="1264780" y="2744134"/>
              <a:ext cx="429840" cy="299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3E0F936-C96A-5C32-B89E-AB819F8D60D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53980" y="2733334"/>
                <a:ext cx="4510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9A33F5D-FB0E-999A-DAEF-1D57BDB819AA}"/>
                  </a:ext>
                </a:extLst>
              </p14:cNvPr>
              <p14:cNvContentPartPr/>
              <p14:nvPr/>
            </p14:nvContentPartPr>
            <p14:xfrm>
              <a:off x="1999540" y="2687974"/>
              <a:ext cx="2832840" cy="386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9A33F5D-FB0E-999A-DAEF-1D57BDB819A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88741" y="2677174"/>
                <a:ext cx="2854077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CE29F00-F56B-49B3-1EAA-DFC331725D33}"/>
                  </a:ext>
                </a:extLst>
              </p14:cNvPr>
              <p14:cNvContentPartPr/>
              <p14:nvPr/>
            </p14:nvContentPartPr>
            <p14:xfrm>
              <a:off x="5423500" y="2831254"/>
              <a:ext cx="666360" cy="429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CE29F00-F56B-49B3-1EAA-DFC331725D3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09108" y="2816854"/>
                <a:ext cx="694785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6317546-B6F9-9C40-1686-473EA37E2DC6}"/>
                  </a:ext>
                </a:extLst>
              </p14:cNvPr>
              <p14:cNvContentPartPr/>
              <p14:nvPr/>
            </p14:nvContentPartPr>
            <p14:xfrm>
              <a:off x="8094340" y="4281694"/>
              <a:ext cx="361440" cy="386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6317546-B6F9-9C40-1686-473EA37E2DC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79940" y="4267294"/>
                <a:ext cx="3898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A1018D5-EB3E-CB2B-7C41-551CC402C6A7}"/>
                  </a:ext>
                </a:extLst>
              </p14:cNvPr>
              <p14:cNvContentPartPr/>
              <p14:nvPr/>
            </p14:nvContentPartPr>
            <p14:xfrm>
              <a:off x="3780100" y="2457574"/>
              <a:ext cx="1569240" cy="498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A1018D5-EB3E-CB2B-7C41-551CC402C6A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65700" y="2443174"/>
                <a:ext cx="15976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DE2CFC9-4424-76B9-B1A3-4B6494D64AB8}"/>
                  </a:ext>
                </a:extLst>
              </p14:cNvPr>
              <p14:cNvContentPartPr/>
              <p14:nvPr/>
            </p14:nvContentPartPr>
            <p14:xfrm>
              <a:off x="8306020" y="2737654"/>
              <a:ext cx="2714760" cy="660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DE2CFC9-4424-76B9-B1A3-4B6494D64AB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95220" y="2726854"/>
                <a:ext cx="273600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AC87EE1-AB05-284F-C159-2F34A29B8779}"/>
                  </a:ext>
                </a:extLst>
              </p14:cNvPr>
              <p14:cNvContentPartPr/>
              <p14:nvPr/>
            </p14:nvContentPartPr>
            <p14:xfrm>
              <a:off x="6102100" y="5660854"/>
              <a:ext cx="4482720" cy="495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AC87EE1-AB05-284F-C159-2F34A29B877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091300" y="5650054"/>
                <a:ext cx="450396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E483743-580B-31D3-2286-3A41BC6F569A}"/>
                  </a:ext>
                </a:extLst>
              </p14:cNvPr>
              <p14:cNvContentPartPr/>
              <p14:nvPr/>
            </p14:nvContentPartPr>
            <p14:xfrm>
              <a:off x="561340" y="29734"/>
              <a:ext cx="9643680" cy="2939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E483743-580B-31D3-2286-3A41BC6F569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6939" y="15334"/>
                <a:ext cx="9672121" cy="29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ECF9866-DDC9-203A-D206-74A7FEC4323A}"/>
                  </a:ext>
                </a:extLst>
              </p14:cNvPr>
              <p14:cNvContentPartPr/>
              <p14:nvPr/>
            </p14:nvContentPartPr>
            <p14:xfrm>
              <a:off x="299980" y="2626054"/>
              <a:ext cx="236880" cy="467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ECF9866-DDC9-203A-D206-74A7FEC4323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89180" y="2615246"/>
                <a:ext cx="258120" cy="488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F396410-F24D-1C32-38AD-B94882E94500}"/>
                  </a:ext>
                </a:extLst>
              </p14:cNvPr>
              <p14:cNvContentPartPr/>
              <p14:nvPr/>
            </p14:nvContentPartPr>
            <p14:xfrm>
              <a:off x="1270900" y="2700934"/>
              <a:ext cx="392760" cy="392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F396410-F24D-1C32-38AD-B94882E9450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260090" y="2690124"/>
                <a:ext cx="414019" cy="414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EEB42F6-ACBE-1762-3AF1-7C9170B3190D}"/>
                  </a:ext>
                </a:extLst>
              </p14:cNvPr>
              <p14:cNvContentPartPr/>
              <p14:nvPr/>
            </p14:nvContentPartPr>
            <p14:xfrm>
              <a:off x="2030500" y="2719654"/>
              <a:ext cx="249480" cy="224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EEB42F6-ACBE-1762-3AF1-7C9170B3190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19684" y="2708854"/>
                <a:ext cx="270751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A82D347-2FC3-B005-7852-E2B0E7993BD9}"/>
                  </a:ext>
                </a:extLst>
              </p14:cNvPr>
              <p14:cNvContentPartPr/>
              <p14:nvPr/>
            </p14:nvContentPartPr>
            <p14:xfrm>
              <a:off x="2055340" y="2700934"/>
              <a:ext cx="336600" cy="218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A82D347-2FC3-B005-7852-E2B0E7993BD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044540" y="2690134"/>
                <a:ext cx="3578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95CD49B-C5D5-C3C1-BB30-8B4F61AC0C8D}"/>
                  </a:ext>
                </a:extLst>
              </p14:cNvPr>
              <p14:cNvContentPartPr/>
              <p14:nvPr/>
            </p14:nvContentPartPr>
            <p14:xfrm>
              <a:off x="2124100" y="2669974"/>
              <a:ext cx="1363680" cy="193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95CD49B-C5D5-C3C1-BB30-8B4F61AC0C8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13300" y="2659174"/>
                <a:ext cx="13849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2418809-45CD-2FAA-2569-8D3ECD2CBAD2}"/>
                  </a:ext>
                </a:extLst>
              </p14:cNvPr>
              <p14:cNvContentPartPr/>
              <p14:nvPr/>
            </p14:nvContentPartPr>
            <p14:xfrm>
              <a:off x="3176020" y="2694814"/>
              <a:ext cx="1643760" cy="305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2418809-45CD-2FAA-2569-8D3ECD2CBAD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165220" y="2684027"/>
                <a:ext cx="1665000" cy="326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3B3B1D6-D410-B1C9-075A-AC0A19AD1393}"/>
                  </a:ext>
                </a:extLst>
              </p14:cNvPr>
              <p14:cNvContentPartPr/>
              <p14:nvPr/>
            </p14:nvContentPartPr>
            <p14:xfrm>
              <a:off x="3780100" y="2489254"/>
              <a:ext cx="2266200" cy="747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3B3B1D6-D410-B1C9-075A-AC0A19AD139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769302" y="2478454"/>
                <a:ext cx="2287437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EC83095-5663-4EC2-6899-A6807E995350}"/>
                  </a:ext>
                </a:extLst>
              </p14:cNvPr>
              <p14:cNvContentPartPr/>
              <p14:nvPr/>
            </p14:nvContentPartPr>
            <p14:xfrm>
              <a:off x="8318260" y="2968774"/>
              <a:ext cx="617040" cy="429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EC83095-5663-4EC2-6899-A6807E99535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307454" y="2957974"/>
                <a:ext cx="638292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3A4D5A4-400B-FE2E-2682-34923F9DEBC0}"/>
                  </a:ext>
                </a:extLst>
              </p14:cNvPr>
              <p14:cNvContentPartPr/>
              <p14:nvPr/>
            </p14:nvContentPartPr>
            <p14:xfrm>
              <a:off x="8411860" y="2788054"/>
              <a:ext cx="1095840" cy="523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3A4D5A4-400B-FE2E-2682-34923F9DEBC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401064" y="2777247"/>
                <a:ext cx="1117073" cy="544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B4FBE7F-8FBA-34E5-6E1C-A78E38B971B0}"/>
                  </a:ext>
                </a:extLst>
              </p14:cNvPr>
              <p14:cNvContentPartPr/>
              <p14:nvPr/>
            </p14:nvContentPartPr>
            <p14:xfrm>
              <a:off x="8909740" y="2744494"/>
              <a:ext cx="1108440" cy="280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B4FBE7F-8FBA-34E5-6E1C-A78E38B971B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898940" y="2733694"/>
                <a:ext cx="1129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2120551-CD99-01AE-F52C-7695C037535C}"/>
                  </a:ext>
                </a:extLst>
              </p14:cNvPr>
              <p14:cNvContentPartPr/>
              <p14:nvPr/>
            </p14:nvContentPartPr>
            <p14:xfrm>
              <a:off x="6077260" y="5676694"/>
              <a:ext cx="311400" cy="224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2120551-CD99-01AE-F52C-7695C037535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066472" y="5665877"/>
                <a:ext cx="332615" cy="2459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80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6BB233-8E47-D642-9695-57BBE116C32B}"/>
              </a:ext>
            </a:extLst>
          </p:cNvPr>
          <p:cNvSpPr txBox="1"/>
          <p:nvPr/>
        </p:nvSpPr>
        <p:spPr>
          <a:xfrm>
            <a:off x="5019123" y="2065587"/>
            <a:ext cx="30580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/>
              <a:t>Previous Process is Applied for all other table...</a:t>
            </a:r>
          </a:p>
        </p:txBody>
      </p:sp>
    </p:spTree>
    <p:extLst>
      <p:ext uri="{BB962C8B-B14F-4D97-AF65-F5344CB8AC3E}">
        <p14:creationId xmlns:p14="http://schemas.microsoft.com/office/powerpoint/2010/main" val="303519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F5DF0B-2FE9-1271-1C19-0C5470D3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92" y="-1259"/>
            <a:ext cx="9927412" cy="68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2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C305B18D-D068-91F0-FA2F-267AD894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939679"/>
            <a:ext cx="11961478" cy="277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3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90352E2-D7C5-FB07-2159-13238F952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" t="2321" r="774" b="-186"/>
          <a:stretch/>
        </p:blipFill>
        <p:spPr>
          <a:xfrm>
            <a:off x="1332640" y="26894"/>
            <a:ext cx="8175569" cy="67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5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5C0C16-B630-150A-CA34-8970BB71A018}"/>
              </a:ext>
            </a:extLst>
          </p:cNvPr>
          <p:cNvSpPr txBox="1"/>
          <p:nvPr/>
        </p:nvSpPr>
        <p:spPr>
          <a:xfrm>
            <a:off x="9817834" y="262606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9A0FA-FDD1-039B-BB78-85D2A61E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NORMALIZATION</a:t>
            </a:r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9524E-A320-0693-18A0-5688C9647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It's a database design principle for organizing data in a organize and consistent 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1E7E2-C778-F725-0A96-4EE4D9F31BC0}"/>
              </a:ext>
            </a:extLst>
          </p:cNvPr>
          <p:cNvSpPr txBox="1"/>
          <p:nvPr/>
        </p:nvSpPr>
        <p:spPr>
          <a:xfrm>
            <a:off x="4319953" y="1142998"/>
            <a:ext cx="4847491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/>
              <a:t>Why We Need </a:t>
            </a:r>
            <a:r>
              <a:rPr lang="en-GB" sz="2800" b="1" u="sng" dirty="0"/>
              <a:t>Normalization </a:t>
            </a:r>
            <a:r>
              <a:rPr lang="en-GB" sz="2800" b="1" dirty="0"/>
              <a:t>in DBMS?</a:t>
            </a:r>
          </a:p>
          <a:p>
            <a:endParaRPr lang="en-GB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A0294-128B-C2D9-F60D-A42FFBF70F76}"/>
              </a:ext>
            </a:extLst>
          </p:cNvPr>
          <p:cNvSpPr txBox="1"/>
          <p:nvPr/>
        </p:nvSpPr>
        <p:spPr>
          <a:xfrm>
            <a:off x="4630616" y="2690445"/>
            <a:ext cx="34290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Eliminating Redundancy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Consistency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Storage Optimization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Logically Stored Data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CRUD Operation</a:t>
            </a:r>
          </a:p>
        </p:txBody>
      </p:sp>
    </p:spTree>
    <p:extLst>
      <p:ext uri="{BB962C8B-B14F-4D97-AF65-F5344CB8AC3E}">
        <p14:creationId xmlns:p14="http://schemas.microsoft.com/office/powerpoint/2010/main" val="155338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2521B-F33F-C237-AE33-DDA1FAC9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21" y="1633936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NORMALIZATION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9C604-A221-90A9-F822-0850FB2E0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34" r="12587"/>
          <a:stretch/>
        </p:blipFill>
        <p:spPr>
          <a:xfrm>
            <a:off x="3778897" y="758952"/>
            <a:ext cx="7772401" cy="533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7DD17B-3583-3EE2-1009-63A3D788D527}"/>
              </a:ext>
            </a:extLst>
          </p:cNvPr>
          <p:cNvSpPr txBox="1"/>
          <p:nvPr/>
        </p:nvSpPr>
        <p:spPr>
          <a:xfrm>
            <a:off x="251900" y="3268412"/>
            <a:ext cx="2743200" cy="10649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200"/>
              </a:spcBef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First Normal Form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Second Normal Form</a:t>
            </a:r>
          </a:p>
          <a:p>
            <a:pPr marL="342900" indent="-342900">
              <a:lnSpc>
                <a:spcPct val="90000"/>
              </a:lnSpc>
              <a:spcBef>
                <a:spcPts val="1200"/>
              </a:spcBef>
              <a:buAutoNum type="arabicPeriod"/>
            </a:pP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Third Normal 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17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ABACDC-BD54-40F3-9047-8298C77C2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6CB7CA-05C2-4EE8-A97F-B5F3A4F8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144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20595-6154-BAC0-B250-062C738E5BB2}"/>
              </a:ext>
            </a:extLst>
          </p:cNvPr>
          <p:cNvSpPr txBox="1"/>
          <p:nvPr/>
        </p:nvSpPr>
        <p:spPr>
          <a:xfrm>
            <a:off x="934890" y="3163260"/>
            <a:ext cx="44593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Features In School Website Project</a:t>
            </a:r>
          </a:p>
        </p:txBody>
      </p:sp>
      <p:pic>
        <p:nvPicPr>
          <p:cNvPr id="23" name="Picture 22" descr="A group of icons of people and a group of people&#10;&#10;Description automatically generated">
            <a:extLst>
              <a:ext uri="{FF2B5EF4-FFF2-40B4-BE49-F238E27FC236}">
                <a16:creationId xmlns:a16="http://schemas.microsoft.com/office/drawing/2014/main" id="{805CC2E1-6A8D-DEDF-5BD0-EC970216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00" y="758726"/>
            <a:ext cx="4559194" cy="2247726"/>
          </a:xfrm>
          <a:prstGeom prst="rect">
            <a:avLst/>
          </a:prstGeom>
        </p:spPr>
      </p:pic>
      <p:pic>
        <p:nvPicPr>
          <p:cNvPr id="24" name="Picture 2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DAF278F-D4EC-8DB1-B009-54E042194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76" y="3744650"/>
            <a:ext cx="4539984" cy="2327052"/>
          </a:xfrm>
          <a:prstGeom prst="rect">
            <a:avLst/>
          </a:prstGeom>
        </p:spPr>
      </p:pic>
      <p:pic>
        <p:nvPicPr>
          <p:cNvPr id="26" name="Picture 25" descr="A group of icons with text&#10;&#10;Description automatically generated">
            <a:extLst>
              <a:ext uri="{FF2B5EF4-FFF2-40B4-BE49-F238E27FC236}">
                <a16:creationId xmlns:a16="http://schemas.microsoft.com/office/drawing/2014/main" id="{1D929913-DF53-78A9-67AD-57DFB2324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050" y="758346"/>
            <a:ext cx="4539984" cy="2536637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4FB4A225-D98F-DB5E-92E4-7FD954190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891" y="3744650"/>
            <a:ext cx="4578404" cy="23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97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899A27-228D-BE85-3130-2D32010199F7}"/>
              </a:ext>
            </a:extLst>
          </p:cNvPr>
          <p:cNvSpPr txBox="1"/>
          <p:nvPr/>
        </p:nvSpPr>
        <p:spPr>
          <a:xfrm>
            <a:off x="9259260" y="633932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Tahoma"/>
                <a:ea typeface="Tahoma"/>
                <a:cs typeface="Tahoma"/>
              </a:rPr>
              <a:t>STUDENT SECTION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D2F8AE-445C-5459-8C87-22B903E2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81" y="518534"/>
            <a:ext cx="11558067" cy="2561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6532F-B63D-CD01-110C-35D0B3DFCF82}"/>
              </a:ext>
            </a:extLst>
          </p:cNvPr>
          <p:cNvSpPr txBox="1"/>
          <p:nvPr/>
        </p:nvSpPr>
        <p:spPr>
          <a:xfrm>
            <a:off x="416218" y="377798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u="sng" dirty="0"/>
              <a:t>1NF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3F614-34A3-732A-580B-5886C44CF186}"/>
              </a:ext>
            </a:extLst>
          </p:cNvPr>
          <p:cNvSpPr txBox="1"/>
          <p:nvPr/>
        </p:nvSpPr>
        <p:spPr>
          <a:xfrm>
            <a:off x="992521" y="4290252"/>
            <a:ext cx="45425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/>
              <a:t>Single cell not hold more </a:t>
            </a:r>
            <a:r>
              <a:rPr lang="en-GB"/>
              <a:t>than one value.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GB"/>
              <a:t>There must be primary key.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Each record is unique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FF4370-0D18-8485-5A04-86ABB09396F8}"/>
                  </a:ext>
                </a:extLst>
              </p14:cNvPr>
              <p14:cNvContentPartPr/>
              <p14:nvPr/>
            </p14:nvContentPartPr>
            <p14:xfrm>
              <a:off x="4312900" y="415654"/>
              <a:ext cx="360" cy="25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FF4370-0D18-8485-5A04-86ABB09396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6780" y="409534"/>
                <a:ext cx="126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65916F5-E884-1F5B-781D-0521DFE137A3}"/>
                  </a:ext>
                </a:extLst>
              </p14:cNvPr>
              <p14:cNvContentPartPr/>
              <p14:nvPr/>
            </p14:nvContentPartPr>
            <p14:xfrm>
              <a:off x="4312900" y="409534"/>
              <a:ext cx="360" cy="2832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65916F5-E884-1F5B-781D-0521DFE137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6780" y="403415"/>
                <a:ext cx="12600" cy="2845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2344A9B-115C-11E1-A6D1-F04AC628C8EE}"/>
                  </a:ext>
                </a:extLst>
              </p14:cNvPr>
              <p14:cNvContentPartPr/>
              <p14:nvPr/>
            </p14:nvContentPartPr>
            <p14:xfrm>
              <a:off x="4315420" y="3231934"/>
              <a:ext cx="14259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2344A9B-115C-11E1-A6D1-F04AC628C8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9300" y="3225814"/>
                <a:ext cx="14382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3C6A60-5706-D2A3-D3FB-7BB54F29B4AB}"/>
                  </a:ext>
                </a:extLst>
              </p14:cNvPr>
              <p14:cNvContentPartPr/>
              <p14:nvPr/>
            </p14:nvContentPartPr>
            <p14:xfrm>
              <a:off x="4308940" y="412054"/>
              <a:ext cx="141984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3C6A60-5706-D2A3-D3FB-7BB54F29B4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02820" y="405934"/>
                <a:ext cx="14320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9B34CB-2DC0-0DC6-1CA0-824FA9C6FA7F}"/>
                  </a:ext>
                </a:extLst>
              </p14:cNvPr>
              <p14:cNvContentPartPr/>
              <p14:nvPr/>
            </p14:nvContentPartPr>
            <p14:xfrm>
              <a:off x="5744620" y="390814"/>
              <a:ext cx="360" cy="2826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9B34CB-2DC0-0DC6-1CA0-824FA9C6FA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8500" y="384694"/>
                <a:ext cx="12600" cy="28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BC1FE94-F030-0834-23AF-F28DD3C0B5B3}"/>
                  </a:ext>
                </a:extLst>
              </p14:cNvPr>
              <p14:cNvContentPartPr/>
              <p14:nvPr/>
            </p14:nvContentPartPr>
            <p14:xfrm>
              <a:off x="5298940" y="4337854"/>
              <a:ext cx="292680" cy="299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BC1FE94-F030-0834-23AF-F28DD3C0B5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88140" y="4327054"/>
                <a:ext cx="3139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695CD7E-A82F-E9F9-A7FD-B6B638A42302}"/>
                  </a:ext>
                </a:extLst>
              </p14:cNvPr>
              <p14:cNvContentPartPr/>
              <p14:nvPr/>
            </p14:nvContentPartPr>
            <p14:xfrm>
              <a:off x="5467060" y="3353974"/>
              <a:ext cx="348840" cy="1102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695CD7E-A82F-E9F9-A7FD-B6B638A4230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56271" y="3343174"/>
                <a:ext cx="370058" cy="11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738C45-ED90-C449-B921-08372D6DA787}"/>
                  </a:ext>
                </a:extLst>
              </p14:cNvPr>
              <p14:cNvContentPartPr/>
              <p14:nvPr/>
            </p14:nvContentPartPr>
            <p14:xfrm>
              <a:off x="487900" y="568654"/>
              <a:ext cx="360" cy="2474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738C45-ED90-C449-B921-08372D6DA7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3900" y="460654"/>
                <a:ext cx="108000" cy="26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8DF5746-3FCE-C094-B004-6F532B2F6804}"/>
                  </a:ext>
                </a:extLst>
              </p14:cNvPr>
              <p14:cNvContentPartPr/>
              <p14:nvPr/>
            </p14:nvContentPartPr>
            <p14:xfrm>
              <a:off x="413020" y="534094"/>
              <a:ext cx="360" cy="2484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8DF5746-3FCE-C094-B004-6F532B2F68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9020" y="426094"/>
                <a:ext cx="108000" cy="27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63F2F2B-30DA-4EB9-8B19-8F7F7B0A2285}"/>
                  </a:ext>
                </a:extLst>
              </p14:cNvPr>
              <p14:cNvContentPartPr/>
              <p14:nvPr/>
            </p14:nvContentPartPr>
            <p14:xfrm>
              <a:off x="306100" y="3167494"/>
              <a:ext cx="759960" cy="1556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63F2F2B-30DA-4EB9-8B19-8F7F7B0A228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1693" y="3153094"/>
                <a:ext cx="788413" cy="158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3AAAD65-6628-3A04-B877-ECEC987E2152}"/>
                  </a:ext>
                </a:extLst>
              </p14:cNvPr>
              <p14:cNvContentPartPr/>
              <p14:nvPr/>
            </p14:nvContentPartPr>
            <p14:xfrm>
              <a:off x="4097260" y="4648894"/>
              <a:ext cx="199440" cy="255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3AAAD65-6628-3A04-B877-ECEC987E215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86460" y="4638094"/>
                <a:ext cx="2206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48F2693-0D5D-6B01-2E61-AF1371874337}"/>
                  </a:ext>
                </a:extLst>
              </p14:cNvPr>
              <p14:cNvContentPartPr/>
              <p14:nvPr/>
            </p14:nvContentPartPr>
            <p14:xfrm>
              <a:off x="4072420" y="4972894"/>
              <a:ext cx="293040" cy="299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48F2693-0D5D-6B01-2E61-AF137187433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61620" y="4962094"/>
                <a:ext cx="314280" cy="3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14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00614A0-5C00-95F6-8BD1-673EBE8D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435180"/>
            <a:ext cx="10687210" cy="2593858"/>
          </a:xfrm>
          <a:prstGeom prst="rect">
            <a:avLst/>
          </a:prstGeom>
        </p:spPr>
      </p:pic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73E01344-0D73-7F5D-CCD0-0E165593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268" y="3427079"/>
            <a:ext cx="2707700" cy="24243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CD10D4-2173-4154-CFCD-AF7D15190C4B}"/>
              </a:ext>
            </a:extLst>
          </p:cNvPr>
          <p:cNvSpPr/>
          <p:nvPr/>
        </p:nvSpPr>
        <p:spPr>
          <a:xfrm>
            <a:off x="4642436" y="384201"/>
            <a:ext cx="505865" cy="26894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3F79D-D2B7-70BE-4484-69CEBAB7FBFC}"/>
              </a:ext>
            </a:extLst>
          </p:cNvPr>
          <p:cNvSpPr/>
          <p:nvPr/>
        </p:nvSpPr>
        <p:spPr>
          <a:xfrm>
            <a:off x="7165361" y="3380974"/>
            <a:ext cx="640336" cy="25229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070A03-CA5E-6FFB-2CE7-8BB11CEB1256}"/>
                  </a:ext>
                </a:extLst>
              </p14:cNvPr>
              <p14:cNvContentPartPr/>
              <p14:nvPr/>
            </p14:nvContentPartPr>
            <p14:xfrm>
              <a:off x="4868332" y="3427079"/>
              <a:ext cx="2099567" cy="1483895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070A03-CA5E-6FFB-2CE7-8BB11CEB12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7532" y="3416279"/>
                <a:ext cx="2120807" cy="150513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2733202-3BD0-C5E1-7A10-03699C9AC77E}"/>
              </a:ext>
            </a:extLst>
          </p:cNvPr>
          <p:cNvSpPr txBox="1"/>
          <p:nvPr/>
        </p:nvSpPr>
        <p:spPr>
          <a:xfrm>
            <a:off x="928487" y="4168587"/>
            <a:ext cx="29673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Now it's done for 1NF</a:t>
            </a:r>
          </a:p>
          <a:p>
            <a:r>
              <a:rPr lang="en-GB" dirty="0"/>
              <a:t>But we have so many redundancy value.</a:t>
            </a:r>
          </a:p>
        </p:txBody>
      </p:sp>
    </p:spTree>
    <p:extLst>
      <p:ext uri="{BB962C8B-B14F-4D97-AF65-F5344CB8AC3E}">
        <p14:creationId xmlns:p14="http://schemas.microsoft.com/office/powerpoint/2010/main" val="30704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661E9F6-CB8B-7E7C-4411-734A129E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87" y="480003"/>
            <a:ext cx="10661596" cy="2587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FD019-4FBB-0150-9D09-F6997E32A0D1}"/>
              </a:ext>
            </a:extLst>
          </p:cNvPr>
          <p:cNvSpPr txBox="1"/>
          <p:nvPr/>
        </p:nvSpPr>
        <p:spPr>
          <a:xfrm>
            <a:off x="1287076" y="4341479"/>
            <a:ext cx="45425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/>
              <a:t>Must be in 1NF.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GB" dirty="0"/>
              <a:t>No partial </a:t>
            </a:r>
            <a:r>
              <a:rPr lang="en-GB" dirty="0" err="1"/>
              <a:t>dependancy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EB5AE-31D0-65DA-AA45-B0B01D7B0AC3}"/>
              </a:ext>
            </a:extLst>
          </p:cNvPr>
          <p:cNvSpPr txBox="1"/>
          <p:nvPr/>
        </p:nvSpPr>
        <p:spPr>
          <a:xfrm>
            <a:off x="736386" y="3713949"/>
            <a:ext cx="499077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u="sng" dirty="0"/>
              <a:t>2NF</a:t>
            </a:r>
          </a:p>
          <a:p>
            <a:r>
              <a:rPr lang="en-GB" sz="1400" dirty="0"/>
              <a:t>1NF eliminates repeating group not redundancy.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6E8D2-0D0A-60C8-3F14-06594B9EE5CA}"/>
              </a:ext>
            </a:extLst>
          </p:cNvPr>
          <p:cNvSpPr txBox="1"/>
          <p:nvPr/>
        </p:nvSpPr>
        <p:spPr>
          <a:xfrm>
            <a:off x="2247579" y="5020234"/>
            <a:ext cx="64891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(Means no key attributes are fully dependent on a primary key.)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34C5-D306-28E8-D5D0-64FEFDE07B5A}"/>
              </a:ext>
            </a:extLst>
          </p:cNvPr>
          <p:cNvSpPr txBox="1"/>
          <p:nvPr/>
        </p:nvSpPr>
        <p:spPr>
          <a:xfrm>
            <a:off x="7427899" y="339378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element from our table not following one primary key.</a:t>
            </a:r>
          </a:p>
        </p:txBody>
      </p:sp>
    </p:spTree>
    <p:extLst>
      <p:ext uri="{BB962C8B-B14F-4D97-AF65-F5344CB8AC3E}">
        <p14:creationId xmlns:p14="http://schemas.microsoft.com/office/powerpoint/2010/main" val="14173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7CDE597-DBA4-B1DF-0096-7C47BC4F3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85" y="421789"/>
            <a:ext cx="5660572" cy="2710290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7690B5A-EF45-7186-4BC9-ADF946646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134" y="391886"/>
            <a:ext cx="4329931" cy="4377337"/>
          </a:xfrm>
          <a:prstGeom prst="rect">
            <a:avLst/>
          </a:prstGeo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10995B-E704-53AA-21E0-5C59279A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018" y="1397213"/>
            <a:ext cx="1230281" cy="487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BBA1B-D0C7-84E3-37AD-38F827EF5FDE}"/>
              </a:ext>
            </a:extLst>
          </p:cNvPr>
          <p:cNvSpPr txBox="1"/>
          <p:nvPr/>
        </p:nvSpPr>
        <p:spPr>
          <a:xfrm>
            <a:off x="992521" y="398929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Now we are done using 1NF and 2NF</a:t>
            </a:r>
          </a:p>
        </p:txBody>
      </p:sp>
    </p:spTree>
    <p:extLst>
      <p:ext uri="{BB962C8B-B14F-4D97-AF65-F5344CB8AC3E}">
        <p14:creationId xmlns:p14="http://schemas.microsoft.com/office/powerpoint/2010/main" val="218614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BBCCFA2-81FA-4F0A-82FA-D920D1C2F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3" y="705650"/>
            <a:ext cx="5842940" cy="53954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478F35-1976-C012-3568-FE97B11E02D1}"/>
              </a:ext>
            </a:extLst>
          </p:cNvPr>
          <p:cNvSpPr/>
          <p:nvPr/>
        </p:nvSpPr>
        <p:spPr>
          <a:xfrm>
            <a:off x="5686184" y="582705"/>
            <a:ext cx="1287075" cy="56029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9506F-41F1-B064-F64B-82D7CAE914AA}"/>
              </a:ext>
            </a:extLst>
          </p:cNvPr>
          <p:cNvSpPr txBox="1"/>
          <p:nvPr/>
        </p:nvSpPr>
        <p:spPr>
          <a:xfrm>
            <a:off x="7472181" y="1042466"/>
            <a:ext cx="333871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u="sng" dirty="0"/>
              <a:t>3NF</a:t>
            </a:r>
          </a:p>
          <a:p>
            <a:r>
              <a:rPr lang="en-GB" sz="1400" dirty="0"/>
              <a:t>2NF is perfect but it does not eliminate </a:t>
            </a:r>
            <a:r>
              <a:rPr lang="en-GB" sz="1400" dirty="0">
                <a:solidFill>
                  <a:srgbClr val="00B050"/>
                </a:solidFill>
              </a:rPr>
              <a:t>transitive partial dependency</a:t>
            </a:r>
            <a:r>
              <a:rPr lang="en-GB" sz="1400" dirty="0"/>
              <a:t>. So we need another normalization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58300-0043-2288-11A2-F58C2D9FAC6B}"/>
              </a:ext>
            </a:extLst>
          </p:cNvPr>
          <p:cNvSpPr txBox="1"/>
          <p:nvPr/>
        </p:nvSpPr>
        <p:spPr>
          <a:xfrm>
            <a:off x="8076813" y="2176218"/>
            <a:ext cx="29833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/>
              <a:t>Must be in 2NF.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GB" dirty="0"/>
              <a:t>Have no transitive partial dependency.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15705-CB94-A220-3BF0-76DFB236CC8C}"/>
              </a:ext>
            </a:extLst>
          </p:cNvPr>
          <p:cNvSpPr txBox="1"/>
          <p:nvPr/>
        </p:nvSpPr>
        <p:spPr>
          <a:xfrm>
            <a:off x="9005932" y="3255911"/>
            <a:ext cx="25560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(Means a non-prime attribute is </a:t>
            </a:r>
            <a:r>
              <a:rPr lang="en-GB" sz="1200" dirty="0">
                <a:solidFill>
                  <a:srgbClr val="C00000"/>
                </a:solidFill>
              </a:rPr>
              <a:t>NOT </a:t>
            </a:r>
            <a:r>
              <a:rPr lang="en-GB" sz="1200" dirty="0"/>
              <a:t>dependent on another non-prime attribute.)</a:t>
            </a:r>
          </a:p>
        </p:txBody>
      </p:sp>
    </p:spTree>
    <p:extLst>
      <p:ext uri="{BB962C8B-B14F-4D97-AF65-F5344CB8AC3E}">
        <p14:creationId xmlns:p14="http://schemas.microsoft.com/office/powerpoint/2010/main" val="327574533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Frame</vt:lpstr>
      <vt:lpstr>PowerPoint Presentation</vt:lpstr>
      <vt:lpstr>NORMALIZATION</vt:lpstr>
      <vt:lpstr>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1168</cp:revision>
  <dcterms:created xsi:type="dcterms:W3CDTF">2023-11-12T14:48:02Z</dcterms:created>
  <dcterms:modified xsi:type="dcterms:W3CDTF">2023-11-12T19:26:05Z</dcterms:modified>
</cp:coreProperties>
</file>