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83" r:id="rId5"/>
    <p:sldId id="259" r:id="rId6"/>
    <p:sldId id="284" r:id="rId7"/>
    <p:sldId id="285" r:id="rId8"/>
    <p:sldId id="260" r:id="rId9"/>
    <p:sldId id="264" r:id="rId10"/>
    <p:sldId id="286" r:id="rId11"/>
    <p:sldId id="287" r:id="rId12"/>
    <p:sldId id="288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Demo 1" id="{6844172C-9703-4DC7-908A-C23538616A3C}">
          <p14:sldIdLst>
            <p14:sldId id="258"/>
            <p14:sldId id="283"/>
            <p14:sldId id="259"/>
            <p14:sldId id="284"/>
            <p14:sldId id="285"/>
          </p14:sldIdLst>
        </p14:section>
        <p14:section name="Demo 2" id="{66737F24-1C36-4DF4-A00F-927A3F1468AC}">
          <p14:sldIdLst>
            <p14:sldId id="260"/>
            <p14:sldId id="264"/>
            <p14:sldId id="286"/>
            <p14:sldId id="287"/>
          </p14:sldIdLst>
        </p14:section>
        <p14:section name="Demo 3" id="{B62868DA-F525-4AC5-9E3E-39ECA0154BBD}">
          <p14:sldIdLst>
            <p14:sldId id="288"/>
          </p14:sldIdLst>
        </p14:section>
        <p14:section name="Learn More" id="{62756D7E-964E-493A-83A1-13BC0B6B5E47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598" autoAdjust="0"/>
  </p:normalViewPr>
  <p:slideViewPr>
    <p:cSldViewPr snapToGrid="0">
      <p:cViewPr varScale="1">
        <p:scale>
          <a:sx n="69" d="100"/>
          <a:sy n="69" d="100"/>
        </p:scale>
        <p:origin x="56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949500-4671-4ABD-843D-BB6A4DD818CF}" type="doc">
      <dgm:prSet loTypeId="urn:microsoft.com/office/officeart/2005/8/layout/chart3" loCatId="relationship" qsTypeId="urn:microsoft.com/office/officeart/2005/8/quickstyle/3d6" qsCatId="3D" csTypeId="urn:microsoft.com/office/officeart/2005/8/colors/colorful3" csCatId="colorful" phldr="1"/>
      <dgm:spPr/>
    </dgm:pt>
    <dgm:pt modelId="{FA7085D5-E567-48F4-8ED8-C43759B03EDC}">
      <dgm:prSet phldrT="[Text]"/>
      <dgm:spPr/>
      <dgm:t>
        <a:bodyPr/>
        <a:lstStyle/>
        <a:p>
          <a:r>
            <a:rPr lang="en-US" dirty="0"/>
            <a:t>Subscription</a:t>
          </a:r>
        </a:p>
      </dgm:t>
    </dgm:pt>
    <dgm:pt modelId="{2E40896D-B506-43AB-A699-6BA7B872897C}" type="parTrans" cxnId="{478CE886-5727-4C92-AB42-FECBD8D11FD2}">
      <dgm:prSet/>
      <dgm:spPr/>
      <dgm:t>
        <a:bodyPr/>
        <a:lstStyle/>
        <a:p>
          <a:endParaRPr lang="en-US"/>
        </a:p>
      </dgm:t>
    </dgm:pt>
    <dgm:pt modelId="{978CE452-5B9C-4DC5-86FF-08BD2F5C53E0}" type="sibTrans" cxnId="{478CE886-5727-4C92-AB42-FECBD8D11FD2}">
      <dgm:prSet/>
      <dgm:spPr/>
      <dgm:t>
        <a:bodyPr/>
        <a:lstStyle/>
        <a:p>
          <a:endParaRPr lang="en-US"/>
        </a:p>
      </dgm:t>
    </dgm:pt>
    <dgm:pt modelId="{C4CA14CB-0D92-4650-A110-9017120AACE6}">
      <dgm:prSet phldrT="[Text]"/>
      <dgm:spPr/>
      <dgm:t>
        <a:bodyPr/>
        <a:lstStyle/>
        <a:p>
          <a:r>
            <a:rPr lang="en-US" dirty="0"/>
            <a:t>Operators</a:t>
          </a:r>
        </a:p>
      </dgm:t>
    </dgm:pt>
    <dgm:pt modelId="{78602715-C458-4726-A2AF-D224FDDB8BBA}" type="parTrans" cxnId="{7E46F508-EBD0-45D9-885D-2E58D08CA644}">
      <dgm:prSet/>
      <dgm:spPr/>
      <dgm:t>
        <a:bodyPr/>
        <a:lstStyle/>
        <a:p>
          <a:endParaRPr lang="en-US"/>
        </a:p>
      </dgm:t>
    </dgm:pt>
    <dgm:pt modelId="{273F31FC-2E42-4BE4-842F-39E87E95F035}" type="sibTrans" cxnId="{7E46F508-EBD0-45D9-885D-2E58D08CA644}">
      <dgm:prSet/>
      <dgm:spPr/>
      <dgm:t>
        <a:bodyPr/>
        <a:lstStyle/>
        <a:p>
          <a:endParaRPr lang="en-US"/>
        </a:p>
      </dgm:t>
    </dgm:pt>
    <dgm:pt modelId="{8A79806F-3A08-49D3-8A5C-7C012C5991B7}">
      <dgm:prSet phldrT="[Text]"/>
      <dgm:spPr/>
      <dgm:t>
        <a:bodyPr/>
        <a:lstStyle/>
        <a:p>
          <a:r>
            <a:rPr lang="en-US" dirty="0"/>
            <a:t>Subject</a:t>
          </a:r>
        </a:p>
      </dgm:t>
    </dgm:pt>
    <dgm:pt modelId="{9C6AFBE6-6250-46D6-862D-28B426BDA27A}" type="parTrans" cxnId="{F3E4BCC0-5EC5-4462-A4DB-D72A8BB51130}">
      <dgm:prSet/>
      <dgm:spPr/>
      <dgm:t>
        <a:bodyPr/>
        <a:lstStyle/>
        <a:p>
          <a:endParaRPr lang="en-US"/>
        </a:p>
      </dgm:t>
    </dgm:pt>
    <dgm:pt modelId="{C9FFACB5-1603-47BE-AB28-51311526DE18}" type="sibTrans" cxnId="{F3E4BCC0-5EC5-4462-A4DB-D72A8BB51130}">
      <dgm:prSet/>
      <dgm:spPr/>
      <dgm:t>
        <a:bodyPr/>
        <a:lstStyle/>
        <a:p>
          <a:endParaRPr lang="en-US"/>
        </a:p>
      </dgm:t>
    </dgm:pt>
    <dgm:pt modelId="{2CD6BCD9-CFD1-4344-9923-892DE573C2CE}">
      <dgm:prSet phldrT="[Text]"/>
      <dgm:spPr/>
      <dgm:t>
        <a:bodyPr/>
        <a:lstStyle/>
        <a:p>
          <a:r>
            <a:rPr lang="en-US" dirty="0"/>
            <a:t>Schedulers</a:t>
          </a:r>
        </a:p>
      </dgm:t>
    </dgm:pt>
    <dgm:pt modelId="{338073D0-6434-43D0-820E-0F89759725F6}" type="parTrans" cxnId="{E3269194-E30D-4EB1-BD45-FA92FCDB73CA}">
      <dgm:prSet/>
      <dgm:spPr/>
      <dgm:t>
        <a:bodyPr/>
        <a:lstStyle/>
        <a:p>
          <a:endParaRPr lang="en-US"/>
        </a:p>
      </dgm:t>
    </dgm:pt>
    <dgm:pt modelId="{B6E745D4-3D8D-4230-8680-83E0CE2A3883}" type="sibTrans" cxnId="{E3269194-E30D-4EB1-BD45-FA92FCDB73CA}">
      <dgm:prSet/>
      <dgm:spPr/>
      <dgm:t>
        <a:bodyPr/>
        <a:lstStyle/>
        <a:p>
          <a:endParaRPr lang="en-US"/>
        </a:p>
      </dgm:t>
    </dgm:pt>
    <dgm:pt modelId="{3BE420F2-8E97-488E-8A51-361A98A7543F}">
      <dgm:prSet phldrT="[Text]"/>
      <dgm:spPr/>
      <dgm:t>
        <a:bodyPr/>
        <a:lstStyle/>
        <a:p>
          <a:r>
            <a:rPr lang="en-US"/>
            <a:t>Observable</a:t>
          </a:r>
          <a:endParaRPr lang="en-US" dirty="0"/>
        </a:p>
      </dgm:t>
    </dgm:pt>
    <dgm:pt modelId="{13C18FB1-06A5-4343-9C1C-0F8DCF3A56DA}" type="parTrans" cxnId="{92B9AD71-08B1-49E2-A824-860093AB0A6A}">
      <dgm:prSet/>
      <dgm:spPr/>
      <dgm:t>
        <a:bodyPr/>
        <a:lstStyle/>
        <a:p>
          <a:endParaRPr lang="en-US"/>
        </a:p>
      </dgm:t>
    </dgm:pt>
    <dgm:pt modelId="{2717DD1E-8A21-44CC-BE67-44ECB6458F4E}" type="sibTrans" cxnId="{92B9AD71-08B1-49E2-A824-860093AB0A6A}">
      <dgm:prSet/>
      <dgm:spPr/>
      <dgm:t>
        <a:bodyPr/>
        <a:lstStyle/>
        <a:p>
          <a:endParaRPr lang="en-US"/>
        </a:p>
      </dgm:t>
    </dgm:pt>
    <dgm:pt modelId="{C3621DEE-3E0B-4CE2-914D-FC478A6F8E4F}">
      <dgm:prSet phldrT="[Text]"/>
      <dgm:spPr/>
      <dgm:t>
        <a:bodyPr/>
        <a:lstStyle/>
        <a:p>
          <a:r>
            <a:rPr lang="en-US" dirty="0"/>
            <a:t>Observer</a:t>
          </a:r>
        </a:p>
      </dgm:t>
    </dgm:pt>
    <dgm:pt modelId="{2C4D72BF-4629-425F-9F65-D377BBA9C4A2}" type="parTrans" cxnId="{A3D73A97-1CB2-4631-BC7D-74FFB6A553DC}">
      <dgm:prSet/>
      <dgm:spPr/>
      <dgm:t>
        <a:bodyPr/>
        <a:lstStyle/>
        <a:p>
          <a:endParaRPr lang="en-US"/>
        </a:p>
      </dgm:t>
    </dgm:pt>
    <dgm:pt modelId="{A5926FDB-6895-45E6-B499-3A449752EC08}" type="sibTrans" cxnId="{A3D73A97-1CB2-4631-BC7D-74FFB6A553DC}">
      <dgm:prSet/>
      <dgm:spPr/>
      <dgm:t>
        <a:bodyPr/>
        <a:lstStyle/>
        <a:p>
          <a:endParaRPr lang="en-US"/>
        </a:p>
      </dgm:t>
    </dgm:pt>
    <dgm:pt modelId="{8A76A5A4-0145-48C1-A354-AE69A60F15E9}" type="pres">
      <dgm:prSet presAssocID="{C9949500-4671-4ABD-843D-BB6A4DD818CF}" presName="compositeShape" presStyleCnt="0">
        <dgm:presLayoutVars>
          <dgm:chMax val="7"/>
          <dgm:dir/>
          <dgm:resizeHandles val="exact"/>
        </dgm:presLayoutVars>
      </dgm:prSet>
      <dgm:spPr/>
    </dgm:pt>
    <dgm:pt modelId="{152E0BE8-C382-4DD4-BDB7-E33509ECF4FA}" type="pres">
      <dgm:prSet presAssocID="{C9949500-4671-4ABD-843D-BB6A4DD818CF}" presName="wedge1" presStyleLbl="node1" presStyleIdx="0" presStyleCnt="6"/>
      <dgm:spPr/>
    </dgm:pt>
    <dgm:pt modelId="{F5BF7B5C-3D4A-441A-A52B-9696EB05C25C}" type="pres">
      <dgm:prSet presAssocID="{C9949500-4671-4ABD-843D-BB6A4DD818CF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C6E8334-C5BF-4CD6-B78C-BD078C355B5B}" type="pres">
      <dgm:prSet presAssocID="{C9949500-4671-4ABD-843D-BB6A4DD818CF}" presName="wedge2" presStyleLbl="node1" presStyleIdx="1" presStyleCnt="6"/>
      <dgm:spPr/>
    </dgm:pt>
    <dgm:pt modelId="{5E5F9260-6BE5-4581-BD22-175485F81F11}" type="pres">
      <dgm:prSet presAssocID="{C9949500-4671-4ABD-843D-BB6A4DD818CF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5DB3F25-B8CC-473D-B9A5-E191881C9BF5}" type="pres">
      <dgm:prSet presAssocID="{C9949500-4671-4ABD-843D-BB6A4DD818CF}" presName="wedge3" presStyleLbl="node1" presStyleIdx="2" presStyleCnt="6"/>
      <dgm:spPr/>
    </dgm:pt>
    <dgm:pt modelId="{E48C337C-7D99-493A-AB7B-58903F1050DE}" type="pres">
      <dgm:prSet presAssocID="{C9949500-4671-4ABD-843D-BB6A4DD818CF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6646E9F-A01E-4CED-8D98-9787E471233C}" type="pres">
      <dgm:prSet presAssocID="{C9949500-4671-4ABD-843D-BB6A4DD818CF}" presName="wedge4" presStyleLbl="node1" presStyleIdx="3" presStyleCnt="6"/>
      <dgm:spPr/>
    </dgm:pt>
    <dgm:pt modelId="{DD00FA8D-D9BD-4A08-BA4F-0C0D7F1BA157}" type="pres">
      <dgm:prSet presAssocID="{C9949500-4671-4ABD-843D-BB6A4DD818CF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D3F53F0-2928-4048-857B-F194260A8669}" type="pres">
      <dgm:prSet presAssocID="{C9949500-4671-4ABD-843D-BB6A4DD818CF}" presName="wedge5" presStyleLbl="node1" presStyleIdx="4" presStyleCnt="6"/>
      <dgm:spPr/>
    </dgm:pt>
    <dgm:pt modelId="{184E0670-942A-46C9-979E-445D1CDBB6B3}" type="pres">
      <dgm:prSet presAssocID="{C9949500-4671-4ABD-843D-BB6A4DD818CF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1D9B52F-D661-4DC8-9E2A-379D6F4FD8D1}" type="pres">
      <dgm:prSet presAssocID="{C9949500-4671-4ABD-843D-BB6A4DD818CF}" presName="wedge6" presStyleLbl="node1" presStyleIdx="5" presStyleCnt="6"/>
      <dgm:spPr/>
    </dgm:pt>
    <dgm:pt modelId="{302AAE94-0364-4041-8B36-B6100A242178}" type="pres">
      <dgm:prSet presAssocID="{C9949500-4671-4ABD-843D-BB6A4DD818CF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E46F508-EBD0-45D9-885D-2E58D08CA644}" srcId="{C9949500-4671-4ABD-843D-BB6A4DD818CF}" destId="{C4CA14CB-0D92-4650-A110-9017120AACE6}" srcOrd="0" destOrd="0" parTransId="{78602715-C458-4726-A2AF-D224FDDB8BBA}" sibTransId="{273F31FC-2E42-4BE4-842F-39E87E95F035}"/>
    <dgm:cxn modelId="{FE3F360F-BC68-4221-B354-AF07E2F73C20}" type="presOf" srcId="{8A79806F-3A08-49D3-8A5C-7C012C5991B7}" destId="{184E0670-942A-46C9-979E-445D1CDBB6B3}" srcOrd="1" destOrd="0" presId="urn:microsoft.com/office/officeart/2005/8/layout/chart3"/>
    <dgm:cxn modelId="{EFCEE22E-83E5-424A-87D6-975758D39F30}" type="presOf" srcId="{FA7085D5-E567-48F4-8ED8-C43759B03EDC}" destId="{FC6E8334-C5BF-4CD6-B78C-BD078C355B5B}" srcOrd="0" destOrd="0" presId="urn:microsoft.com/office/officeart/2005/8/layout/chart3"/>
    <dgm:cxn modelId="{19BD3634-092B-4276-831B-789BE1ACB2C7}" type="presOf" srcId="{C3621DEE-3E0B-4CE2-914D-FC478A6F8E4F}" destId="{DD00FA8D-D9BD-4A08-BA4F-0C0D7F1BA157}" srcOrd="1" destOrd="0" presId="urn:microsoft.com/office/officeart/2005/8/layout/chart3"/>
    <dgm:cxn modelId="{9C39BB41-83D9-4BAE-A283-A0818AEE7BB2}" type="presOf" srcId="{3BE420F2-8E97-488E-8A51-361A98A7543F}" destId="{E48C337C-7D99-493A-AB7B-58903F1050DE}" srcOrd="1" destOrd="0" presId="urn:microsoft.com/office/officeart/2005/8/layout/chart3"/>
    <dgm:cxn modelId="{056DA167-6B18-4A46-A604-B0EB24F42D92}" type="presOf" srcId="{C3621DEE-3E0B-4CE2-914D-FC478A6F8E4F}" destId="{06646E9F-A01E-4CED-8D98-9787E471233C}" srcOrd="0" destOrd="0" presId="urn:microsoft.com/office/officeart/2005/8/layout/chart3"/>
    <dgm:cxn modelId="{92B9AD71-08B1-49E2-A824-860093AB0A6A}" srcId="{C9949500-4671-4ABD-843D-BB6A4DD818CF}" destId="{3BE420F2-8E97-488E-8A51-361A98A7543F}" srcOrd="2" destOrd="0" parTransId="{13C18FB1-06A5-4343-9C1C-0F8DCF3A56DA}" sibTransId="{2717DD1E-8A21-44CC-BE67-44ECB6458F4E}"/>
    <dgm:cxn modelId="{7DF63F73-556B-4BB0-8A8F-F7A311EB9A4C}" type="presOf" srcId="{FA7085D5-E567-48F4-8ED8-C43759B03EDC}" destId="{5E5F9260-6BE5-4581-BD22-175485F81F11}" srcOrd="1" destOrd="0" presId="urn:microsoft.com/office/officeart/2005/8/layout/chart3"/>
    <dgm:cxn modelId="{2239E381-C37A-456E-BBBE-71886B897B19}" type="presOf" srcId="{C4CA14CB-0D92-4650-A110-9017120AACE6}" destId="{F5BF7B5C-3D4A-441A-A52B-9696EB05C25C}" srcOrd="1" destOrd="0" presId="urn:microsoft.com/office/officeart/2005/8/layout/chart3"/>
    <dgm:cxn modelId="{478CE886-5727-4C92-AB42-FECBD8D11FD2}" srcId="{C9949500-4671-4ABD-843D-BB6A4DD818CF}" destId="{FA7085D5-E567-48F4-8ED8-C43759B03EDC}" srcOrd="1" destOrd="0" parTransId="{2E40896D-B506-43AB-A699-6BA7B872897C}" sibTransId="{978CE452-5B9C-4DC5-86FF-08BD2F5C53E0}"/>
    <dgm:cxn modelId="{E3269194-E30D-4EB1-BD45-FA92FCDB73CA}" srcId="{C9949500-4671-4ABD-843D-BB6A4DD818CF}" destId="{2CD6BCD9-CFD1-4344-9923-892DE573C2CE}" srcOrd="5" destOrd="0" parTransId="{338073D0-6434-43D0-820E-0F89759725F6}" sibTransId="{B6E745D4-3D8D-4230-8680-83E0CE2A3883}"/>
    <dgm:cxn modelId="{A3D73A97-1CB2-4631-BC7D-74FFB6A553DC}" srcId="{C9949500-4671-4ABD-843D-BB6A4DD818CF}" destId="{C3621DEE-3E0B-4CE2-914D-FC478A6F8E4F}" srcOrd="3" destOrd="0" parTransId="{2C4D72BF-4629-425F-9F65-D377BBA9C4A2}" sibTransId="{A5926FDB-6895-45E6-B499-3A449752EC08}"/>
    <dgm:cxn modelId="{A05B489D-6610-4821-9D05-24703873BE62}" type="presOf" srcId="{3BE420F2-8E97-488E-8A51-361A98A7543F}" destId="{05DB3F25-B8CC-473D-B9A5-E191881C9BF5}" srcOrd="0" destOrd="0" presId="urn:microsoft.com/office/officeart/2005/8/layout/chart3"/>
    <dgm:cxn modelId="{0EE226B6-1FF5-48E7-98AD-8FDC3B243C4B}" type="presOf" srcId="{C9949500-4671-4ABD-843D-BB6A4DD818CF}" destId="{8A76A5A4-0145-48C1-A354-AE69A60F15E9}" srcOrd="0" destOrd="0" presId="urn:microsoft.com/office/officeart/2005/8/layout/chart3"/>
    <dgm:cxn modelId="{F3E4BCC0-5EC5-4462-A4DB-D72A8BB51130}" srcId="{C9949500-4671-4ABD-843D-BB6A4DD818CF}" destId="{8A79806F-3A08-49D3-8A5C-7C012C5991B7}" srcOrd="4" destOrd="0" parTransId="{9C6AFBE6-6250-46D6-862D-28B426BDA27A}" sibTransId="{C9FFACB5-1603-47BE-AB28-51311526DE18}"/>
    <dgm:cxn modelId="{F5DD39C6-1F85-4B7D-A200-8387C3B42C81}" type="presOf" srcId="{2CD6BCD9-CFD1-4344-9923-892DE573C2CE}" destId="{302AAE94-0364-4041-8B36-B6100A242178}" srcOrd="1" destOrd="0" presId="urn:microsoft.com/office/officeart/2005/8/layout/chart3"/>
    <dgm:cxn modelId="{89BD01D4-4E1D-4C63-BCCA-BA5366750C2A}" type="presOf" srcId="{8A79806F-3A08-49D3-8A5C-7C012C5991B7}" destId="{4D3F53F0-2928-4048-857B-F194260A8669}" srcOrd="0" destOrd="0" presId="urn:microsoft.com/office/officeart/2005/8/layout/chart3"/>
    <dgm:cxn modelId="{11094EDB-05C1-439D-87B0-8FB8983824DA}" type="presOf" srcId="{C4CA14CB-0D92-4650-A110-9017120AACE6}" destId="{152E0BE8-C382-4DD4-BDB7-E33509ECF4FA}" srcOrd="0" destOrd="0" presId="urn:microsoft.com/office/officeart/2005/8/layout/chart3"/>
    <dgm:cxn modelId="{B42461F4-1A6A-4268-821A-2B43F2938D80}" type="presOf" srcId="{2CD6BCD9-CFD1-4344-9923-892DE573C2CE}" destId="{A1D9B52F-D661-4DC8-9E2A-379D6F4FD8D1}" srcOrd="0" destOrd="0" presId="urn:microsoft.com/office/officeart/2005/8/layout/chart3"/>
    <dgm:cxn modelId="{B658E4B7-339E-4E4C-83EC-62B96777231B}" type="presParOf" srcId="{8A76A5A4-0145-48C1-A354-AE69A60F15E9}" destId="{152E0BE8-C382-4DD4-BDB7-E33509ECF4FA}" srcOrd="0" destOrd="0" presId="urn:microsoft.com/office/officeart/2005/8/layout/chart3"/>
    <dgm:cxn modelId="{80B22753-F56F-4E9E-B85E-B450DAF17EA8}" type="presParOf" srcId="{8A76A5A4-0145-48C1-A354-AE69A60F15E9}" destId="{F5BF7B5C-3D4A-441A-A52B-9696EB05C25C}" srcOrd="1" destOrd="0" presId="urn:microsoft.com/office/officeart/2005/8/layout/chart3"/>
    <dgm:cxn modelId="{C93D4737-985C-435A-AAFF-6ED82E2E8F92}" type="presParOf" srcId="{8A76A5A4-0145-48C1-A354-AE69A60F15E9}" destId="{FC6E8334-C5BF-4CD6-B78C-BD078C355B5B}" srcOrd="2" destOrd="0" presId="urn:microsoft.com/office/officeart/2005/8/layout/chart3"/>
    <dgm:cxn modelId="{2A938AF1-E139-4DD8-861F-FB9CCE65DA40}" type="presParOf" srcId="{8A76A5A4-0145-48C1-A354-AE69A60F15E9}" destId="{5E5F9260-6BE5-4581-BD22-175485F81F11}" srcOrd="3" destOrd="0" presId="urn:microsoft.com/office/officeart/2005/8/layout/chart3"/>
    <dgm:cxn modelId="{463510AA-4032-4A8E-9208-BB306F815CF1}" type="presParOf" srcId="{8A76A5A4-0145-48C1-A354-AE69A60F15E9}" destId="{05DB3F25-B8CC-473D-B9A5-E191881C9BF5}" srcOrd="4" destOrd="0" presId="urn:microsoft.com/office/officeart/2005/8/layout/chart3"/>
    <dgm:cxn modelId="{4A8C8A65-EC00-4384-B869-1346343777F2}" type="presParOf" srcId="{8A76A5A4-0145-48C1-A354-AE69A60F15E9}" destId="{E48C337C-7D99-493A-AB7B-58903F1050DE}" srcOrd="5" destOrd="0" presId="urn:microsoft.com/office/officeart/2005/8/layout/chart3"/>
    <dgm:cxn modelId="{25520CF4-4824-4F20-B584-978671B5CB3F}" type="presParOf" srcId="{8A76A5A4-0145-48C1-A354-AE69A60F15E9}" destId="{06646E9F-A01E-4CED-8D98-9787E471233C}" srcOrd="6" destOrd="0" presId="urn:microsoft.com/office/officeart/2005/8/layout/chart3"/>
    <dgm:cxn modelId="{E6EF12F2-25C9-4539-8255-8639E7DDF3A5}" type="presParOf" srcId="{8A76A5A4-0145-48C1-A354-AE69A60F15E9}" destId="{DD00FA8D-D9BD-4A08-BA4F-0C0D7F1BA157}" srcOrd="7" destOrd="0" presId="urn:microsoft.com/office/officeart/2005/8/layout/chart3"/>
    <dgm:cxn modelId="{93734CD9-1A82-4D11-93C9-F0A2EC4B8B08}" type="presParOf" srcId="{8A76A5A4-0145-48C1-A354-AE69A60F15E9}" destId="{4D3F53F0-2928-4048-857B-F194260A8669}" srcOrd="8" destOrd="0" presId="urn:microsoft.com/office/officeart/2005/8/layout/chart3"/>
    <dgm:cxn modelId="{BCDA70F4-980C-4C6C-B1DA-BB6A2A9E8C62}" type="presParOf" srcId="{8A76A5A4-0145-48C1-A354-AE69A60F15E9}" destId="{184E0670-942A-46C9-979E-445D1CDBB6B3}" srcOrd="9" destOrd="0" presId="urn:microsoft.com/office/officeart/2005/8/layout/chart3"/>
    <dgm:cxn modelId="{D4B9FBC6-08A7-41BB-A9B6-A7BFFCED9039}" type="presParOf" srcId="{8A76A5A4-0145-48C1-A354-AE69A60F15E9}" destId="{A1D9B52F-D661-4DC8-9E2A-379D6F4FD8D1}" srcOrd="10" destOrd="0" presId="urn:microsoft.com/office/officeart/2005/8/layout/chart3"/>
    <dgm:cxn modelId="{CA333A10-BA0A-4B03-AF93-7396E959FE0A}" type="presParOf" srcId="{8A76A5A4-0145-48C1-A354-AE69A60F15E9}" destId="{302AAE94-0364-4041-8B36-B6100A242178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E0BE8-C382-4DD4-BDB7-E33509ECF4FA}">
      <dsp:nvSpPr>
        <dsp:cNvPr id="0" name=""/>
        <dsp:cNvSpPr/>
      </dsp:nvSpPr>
      <dsp:spPr>
        <a:xfrm>
          <a:off x="1855893" y="316179"/>
          <a:ext cx="4551680" cy="4551680"/>
        </a:xfrm>
        <a:prstGeom prst="pie">
          <a:avLst>
            <a:gd name="adj1" fmla="val 16200000"/>
            <a:gd name="adj2" fmla="val 19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Operators</a:t>
          </a:r>
        </a:p>
      </dsp:txBody>
      <dsp:txXfrm>
        <a:off x="4180501" y="803859"/>
        <a:ext cx="1327573" cy="975360"/>
      </dsp:txXfrm>
    </dsp:sp>
    <dsp:sp modelId="{FC6E8334-C5BF-4CD6-B78C-BD078C355B5B}">
      <dsp:nvSpPr>
        <dsp:cNvPr id="0" name=""/>
        <dsp:cNvSpPr/>
      </dsp:nvSpPr>
      <dsp:spPr>
        <a:xfrm>
          <a:off x="1720426" y="550807"/>
          <a:ext cx="4551680" cy="4551680"/>
        </a:xfrm>
        <a:prstGeom prst="pie">
          <a:avLst>
            <a:gd name="adj1" fmla="val 19800000"/>
            <a:gd name="adj2" fmla="val 180000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Subscription</a:t>
          </a:r>
        </a:p>
      </dsp:txBody>
      <dsp:txXfrm>
        <a:off x="4836160" y="2366060"/>
        <a:ext cx="1376341" cy="921173"/>
      </dsp:txXfrm>
    </dsp:sp>
    <dsp:sp modelId="{05DB3F25-B8CC-473D-B9A5-E191881C9BF5}">
      <dsp:nvSpPr>
        <dsp:cNvPr id="0" name=""/>
        <dsp:cNvSpPr/>
      </dsp:nvSpPr>
      <dsp:spPr>
        <a:xfrm>
          <a:off x="1720426" y="550807"/>
          <a:ext cx="4551680" cy="4551680"/>
        </a:xfrm>
        <a:prstGeom prst="pie">
          <a:avLst>
            <a:gd name="adj1" fmla="val 1800000"/>
            <a:gd name="adj2" fmla="val 540000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Observable</a:t>
          </a:r>
          <a:endParaRPr lang="en-US" sz="1900" kern="1200" dirty="0"/>
        </a:p>
      </dsp:txBody>
      <dsp:txXfrm>
        <a:off x="4045034" y="3639447"/>
        <a:ext cx="1327573" cy="975360"/>
      </dsp:txXfrm>
    </dsp:sp>
    <dsp:sp modelId="{06646E9F-A01E-4CED-8D98-9787E471233C}">
      <dsp:nvSpPr>
        <dsp:cNvPr id="0" name=""/>
        <dsp:cNvSpPr/>
      </dsp:nvSpPr>
      <dsp:spPr>
        <a:xfrm>
          <a:off x="1720426" y="550807"/>
          <a:ext cx="4551680" cy="4551680"/>
        </a:xfrm>
        <a:prstGeom prst="pie">
          <a:avLst>
            <a:gd name="adj1" fmla="val 5400000"/>
            <a:gd name="adj2" fmla="val 900000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Observer</a:t>
          </a:r>
        </a:p>
      </dsp:txBody>
      <dsp:txXfrm>
        <a:off x="2619925" y="3639447"/>
        <a:ext cx="1327573" cy="975360"/>
      </dsp:txXfrm>
    </dsp:sp>
    <dsp:sp modelId="{4D3F53F0-2928-4048-857B-F194260A8669}">
      <dsp:nvSpPr>
        <dsp:cNvPr id="0" name=""/>
        <dsp:cNvSpPr/>
      </dsp:nvSpPr>
      <dsp:spPr>
        <a:xfrm>
          <a:off x="1720426" y="550807"/>
          <a:ext cx="4551680" cy="4551680"/>
        </a:xfrm>
        <a:prstGeom prst="pie">
          <a:avLst>
            <a:gd name="adj1" fmla="val 9000000"/>
            <a:gd name="adj2" fmla="val 1260000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Subject</a:t>
          </a:r>
        </a:p>
      </dsp:txBody>
      <dsp:txXfrm>
        <a:off x="1790869" y="2366060"/>
        <a:ext cx="1376341" cy="921173"/>
      </dsp:txXfrm>
    </dsp:sp>
    <dsp:sp modelId="{A1D9B52F-D661-4DC8-9E2A-379D6F4FD8D1}">
      <dsp:nvSpPr>
        <dsp:cNvPr id="0" name=""/>
        <dsp:cNvSpPr/>
      </dsp:nvSpPr>
      <dsp:spPr>
        <a:xfrm>
          <a:off x="1720426" y="550807"/>
          <a:ext cx="4551680" cy="4551680"/>
        </a:xfrm>
        <a:prstGeom prst="pie">
          <a:avLst>
            <a:gd name="adj1" fmla="val 12600000"/>
            <a:gd name="adj2" fmla="val 1620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Schedulers</a:t>
          </a:r>
        </a:p>
      </dsp:txBody>
      <dsp:txXfrm>
        <a:off x="2619925" y="1038487"/>
        <a:ext cx="1327573" cy="975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rxjs.dev/guide/overview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s://github.com/eyassud/eyassu-rxjs-operato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go.microsoft.com/fwlink/?LinkId=623327" TargetMode="External"/><Relationship Id="rId5" Type="http://schemas.openxmlformats.org/officeDocument/2006/relationships/image" Target="../media/image22.png"/><Relationship Id="rId10" Type="http://schemas.openxmlformats.org/officeDocument/2006/relationships/hyperlink" Target="https://rxjs.dev/api" TargetMode="External"/><Relationship Id="rId4" Type="http://schemas.openxmlformats.org/officeDocument/2006/relationships/hyperlink" Target="http://go.microsoft.com/fwlink/?LinkId=617172" TargetMode="External"/><Relationship Id="rId9" Type="http://schemas.openxmlformats.org/officeDocument/2006/relationships/hyperlink" Target="https://rxjs.dev/operator-decision-tre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RxJS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Asynchronous and event-based programs using observables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D001-BE38-48AC-88A5-3C57C087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 – Solution 2 (Better)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0987DF-B1E9-44FA-A379-85881D74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3" y="1369538"/>
            <a:ext cx="4582164" cy="590632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B35AB80-3A4F-48D1-BCCB-05E15CE21B45}"/>
              </a:ext>
            </a:extLst>
          </p:cNvPr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2309969" y="2458055"/>
            <a:ext cx="2148387" cy="1152615"/>
          </a:xfrm>
          <a:prstGeom prst="curvedConnector2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14395A6-0D6F-4297-AFA2-139D2627E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470" y="2319696"/>
            <a:ext cx="7855230" cy="357772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584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FE5C-BD3B-4B76-B1A7-0A5F0321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 – Solution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E0B1A-20EB-4336-BBAD-A24654CE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3" y="1369538"/>
            <a:ext cx="4582164" cy="590632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A1DF740-F317-489B-8AF7-8E7CC272D616}"/>
              </a:ext>
            </a:extLst>
          </p:cNvPr>
          <p:cNvCxnSpPr>
            <a:cxnSpLocks/>
            <a:stCxn id="3" idx="2"/>
            <a:endCxn id="6" idx="1"/>
          </p:cNvCxnSpPr>
          <p:nvPr/>
        </p:nvCxnSpPr>
        <p:spPr>
          <a:xfrm rot="16200000" flipH="1">
            <a:off x="2261886" y="2506139"/>
            <a:ext cx="2173476" cy="1081538"/>
          </a:xfrm>
          <a:prstGeom prst="curvedConnector2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F02300A-CF3A-4B4E-9AC7-8B065BD9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93" y="2778830"/>
            <a:ext cx="7891587" cy="270963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D81D5B-42E0-455B-A0FC-159C7E211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86" y="5646085"/>
            <a:ext cx="6720800" cy="843007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73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6738-2B56-40E4-B217-A4BBC701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4C23C-8C1A-43EE-876B-0D7E5BF3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33" y="2502477"/>
            <a:ext cx="6774063" cy="248515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C27A4E-E1C8-4C53-A3D8-9FEEE431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81" y="1461177"/>
            <a:ext cx="4029637" cy="638264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51BFBD2-6068-4778-B0C0-A6958DBDD067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16200000" flipH="1">
            <a:off x="2884008" y="1958632"/>
            <a:ext cx="1645616" cy="1927233"/>
          </a:xfrm>
          <a:prstGeom prst="curvedConnector2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E0E96E7-0C84-45D7-B370-DB85E7464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64" y="5439402"/>
            <a:ext cx="11762509" cy="73673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2673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</a:p>
        </p:txBody>
      </p:sp>
      <p:pic>
        <p:nvPicPr>
          <p:cNvPr id="2" name="Tell Me Button Close-up" descr="Tell Me butt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745" y="803242"/>
            <a:ext cx="1269672" cy="1189747"/>
          </a:xfrm>
          <a:prstGeom prst="rect">
            <a:avLst/>
          </a:prstGeom>
        </p:spPr>
      </p:pic>
      <p:pic>
        <p:nvPicPr>
          <p:cNvPr id="8" name="Picture 7" descr="Arrow pointing right with a hyperlink to the PowerPoint team blog. Select the image to visit the PowerPoint team blog ">
            <a:hlinkClick r:id="rId4" tooltip="Select here to visit the PowerPoint team blog.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49" y="206369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6" tooltip="Select here to go to free PowerPoint training.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49" y="2842010"/>
            <a:ext cx="661940" cy="661940"/>
          </a:xfrm>
          <a:prstGeom prst="rect">
            <a:avLst/>
          </a:prstGeom>
        </p:spPr>
      </p:pic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8E6C017A-BE5B-443C-B929-BF7D929C214F}"/>
              </a:ext>
            </a:extLst>
          </p:cNvPr>
          <p:cNvSpPr txBox="1">
            <a:spLocks/>
          </p:cNvSpPr>
          <p:nvPr/>
        </p:nvSpPr>
        <p:spPr>
          <a:xfrm>
            <a:off x="4686808" y="2132966"/>
            <a:ext cx="3488190" cy="2914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7" tooltip="Visit the PowerPoint team blog"/>
              </a:rPr>
              <a:t>Sample Code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8" tooltip="Go to free PowerPoint training"/>
              </a:rPr>
              <a:t>RxJS Overview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9" tooltip="Go to free PowerPoint training"/>
              </a:rPr>
              <a:t>RxJS Decision Tree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10" tooltip="Go to free PowerPoint training"/>
              </a:rPr>
              <a:t>RxJS Reference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Bef>
                <a:spcPts val="2400"/>
              </a:spcBef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Bef>
                <a:spcPts val="2400"/>
              </a:spcBef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7" name="Picture 26" descr="Arrow pointing right with a hyperlink to free PowerPoint training. Select the image to access free PowerPoint training">
            <a:hlinkClick r:id="rId6" tooltip="Select here to go to free PowerPoint training."/>
            <a:extLst>
              <a:ext uri="{FF2B5EF4-FFF2-40B4-BE49-F238E27FC236}">
                <a16:creationId xmlns:a16="http://schemas.microsoft.com/office/drawing/2014/main" id="{7B6B60AD-340E-4E91-8109-A886951440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49" y="3619077"/>
            <a:ext cx="661940" cy="661940"/>
          </a:xfrm>
          <a:prstGeom prst="rect">
            <a:avLst/>
          </a:prstGeom>
        </p:spPr>
      </p:pic>
      <p:pic>
        <p:nvPicPr>
          <p:cNvPr id="28" name="Picture 27" descr="Arrow pointing right with a hyperlink to free PowerPoint training. Select the image to access free PowerPoint training">
            <a:hlinkClick r:id="rId6" tooltip="Select here to go to free PowerPoint training."/>
            <a:extLst>
              <a:ext uri="{FF2B5EF4-FFF2-40B4-BE49-F238E27FC236}">
                <a16:creationId xmlns:a16="http://schemas.microsoft.com/office/drawing/2014/main" id="{24A86472-8BB7-48A4-81CC-D32F948F03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49" y="4396144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RxJS: Essential Concepts and Building Blocks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0BE7C69D-10D7-4F77-8FA4-AF9AD2B55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52035"/>
              </p:ext>
            </p:extLst>
          </p:nvPr>
        </p:nvGraphicFramePr>
        <p:xfrm>
          <a:off x="-1223819" y="11963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C585B6A-8BBD-4A05-82AA-10781FCC145E}"/>
              </a:ext>
            </a:extLst>
          </p:cNvPr>
          <p:cNvSpPr txBox="1"/>
          <p:nvPr/>
        </p:nvSpPr>
        <p:spPr>
          <a:xfrm>
            <a:off x="6363855" y="244301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97D4FE-9F96-42E4-ADF4-6CEB3797E938}"/>
              </a:ext>
            </a:extLst>
          </p:cNvPr>
          <p:cNvSpPr txBox="1"/>
          <p:nvPr/>
        </p:nvSpPr>
        <p:spPr>
          <a:xfrm>
            <a:off x="5652655" y="1716313"/>
            <a:ext cx="5934911" cy="447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u="sng" dirty="0"/>
              <a:t>Observable</a:t>
            </a:r>
            <a:r>
              <a:rPr lang="en-US" sz="1600" dirty="0"/>
              <a:t>: Emits (outputs) N future values or events.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u="sng" dirty="0"/>
              <a:t>Observer</a:t>
            </a:r>
            <a:r>
              <a:rPr lang="en-US" sz="1600" dirty="0"/>
              <a:t>: listens to values delivered by the Observable.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u="sng" dirty="0"/>
              <a:t>Subscription</a:t>
            </a:r>
            <a:r>
              <a:rPr lang="en-US" sz="1600" dirty="0"/>
              <a:t>: represents the execution of an Observable.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0070C0"/>
                </a:solidFill>
              </a:rPr>
              <a:t>Operators</a:t>
            </a:r>
            <a:r>
              <a:rPr lang="en-US" sz="1600" dirty="0"/>
              <a:t>: pure functions that enable a functional programming style of dealing with collections with operations like map, filter, </a:t>
            </a:r>
            <a:r>
              <a:rPr lang="en-US" sz="1600" dirty="0" err="1"/>
              <a:t>concat</a:t>
            </a:r>
            <a:r>
              <a:rPr lang="en-US" sz="1600" dirty="0"/>
              <a:t>, reduce, etc.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u="sng" dirty="0"/>
              <a:t>Subject</a:t>
            </a:r>
            <a:r>
              <a:rPr lang="en-US" sz="1600" dirty="0"/>
              <a:t>: is the equivalent to an </a:t>
            </a:r>
            <a:r>
              <a:rPr lang="en-US" sz="1600" dirty="0" err="1"/>
              <a:t>EventEmitter</a:t>
            </a:r>
            <a:r>
              <a:rPr lang="en-US" sz="1600" dirty="0"/>
              <a:t>, and the only way of multicasting a value or event to multiple Observers.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u="sng" dirty="0"/>
              <a:t>Schedulers</a:t>
            </a:r>
            <a:r>
              <a:rPr lang="en-US" sz="1600" dirty="0"/>
              <a:t>: are centralized dispatchers to control concurrency, allowing us to coordinate when computation happens.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AsOne/>
      </p:bldGraphic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AC81EC9-99FB-49F9-9458-F1768D9CAF86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31376330"/>
              </p:ext>
            </p:extLst>
          </p:nvPr>
        </p:nvGraphicFramePr>
        <p:xfrm>
          <a:off x="6197570" y="2455864"/>
          <a:ext cx="5348432" cy="1861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844">
                  <a:extLst>
                    <a:ext uri="{9D8B030D-6E8A-4147-A177-3AD203B41FA5}">
                      <a16:colId xmlns:a16="http://schemas.microsoft.com/office/drawing/2014/main" val="2318733686"/>
                    </a:ext>
                  </a:extLst>
                </a:gridCol>
                <a:gridCol w="3269588">
                  <a:extLst>
                    <a:ext uri="{9D8B030D-6E8A-4147-A177-3AD203B41FA5}">
                      <a16:colId xmlns:a16="http://schemas.microsoft.com/office/drawing/2014/main" val="4030256807"/>
                    </a:ext>
                  </a:extLst>
                </a:gridCol>
              </a:tblGrid>
              <a:tr h="214168">
                <a:tc>
                  <a:txBody>
                    <a:bodyPr/>
                    <a:lstStyle/>
                    <a:p>
                      <a:r>
                        <a:rPr lang="en-US" dirty="0"/>
                        <a:t>Field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83638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r>
                        <a:rPr lang="en-US" dirty="0"/>
                        <a:t>Baltimore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265573"/>
                  </a:ext>
                </a:extLst>
              </a:tr>
              <a:tr h="323272"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49115"/>
                  </a:ext>
                </a:extLst>
              </a:tr>
              <a:tr h="368531">
                <a:tc>
                  <a:txBody>
                    <a:bodyPr/>
                    <a:lstStyle/>
                    <a:p>
                      <a:r>
                        <a:rPr lang="en-US" dirty="0"/>
                        <a:t>St. Louis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49281"/>
                  </a:ext>
                </a:extLst>
              </a:tr>
              <a:tr h="369454">
                <a:tc>
                  <a:txBody>
                    <a:bodyPr/>
                    <a:lstStyle/>
                    <a:p>
                      <a:r>
                        <a:rPr lang="en-US" dirty="0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53096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867BC1F7-80D7-4C2A-BC3F-F552573B4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42" y="1751953"/>
            <a:ext cx="4420217" cy="3077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D0B2D-9E94-4858-BBBD-E34D60AB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 – Solution 1 (Avoid)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1D4487-5D9C-4283-BB9A-E48EF7FE0B28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544945" y="1778279"/>
            <a:ext cx="7534275" cy="1504950"/>
          </a:xfrm>
          <a:ln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A3748-1298-44DD-9654-35B404F4E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84" y="3726882"/>
            <a:ext cx="9552263" cy="220851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57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 – Problems with Solution 1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DDDB409-B078-4D8F-A527-F4E2880EE50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55783" y="1231191"/>
            <a:ext cx="5486396" cy="39766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Inconsistent application behavior</a:t>
            </a:r>
          </a:p>
          <a:p>
            <a:pPr lvl="1"/>
            <a:r>
              <a:rPr lang="en-US" sz="1600" dirty="0"/>
              <a:t>The result is not consistent with the choice in the drop-down </a:t>
            </a:r>
          </a:p>
          <a:p>
            <a:r>
              <a:rPr lang="en-US" dirty="0"/>
              <a:t>Memory leak </a:t>
            </a:r>
          </a:p>
          <a:p>
            <a:pPr lvl="1"/>
            <a:r>
              <a:rPr lang="en-US" dirty="0"/>
              <a:t>Subscription is not unsubscribed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CC4048-03E8-4363-A6CC-C101A4EA5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246" y="1596052"/>
            <a:ext cx="5106113" cy="153373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31EDDE1-BB07-4CAB-9775-7A9509ECF020}"/>
              </a:ext>
            </a:extLst>
          </p:cNvPr>
          <p:cNvGrpSpPr/>
          <p:nvPr/>
        </p:nvGrpSpPr>
        <p:grpSpPr>
          <a:xfrm>
            <a:off x="6375518" y="3597564"/>
            <a:ext cx="4703499" cy="2002900"/>
            <a:chOff x="5922937" y="4535055"/>
            <a:chExt cx="4703499" cy="200290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F63E8B8-5276-429C-A8B0-F72E9972C2E8}"/>
                </a:ext>
              </a:extLst>
            </p:cNvPr>
            <p:cNvCxnSpPr/>
            <p:nvPr/>
          </p:nvCxnSpPr>
          <p:spPr>
            <a:xfrm>
              <a:off x="6821055" y="6239164"/>
              <a:ext cx="3805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A24107-D99C-4495-AFE0-B3BBD2002E3C}"/>
                </a:ext>
              </a:extLst>
            </p:cNvPr>
            <p:cNvCxnSpPr/>
            <p:nvPr/>
          </p:nvCxnSpPr>
          <p:spPr>
            <a:xfrm flipV="1">
              <a:off x="6821055" y="4535055"/>
              <a:ext cx="0" cy="1704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D9F306-D562-4159-B098-303D8F7405B9}"/>
                </a:ext>
              </a:extLst>
            </p:cNvPr>
            <p:cNvSpPr txBox="1"/>
            <p:nvPr/>
          </p:nvSpPr>
          <p:spPr>
            <a:xfrm>
              <a:off x="8109527" y="6223924"/>
              <a:ext cx="914400" cy="314031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0" indent="0" algn="l">
                <a:lnSpc>
                  <a:spcPts val="1800"/>
                </a:lnSpc>
                <a:spcAft>
                  <a:spcPts val="600"/>
                </a:spcAft>
                <a:buNone/>
              </a:pPr>
              <a:r>
                <a: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Time (ms)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6B72CF-A892-49FC-825F-B1D25054C77B}"/>
                </a:ext>
              </a:extLst>
            </p:cNvPr>
            <p:cNvSpPr txBox="1"/>
            <p:nvPr/>
          </p:nvSpPr>
          <p:spPr>
            <a:xfrm>
              <a:off x="5922937" y="5028392"/>
              <a:ext cx="914400" cy="27386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0" indent="0" algn="l">
                <a:lnSpc>
                  <a:spcPts val="1800"/>
                </a:lnSpc>
                <a:spcAft>
                  <a:spcPts val="600"/>
                </a:spcAft>
                <a:buNone/>
              </a:pPr>
              <a:r>
                <a: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Wash. D.C.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14E76B-1848-4457-B91F-7793A2ADC42A}"/>
                </a:ext>
              </a:extLst>
            </p:cNvPr>
            <p:cNvSpPr txBox="1"/>
            <p:nvPr/>
          </p:nvSpPr>
          <p:spPr>
            <a:xfrm>
              <a:off x="5932053" y="5635394"/>
              <a:ext cx="914400" cy="27386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0" indent="0" algn="l">
                <a:lnSpc>
                  <a:spcPts val="1800"/>
                </a:lnSpc>
                <a:spcAft>
                  <a:spcPts val="600"/>
                </a:spcAft>
                <a:buNone/>
              </a:pPr>
              <a:r>
                <a: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Baltimore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AF3F94-8DA5-4858-89EA-67BFF5BB1653}"/>
                </a:ext>
              </a:extLst>
            </p:cNvPr>
            <p:cNvSpPr/>
            <p:nvPr/>
          </p:nvSpPr>
          <p:spPr>
            <a:xfrm>
              <a:off x="6821055" y="5772326"/>
              <a:ext cx="3205018" cy="4668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10000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0DF9FE-7C10-479D-AC4D-521C6C220577}"/>
                </a:ext>
              </a:extLst>
            </p:cNvPr>
            <p:cNvSpPr/>
            <p:nvPr/>
          </p:nvSpPr>
          <p:spPr>
            <a:xfrm>
              <a:off x="6821055" y="5176982"/>
              <a:ext cx="775852" cy="10621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2500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E11D-3352-4E5F-B340-670BFBA4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 – Solution 2 (Better)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CB696-75B4-4890-B004-77B16C162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4" y="1500704"/>
            <a:ext cx="11000509" cy="234631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08F66-B232-4A67-8894-6B959B128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007" y="4280814"/>
            <a:ext cx="6782747" cy="138131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0421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AD2C-563D-4195-BA68-BA47A13B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 – Solution 3 (Best)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42CF3-64C8-478F-B065-27AC808E2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8" y="1632007"/>
            <a:ext cx="10686473" cy="16605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70DE7-D3B6-492D-A87D-8EC8E91E2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36" y="3793518"/>
            <a:ext cx="12192000" cy="72107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3837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 2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20454-7D58-4567-AB34-5480A9B79097}"/>
              </a:ext>
            </a:extLst>
          </p:cNvPr>
          <p:cNvSpPr txBox="1"/>
          <p:nvPr/>
        </p:nvSpPr>
        <p:spPr>
          <a:xfrm>
            <a:off x="2927926" y="1997839"/>
            <a:ext cx="5920509" cy="32316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all sources for all field offices in a SPECIFIC field office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Pseudo code</a:t>
            </a:r>
          </a:p>
          <a:p>
            <a:pPr lvl="1"/>
            <a:endParaRPr lang="en-US" sz="16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ndara Light" panose="020E0502030303020204" pitchFamily="34" charset="0"/>
                <a:cs typeface="Segoe UI" panose="020B0502040204020203" pitchFamily="34" charset="0"/>
              </a:rPr>
              <a:t>for (office in offices)</a:t>
            </a:r>
          </a:p>
          <a:p>
            <a:pPr lvl="2"/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ndara Light" panose="020E0502030303020204" pitchFamily="34" charset="0"/>
                <a:cs typeface="Segoe UI" panose="020B0502040204020203" pitchFamily="34" charset="0"/>
              </a:rPr>
              <a:t>{</a:t>
            </a:r>
          </a:p>
          <a:p>
            <a:pPr lvl="3"/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ndara Light" panose="020E0502030303020204" pitchFamily="34" charset="0"/>
                <a:cs typeface="Segoe UI" panose="020B0502040204020203" pitchFamily="34" charset="0"/>
              </a:rPr>
              <a:t>for (source in </a:t>
            </a:r>
            <a:r>
              <a:rPr 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ndara Light" panose="020E0502030303020204" pitchFamily="34" charset="0"/>
                <a:cs typeface="Segoe UI" panose="020B0502040204020203" pitchFamily="34" charset="0"/>
              </a:rPr>
              <a:t>office.sources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ndara Light" panose="020E0502030303020204" pitchFamily="34" charset="0"/>
                <a:cs typeface="Segoe UI" panose="020B0502040204020203" pitchFamily="34" charset="0"/>
              </a:rPr>
              <a:t>)</a:t>
            </a:r>
          </a:p>
          <a:p>
            <a:pPr lvl="3"/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ndara Light" panose="020E0502030303020204" pitchFamily="34" charset="0"/>
                <a:cs typeface="Segoe UI" panose="020B0502040204020203" pitchFamily="34" charset="0"/>
              </a:rPr>
              <a:t>{</a:t>
            </a:r>
          </a:p>
          <a:p>
            <a:pPr lvl="4"/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ndara Light" panose="020E0502030303020204" pitchFamily="34" charset="0"/>
                <a:cs typeface="Segoe UI" panose="020B0502040204020203" pitchFamily="34" charset="0"/>
              </a:rPr>
              <a:t>Print source</a:t>
            </a:r>
          </a:p>
          <a:p>
            <a:pPr lvl="3"/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ndara Light" panose="020E0502030303020204" pitchFamily="34" charset="0"/>
                <a:cs typeface="Segoe UI" panose="020B0502040204020203" pitchFamily="34" charset="0"/>
              </a:rPr>
              <a:t>}</a:t>
            </a:r>
          </a:p>
          <a:p>
            <a:pPr lvl="2"/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ndara Light" panose="020E0502030303020204" pitchFamily="34" charset="0"/>
                <a:cs typeface="Segoe UI" panose="020B0502040204020203" pitchFamily="34" charset="0"/>
              </a:rPr>
              <a:t>}</a:t>
            </a:r>
          </a:p>
          <a:p>
            <a:pPr lvl="1"/>
            <a:endParaRPr lang="en-US" sz="16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322E42-AFFD-4B81-BD7A-77AB9FC3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 – Solution 1 (Avoid)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CDAB4E-A7D3-4002-A5D9-468F0A3B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3" y="1369538"/>
            <a:ext cx="4582164" cy="590632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DB53B2A-B780-4138-ABD6-7F8449B39D9D}"/>
              </a:ext>
            </a:extLst>
          </p:cNvPr>
          <p:cNvCxnSpPr>
            <a:cxnSpLocks/>
            <a:stCxn id="20" idx="2"/>
            <a:endCxn id="27" idx="1"/>
          </p:cNvCxnSpPr>
          <p:nvPr/>
        </p:nvCxnSpPr>
        <p:spPr>
          <a:xfrm rot="16200000" flipH="1">
            <a:off x="2768502" y="1999522"/>
            <a:ext cx="2145395" cy="2066689"/>
          </a:xfrm>
          <a:prstGeom prst="curvedConnector2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DDB32092-F621-4218-A8E2-AB6A07401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544" y="2230583"/>
            <a:ext cx="6555055" cy="374996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2431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262</TotalTime>
  <Words>276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Candara Light</vt:lpstr>
      <vt:lpstr>Segoe UI</vt:lpstr>
      <vt:lpstr>Segoe UI Light</vt:lpstr>
      <vt:lpstr>Get Started with 3D</vt:lpstr>
      <vt:lpstr>RxJS Operators</vt:lpstr>
      <vt:lpstr>RxJS: Essential Concepts and Building Blocks</vt:lpstr>
      <vt:lpstr>Demo 1</vt:lpstr>
      <vt:lpstr>Demo 1 – Solution 1 (Avoid)</vt:lpstr>
      <vt:lpstr>Demo 1 – Problems with Solution 1</vt:lpstr>
      <vt:lpstr>Demo 1 – Solution 2 (Better)</vt:lpstr>
      <vt:lpstr>Demo 1 – Solution 3 (Best)</vt:lpstr>
      <vt:lpstr>Demo 2</vt:lpstr>
      <vt:lpstr>Demo 3 – Solution 1 (Avoid)</vt:lpstr>
      <vt:lpstr>Demo 2 – Solution 2 (Better)</vt:lpstr>
      <vt:lpstr>Demo 2 – Solution 3</vt:lpstr>
      <vt:lpstr>Demo 3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Operators</dc:title>
  <dc:creator>Daniel Eyassu</dc:creator>
  <cp:lastModifiedBy>Daniel Eyassu</cp:lastModifiedBy>
  <cp:revision>19</cp:revision>
  <dcterms:created xsi:type="dcterms:W3CDTF">2021-02-11T19:36:30Z</dcterms:created>
  <dcterms:modified xsi:type="dcterms:W3CDTF">2021-02-11T23:58:43Z</dcterms:modified>
</cp:coreProperties>
</file>