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D98B-A90E-F7F9-8AE4-567FD50A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B43F-16AB-AF38-7F6A-2BE8D8AEA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D148-13F2-DC69-5838-757DD75A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DB4-793F-6DDD-ACD0-3DAF4C99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680A-51C7-9D77-E8AA-DECBA81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E7E7-2F6D-ECAC-EDBB-386749E1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539F-5A03-E5E6-FDDC-E21D2F585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E8C3-A4FE-4708-F8F1-7D1C7A11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1E8A1-F88F-1452-D6C2-2C08253A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BFC0-40C9-F15C-62AD-2FFFE782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98C77-9538-E27A-4E7D-CD227E382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F705A-970B-0D31-6236-BC90C052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FA71-CE63-E70E-BD96-11B0F891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8862-4965-A747-9EC4-689AB71C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CF94-54A9-80FB-06B1-A8A5A5D9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45E9-56AA-8A65-BC2C-E0E73260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7F73-FFDF-A4C5-D7A7-C17C79EF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9586-74D6-C6A1-6397-96161F9B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7188-975B-1B4C-9FD7-C12242E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569-BF2F-8570-D122-B5E5EAFC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29D8-87D1-33DB-8A95-DA8BCD77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38E68-65C6-00D6-B42D-9F3ACFA3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2B89-D9CE-ACAF-CBDD-9402BBCB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745A-612B-B4D2-04C1-12DF28C6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00E7-2944-0F31-0AF2-4C1D7313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F08-37FA-81A3-F3F0-F4F6D17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0773-1D96-DFD0-0BDF-0E37EB59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35BF-E9D8-DB72-926E-8A1E6954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98BFE-1C79-8241-6FA2-36039784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E398-7446-2176-0B09-56745F7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FCDA-5AAE-82CF-F629-961718FB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F21-0891-C614-5088-A80CDCFA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824E7-508B-4B2A-45B7-F85361B9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D85F-1845-BF47-9CDA-BCBCBF9D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09256-C520-7F17-6C24-AF7F0CDFC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29ABD-5935-06B0-A1CE-AD581242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207C-DA80-F398-C328-2F9B364C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5A918-7975-1462-8B49-31B93083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91F21-FCFA-B5A8-98D0-18DDAB64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E765-F462-5A0F-331E-38F7844E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3242D-AABF-913E-E05C-5E2D444B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B63C-1273-F2AF-BD3B-CD584CE3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D993-4516-9F03-CDC7-0E96F0D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FFC4-E4E8-96AC-DCC5-18B6F112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082AF-813C-1439-3402-2CC208B9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5D18-4E74-6978-A23B-91E0B776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EFF4-91CF-6498-DCCB-344722B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257E-5679-6829-6208-278AD49E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D93D-8171-5AD8-1C22-AB6BFBC2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C709-1ABB-A254-BB41-63E2F3A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E71F-2DF4-D15E-57B3-E8AEE83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BF0F-8A56-290F-3FD2-8E3C3A9F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EA78-704F-0878-D47D-C2DABFF3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9FF1F-7D7B-B88D-B01F-771EFC63F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3465-869F-1B0C-6BB2-3DB3987D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B6E1-CE54-4C86-D97F-BD15862F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D0E6-C259-2B3B-7DE5-8CFF1C4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9A918-7B34-F019-A2A3-6B09BC29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B6CFF-3C0D-C01F-492E-2CAF12E0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7E39-EFC2-BF4C-8805-35BA031A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500C-5FE0-CDB3-DE94-7395FFB16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FB25-E7E0-CB4B-8122-196D43A848DB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6F73-8389-3731-2C75-5839464B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7E20-53D6-46F3-6B9F-0A4DDD70E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13C9-FB88-E54C-AC8F-13560368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98810D-74A4-D8E4-6ADF-16B87A9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7" y="2476500"/>
            <a:ext cx="48895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66ADD-4778-FD1A-24B5-B78912F4D099}"/>
              </a:ext>
            </a:extLst>
          </p:cNvPr>
          <p:cNvSpPr txBox="1"/>
          <p:nvPr/>
        </p:nvSpPr>
        <p:spPr>
          <a:xfrm>
            <a:off x="2451652" y="2107168"/>
            <a:ext cx="515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win the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93FFD-1DCD-5D86-5B8D-56A4B5538C29}"/>
              </a:ext>
            </a:extLst>
          </p:cNvPr>
          <p:cNvSpPr txBox="1"/>
          <p:nvPr/>
        </p:nvSpPr>
        <p:spPr>
          <a:xfrm>
            <a:off x="4997726" y="4529938"/>
            <a:ext cx="219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Elena </a:t>
            </a:r>
            <a:r>
              <a:rPr lang="en-US" sz="2400" dirty="0" err="1"/>
              <a:t>Yatzeck</a:t>
            </a:r>
            <a:endParaRPr lang="en-US" sz="2400" dirty="0"/>
          </a:p>
          <a:p>
            <a:r>
              <a:rPr lang="en-US" sz="2400" dirty="0"/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94359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Yatzeck</dc:creator>
  <cp:lastModifiedBy>Elena Yatzeck</cp:lastModifiedBy>
  <cp:revision>1</cp:revision>
  <dcterms:created xsi:type="dcterms:W3CDTF">2023-12-12T20:24:43Z</dcterms:created>
  <dcterms:modified xsi:type="dcterms:W3CDTF">2023-12-12T20:27:11Z</dcterms:modified>
</cp:coreProperties>
</file>