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62" d="100"/>
          <a:sy n="62" d="100"/>
        </p:scale>
        <p:origin x="10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DC7069-5055-488F-A45C-565016996758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573A21-9AAF-4626-AA81-E4755007E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B1108A-8F81-4547-BC96-2CE678CBA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7897"/>
            <a:ext cx="9144000" cy="5751442"/>
          </a:xfrm>
        </p:spPr>
        <p:txBody>
          <a:bodyPr/>
          <a:lstStyle/>
          <a:p>
            <a:endParaRPr lang="en-US" b="1" dirty="0">
              <a:latin typeface="Apple Chancery" charset="0"/>
              <a:ea typeface="Apple Chancery" charset="0"/>
              <a:cs typeface="Apple Chancery" charset="0"/>
            </a:endParaRPr>
          </a:p>
          <a:p>
            <a:endParaRPr lang="en-US" b="1" dirty="0">
              <a:latin typeface="Apple Chancery" charset="0"/>
              <a:ea typeface="Apple Chancery" charset="0"/>
              <a:cs typeface="Apple Chancery" charset="0"/>
            </a:endParaRPr>
          </a:p>
          <a:p>
            <a:r>
              <a:rPr lang="en-US" sz="6000" b="1" dirty="0">
                <a:solidFill>
                  <a:srgbClr val="00B050"/>
                </a:solidFill>
                <a:latin typeface="Apple Chancery" charset="0"/>
                <a:ea typeface="Apple Chancery" charset="0"/>
                <a:cs typeface="Apple Chancery" charset="0"/>
              </a:rPr>
              <a:t>Conway's Game of Life </a:t>
            </a:r>
            <a:r>
              <a:rPr lang="mr-IN" sz="6000" b="1" dirty="0">
                <a:solidFill>
                  <a:srgbClr val="00B050"/>
                </a:solidFill>
                <a:latin typeface="Apple Chancery" charset="0"/>
                <a:ea typeface="Apple Chancery" charset="0"/>
                <a:cs typeface="Apple Chancery" charset="0"/>
              </a:rPr>
              <a:t>–</a:t>
            </a:r>
            <a:r>
              <a:rPr lang="en-US" sz="6000" b="1" dirty="0">
                <a:solidFill>
                  <a:srgbClr val="00B050"/>
                </a:solidFill>
                <a:latin typeface="Apple Chancery" charset="0"/>
                <a:ea typeface="Apple Chancery" charset="0"/>
                <a:cs typeface="Apple Chancery" charset="0"/>
              </a:rPr>
              <a:t> project 3</a:t>
            </a:r>
          </a:p>
          <a:p>
            <a:endParaRPr lang="en-US" b="1" dirty="0">
              <a:latin typeface="Apple Chancery" charset="0"/>
              <a:ea typeface="Apple Chancery" charset="0"/>
              <a:cs typeface="Apple Chancery" charset="0"/>
            </a:endParaRPr>
          </a:p>
          <a:p>
            <a:endParaRPr lang="en-US" b="1" dirty="0">
              <a:latin typeface="Apple Chancery" charset="0"/>
              <a:ea typeface="Apple Chancery" charset="0"/>
              <a:cs typeface="Apple Chancery" charset="0"/>
            </a:endParaRPr>
          </a:p>
          <a:p>
            <a:endParaRPr lang="en-US" b="1" dirty="0">
              <a:latin typeface="Apple Chancery" charset="0"/>
              <a:ea typeface="Apple Chancery" charset="0"/>
              <a:cs typeface="Apple Chancery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Apple Chancery" charset="0"/>
                <a:ea typeface="Apple Chancery" charset="0"/>
                <a:cs typeface="Apple Chancery" charset="0"/>
              </a:rPr>
              <a:t>Presented by </a:t>
            </a:r>
            <a:r>
              <a:rPr lang="en-US" b="1" dirty="0" err="1">
                <a:solidFill>
                  <a:srgbClr val="00B050"/>
                </a:solidFill>
                <a:latin typeface="Apple Chancery" charset="0"/>
                <a:ea typeface="Apple Chancery" charset="0"/>
                <a:cs typeface="Apple Chancery" charset="0"/>
              </a:rPr>
              <a:t>Vib</a:t>
            </a:r>
            <a:r>
              <a:rPr lang="en-US" b="1" dirty="0">
                <a:solidFill>
                  <a:srgbClr val="00B050"/>
                </a:solidFill>
                <a:latin typeface="Apple Chancery" charset="0"/>
                <a:ea typeface="Apple Chancery" charset="0"/>
                <a:cs typeface="Apple Chancery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Apple Chancery" charset="0"/>
                <a:ea typeface="Apple Chancery" charset="0"/>
                <a:cs typeface="Apple Chancery" charset="0"/>
              </a:rPr>
              <a:t>EmmanuEl</a:t>
            </a:r>
            <a:r>
              <a:rPr lang="en-US" b="1" dirty="0">
                <a:solidFill>
                  <a:srgbClr val="00B050"/>
                </a:solidFill>
                <a:latin typeface="Apple Chancery" charset="0"/>
                <a:ea typeface="Apple Chancery" charset="0"/>
                <a:cs typeface="Apple Chancery" charset="0"/>
              </a:rPr>
              <a:t>, Charlie</a:t>
            </a:r>
          </a:p>
        </p:txBody>
      </p:sp>
    </p:spTree>
    <p:extLst>
      <p:ext uri="{BB962C8B-B14F-4D97-AF65-F5344CB8AC3E}">
        <p14:creationId xmlns:p14="http://schemas.microsoft.com/office/powerpoint/2010/main" val="86833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ADF7-79C8-4919-AACB-0001C7EF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1DAAE-8BA7-48AA-945E-9E076112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2362200"/>
            <a:ext cx="5021263" cy="3997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C1A28-589E-4EFD-99C4-7CB0C628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390775"/>
            <a:ext cx="5847154" cy="40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3B5C-356D-410B-90C5-C0B869AC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207F-8077-4C87-A922-AF1CB67F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Board is a table.</a:t>
            </a:r>
          </a:p>
          <a:p>
            <a:r>
              <a:rPr lang="en-US" dirty="0"/>
              <a:t>Build the table and then set it up.</a:t>
            </a:r>
          </a:p>
        </p:txBody>
      </p:sp>
      <p:pic>
        <p:nvPicPr>
          <p:cNvPr id="5" name="Picture 5" descr="gol1.png">
            <a:extLst>
              <a:ext uri="{FF2B5EF4-FFF2-40B4-BE49-F238E27FC236}">
                <a16:creationId xmlns:a16="http://schemas.microsoft.com/office/drawing/2014/main" id="{156481C5-F462-4F0B-9D27-FCFB1ED5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89" y="2450462"/>
            <a:ext cx="6331724" cy="4250376"/>
          </a:xfrm>
          <a:prstGeom prst="rect">
            <a:avLst/>
          </a:prstGeom>
        </p:spPr>
      </p:pic>
      <p:pic>
        <p:nvPicPr>
          <p:cNvPr id="7" name="Picture 7" descr="gol2.png">
            <a:extLst>
              <a:ext uri="{FF2B5EF4-FFF2-40B4-BE49-F238E27FC236}">
                <a16:creationId xmlns:a16="http://schemas.microsoft.com/office/drawing/2014/main" id="{38F55193-743A-4E43-A3D6-BED72A82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095750"/>
            <a:ext cx="4493812" cy="22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6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3A23-84C6-4C3B-A212-0263B373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board visible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E525-E2C0-4EB3-ABE7-1EE6AA55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way? Make it a table. So we used </a:t>
            </a:r>
            <a:r>
              <a:rPr lang="en-US" dirty="0" err="1"/>
              <a:t>document.createElement</a:t>
            </a:r>
            <a:r>
              <a:rPr lang="en-US" dirty="0"/>
              <a:t> to create the board. Set an attribute to each cell (td). Then use an </a:t>
            </a:r>
            <a:r>
              <a:rPr lang="en-US" dirty="0" err="1"/>
              <a:t>onclick</a:t>
            </a:r>
            <a:r>
              <a:rPr lang="en-US" dirty="0"/>
              <a:t> function on each cell, if clicked then change that cell state to alive.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06A3D-AC34-4927-928A-E3BAC6A3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667125"/>
            <a:ext cx="3924300" cy="829628"/>
          </a:xfrm>
          <a:prstGeom prst="rect">
            <a:avLst/>
          </a:prstGeom>
        </p:spPr>
      </p:pic>
      <p:pic>
        <p:nvPicPr>
          <p:cNvPr id="6" name="Picture 6" descr="golSHow.png">
            <a:extLst>
              <a:ext uri="{FF2B5EF4-FFF2-40B4-BE49-F238E27FC236}">
                <a16:creationId xmlns:a16="http://schemas.microsoft.com/office/drawing/2014/main" id="{6AB85A0C-82BB-48CA-BF48-799B24335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667125"/>
            <a:ext cx="5664280" cy="25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3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04D3-BEF0-4454-A9E3-0967DD17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comes the logic….</a:t>
            </a:r>
          </a:p>
        </p:txBody>
      </p:sp>
    </p:spTree>
    <p:extLst>
      <p:ext uri="{BB962C8B-B14F-4D97-AF65-F5344CB8AC3E}">
        <p14:creationId xmlns:p14="http://schemas.microsoft.com/office/powerpoint/2010/main" val="145410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A6E-2DBF-43DE-9063-3BD4B342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state of 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D52C7-C727-41D0-838D-69AF4E6B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2438400"/>
            <a:ext cx="5310690" cy="4225925"/>
          </a:xfrm>
          <a:prstGeom prst="rect">
            <a:avLst/>
          </a:prstGeom>
        </p:spPr>
      </p:pic>
      <p:pic>
        <p:nvPicPr>
          <p:cNvPr id="3" name="Picture 3" descr="gol3.png">
            <a:extLst>
              <a:ext uri="{FF2B5EF4-FFF2-40B4-BE49-F238E27FC236}">
                <a16:creationId xmlns:a16="http://schemas.microsoft.com/office/drawing/2014/main" id="{5B79EC2D-063A-46E1-9DCD-81A4ADCD5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2359324"/>
            <a:ext cx="5758492" cy="43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168B-6E2C-4396-8257-52036B3F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one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4FD48-C11E-4BF5-80C6-EF1BA0CE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295814"/>
            <a:ext cx="8825659" cy="18035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Single iteration of the game.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AC52F-905A-4FBB-950C-7D40125A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63" y="3152775"/>
            <a:ext cx="4777801" cy="2695575"/>
          </a:xfrm>
          <a:prstGeom prst="rect">
            <a:avLst/>
          </a:prstGeom>
        </p:spPr>
      </p:pic>
      <p:pic>
        <p:nvPicPr>
          <p:cNvPr id="5" name="Picture 5" descr="goldUpdate.png">
            <a:extLst>
              <a:ext uri="{FF2B5EF4-FFF2-40B4-BE49-F238E27FC236}">
                <a16:creationId xmlns:a16="http://schemas.microsoft.com/office/drawing/2014/main" id="{3053D454-81D0-43F0-AC5A-473CA057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3067050"/>
            <a:ext cx="5277448" cy="27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9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FB6E-5027-44DC-BDF7-E40223D8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23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03C5-7BBF-4CA0-B416-31FDA87E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for loop going through each 23 generations</a:t>
            </a:r>
          </a:p>
        </p:txBody>
      </p:sp>
      <p:pic>
        <p:nvPicPr>
          <p:cNvPr id="5" name="Picture 5" descr="golskip23.png">
            <a:extLst>
              <a:ext uri="{FF2B5EF4-FFF2-40B4-BE49-F238E27FC236}">
                <a16:creationId xmlns:a16="http://schemas.microsoft.com/office/drawing/2014/main" id="{0B883A6B-529C-41EE-8AA3-A4D05E89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162300"/>
            <a:ext cx="5948195" cy="34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985-B55D-4FD0-A942-99C85F96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HTML</a:t>
            </a:r>
          </a:p>
        </p:txBody>
      </p:sp>
      <p:pic>
        <p:nvPicPr>
          <p:cNvPr id="7" name="Picture 7" descr="golonchange.png">
            <a:extLst>
              <a:ext uri="{FF2B5EF4-FFF2-40B4-BE49-F238E27FC236}">
                <a16:creationId xmlns:a16="http://schemas.microsoft.com/office/drawing/2014/main" id="{8FE7C293-E275-4D0D-BA1E-9D11C694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476500"/>
            <a:ext cx="3379788" cy="3828028"/>
          </a:xfrm>
          <a:prstGeom prst="rect">
            <a:avLst/>
          </a:prstGeom>
        </p:spPr>
      </p:pic>
      <p:pic>
        <p:nvPicPr>
          <p:cNvPr id="11" name="Picture 11" descr="golhome.png">
            <a:extLst>
              <a:ext uri="{FF2B5EF4-FFF2-40B4-BE49-F238E27FC236}">
                <a16:creationId xmlns:a16="http://schemas.microsoft.com/office/drawing/2014/main" id="{CEA6B0A4-CD4E-4E8E-8C37-4D86FB73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325" y="2476500"/>
            <a:ext cx="7485063" cy="36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484D-65C7-40F5-8D3E-CDB6B206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C989B-E866-4CB2-B17B-5B6C18E4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514600"/>
            <a:ext cx="5331480" cy="3621088"/>
          </a:xfrm>
          <a:prstGeom prst="rect">
            <a:avLst/>
          </a:prstGeom>
        </p:spPr>
      </p:pic>
      <p:pic>
        <p:nvPicPr>
          <p:cNvPr id="6" name="Picture 6" descr="goldcellalive.png">
            <a:extLst>
              <a:ext uri="{FF2B5EF4-FFF2-40B4-BE49-F238E27FC236}">
                <a16:creationId xmlns:a16="http://schemas.microsoft.com/office/drawing/2014/main" id="{2B160428-15F0-495A-9AEC-851FA778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2571750"/>
            <a:ext cx="3932238" cy="22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31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1056</TotalTime>
  <Words>334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PowerPoint Presentation</vt:lpstr>
      <vt:lpstr>Make board</vt:lpstr>
      <vt:lpstr>Make the board visible</vt:lpstr>
      <vt:lpstr>PowerPoint Presentation</vt:lpstr>
      <vt:lpstr>Check state of board </vt:lpstr>
      <vt:lpstr>Go one generation</vt:lpstr>
      <vt:lpstr>Go 23 Generations</vt:lpstr>
      <vt:lpstr>HTML</vt:lpstr>
      <vt:lpstr>Patterns</vt:lpstr>
      <vt:lpstr>Patterns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Vibhuti P Patel</dc:creator>
  <cp:lastModifiedBy>Vibhuti P Patel</cp:lastModifiedBy>
  <cp:revision>86</cp:revision>
  <dcterms:created xsi:type="dcterms:W3CDTF">2017-11-08T23:45:48Z</dcterms:created>
  <dcterms:modified xsi:type="dcterms:W3CDTF">2017-11-09T21:04:43Z</dcterms:modified>
</cp:coreProperties>
</file>