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6858000" cy="12192000"/>
  <p:notesSz cx="6858000" cy="9144000"/>
  <p:defaultTextStyle>
    <a:defPPr>
      <a:defRPr lang="en-US"/>
    </a:defPPr>
    <a:lvl1pPr marL="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563"/>
  </p:normalViewPr>
  <p:slideViewPr>
    <p:cSldViewPr snapToGrid="0" snapToObjects="1">
      <p:cViewPr>
        <p:scale>
          <a:sx n="103" d="100"/>
          <a:sy n="103" d="100"/>
        </p:scale>
        <p:origin x="1072" y="-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9F8BA-7CE1-8044-8803-F5E0E34B17FC}" type="doc">
      <dgm:prSet loTypeId="urn:microsoft.com/office/officeart/2005/8/layout/chevro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C0EBADA-34DB-AA4F-98F7-1417943839AB}">
      <dgm:prSet phldrT="[Text]"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Advanced CSS &amp; BS4</a:t>
          </a:r>
          <a:endParaRPr lang="en-US" dirty="0">
            <a:solidFill>
              <a:srgbClr val="C00000"/>
            </a:solidFill>
          </a:endParaRPr>
        </a:p>
      </dgm:t>
    </dgm:pt>
    <dgm:pt modelId="{ED7A023F-400A-0049-8B28-DE96895D7FB2}" type="sibTrans" cxnId="{E8C4CF20-1B1D-2346-8DB6-EFB521A6D0A6}">
      <dgm:prSet/>
      <dgm:spPr/>
      <dgm:t>
        <a:bodyPr/>
        <a:lstStyle/>
        <a:p>
          <a:pPr rtl="0"/>
          <a:endParaRPr lang="en-US"/>
        </a:p>
      </dgm:t>
    </dgm:pt>
    <dgm:pt modelId="{4BE60974-658B-3D40-91E2-3E0CEBD27818}" type="parTrans" cxnId="{E8C4CF20-1B1D-2346-8DB6-EFB521A6D0A6}">
      <dgm:prSet/>
      <dgm:spPr/>
      <dgm:t>
        <a:bodyPr/>
        <a:lstStyle/>
        <a:p>
          <a:endParaRPr lang="en-US"/>
        </a:p>
      </dgm:t>
    </dgm:pt>
    <dgm:pt modelId="{B41952C6-8AAF-F54F-BD6A-08E4D24C05AD}">
      <dgm:prSet phldrT="[Text]"/>
      <dgm:spPr/>
      <dgm:t>
        <a:bodyPr/>
        <a:lstStyle/>
        <a:p>
          <a:r>
            <a:rPr lang="en-US" smtClean="0">
              <a:solidFill>
                <a:srgbClr val="C00000"/>
              </a:solidFill>
            </a:rPr>
            <a:t>Advanced HTML and CSS</a:t>
          </a:r>
          <a:endParaRPr lang="en-US" dirty="0">
            <a:solidFill>
              <a:srgbClr val="C00000"/>
            </a:solidFill>
          </a:endParaRPr>
        </a:p>
      </dgm:t>
    </dgm:pt>
    <dgm:pt modelId="{91358170-77BB-8B41-A3EA-761CAF9A503E}">
      <dgm:prSet phldrT="[Text]"/>
      <dgm:spPr/>
      <dgm:t>
        <a:bodyPr/>
        <a:lstStyle/>
        <a:p>
          <a:r>
            <a:rPr lang="en-US" dirty="0" smtClean="0"/>
            <a:t>Week 2</a:t>
          </a:r>
          <a:endParaRPr lang="en-US" dirty="0"/>
        </a:p>
      </dgm:t>
    </dgm:pt>
    <dgm:pt modelId="{683AEA7A-58AD-624A-8A64-222EB7D2082D}" type="sibTrans" cxnId="{EB7307AC-5531-3549-A3BC-CE0FCC2B1E41}">
      <dgm:prSet/>
      <dgm:spPr/>
      <dgm:t>
        <a:bodyPr/>
        <a:lstStyle/>
        <a:p>
          <a:endParaRPr lang="en-US"/>
        </a:p>
      </dgm:t>
    </dgm:pt>
    <dgm:pt modelId="{DFD35625-5886-424E-86C1-CCCD042B0571}" type="parTrans" cxnId="{EB7307AC-5531-3549-A3BC-CE0FCC2B1E41}">
      <dgm:prSet/>
      <dgm:spPr/>
      <dgm:t>
        <a:bodyPr/>
        <a:lstStyle/>
        <a:p>
          <a:endParaRPr lang="en-US"/>
        </a:p>
      </dgm:t>
    </dgm:pt>
    <dgm:pt modelId="{B8CB4627-0D69-BC4C-A77E-46CC96315836}" type="sibTrans" cxnId="{A06963F6-237B-5F42-89E0-36C053B6A019}">
      <dgm:prSet/>
      <dgm:spPr/>
      <dgm:t>
        <a:bodyPr/>
        <a:lstStyle/>
        <a:p>
          <a:endParaRPr lang="en-US"/>
        </a:p>
      </dgm:t>
    </dgm:pt>
    <dgm:pt modelId="{B5FAACC3-7AA1-6F45-83F0-470131122E7D}" type="parTrans" cxnId="{A06963F6-237B-5F42-89E0-36C053B6A019}">
      <dgm:prSet/>
      <dgm:spPr/>
      <dgm:t>
        <a:bodyPr/>
        <a:lstStyle/>
        <a:p>
          <a:endParaRPr lang="en-US"/>
        </a:p>
      </dgm:t>
    </dgm:pt>
    <dgm:pt modelId="{83621C68-6662-6A49-87E4-EA5A5B5F0763}">
      <dgm:prSet phldrT="[Text]"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Intro &amp; HTML</a:t>
          </a:r>
          <a:endParaRPr lang="en-US" dirty="0">
            <a:solidFill>
              <a:srgbClr val="C00000"/>
            </a:solidFill>
          </a:endParaRPr>
        </a:p>
      </dgm:t>
    </dgm:pt>
    <dgm:pt modelId="{C5211D21-E169-CF44-AB1B-36B190A4C2F2}">
      <dgm:prSet phldrT="[Text]"/>
      <dgm:spPr/>
      <dgm:t>
        <a:bodyPr/>
        <a:lstStyle/>
        <a:p>
          <a:r>
            <a:rPr lang="en-US" dirty="0" smtClean="0"/>
            <a:t>Week 1</a:t>
          </a:r>
          <a:endParaRPr lang="en-US" dirty="0"/>
        </a:p>
      </dgm:t>
    </dgm:pt>
    <dgm:pt modelId="{EF48E5EA-3467-3E45-B6DF-7A756F0D379A}" type="sibTrans" cxnId="{DF8EA00A-31B1-9949-9EFD-BF62F552BB2C}">
      <dgm:prSet/>
      <dgm:spPr/>
      <dgm:t>
        <a:bodyPr/>
        <a:lstStyle/>
        <a:p>
          <a:endParaRPr lang="en-US"/>
        </a:p>
      </dgm:t>
    </dgm:pt>
    <dgm:pt modelId="{151A6049-B2F8-B843-B13A-8FBBE376DAD8}" type="parTrans" cxnId="{DF8EA00A-31B1-9949-9EFD-BF62F552BB2C}">
      <dgm:prSet/>
      <dgm:spPr/>
      <dgm:t>
        <a:bodyPr/>
        <a:lstStyle/>
        <a:p>
          <a:endParaRPr lang="en-US"/>
        </a:p>
      </dgm:t>
    </dgm:pt>
    <dgm:pt modelId="{E77B4586-7C77-7E43-AA89-90943E1E76D3}" type="sibTrans" cxnId="{7EFE06FB-5EFC-F241-8B17-7FB0BEA567F5}">
      <dgm:prSet/>
      <dgm:spPr/>
      <dgm:t>
        <a:bodyPr/>
        <a:lstStyle/>
        <a:p>
          <a:endParaRPr lang="en-US"/>
        </a:p>
      </dgm:t>
    </dgm:pt>
    <dgm:pt modelId="{D2C6DE79-5F9B-6049-A8CA-3394D3297FF8}" type="parTrans" cxnId="{7EFE06FB-5EFC-F241-8B17-7FB0BEA567F5}">
      <dgm:prSet/>
      <dgm:spPr/>
      <dgm:t>
        <a:bodyPr/>
        <a:lstStyle/>
        <a:p>
          <a:endParaRPr lang="en-US"/>
        </a:p>
      </dgm:t>
    </dgm:pt>
    <dgm:pt modelId="{0777A1D1-F128-4F47-95A6-6D22D884539C}">
      <dgm:prSet phldrT="[Text]"/>
      <dgm:spPr/>
      <dgm:t>
        <a:bodyPr/>
        <a:lstStyle/>
        <a:p>
          <a:r>
            <a:rPr lang="en-US" dirty="0" smtClean="0"/>
            <a:t>Week 3</a:t>
          </a:r>
          <a:endParaRPr lang="en-US" dirty="0"/>
        </a:p>
      </dgm:t>
    </dgm:pt>
    <dgm:pt modelId="{5B29D430-D151-FB46-A41E-59432C165E9B}" type="sibTrans" cxnId="{5B220176-ABB1-3843-86D3-4949062836D1}">
      <dgm:prSet/>
      <dgm:spPr/>
      <dgm:t>
        <a:bodyPr/>
        <a:lstStyle/>
        <a:p>
          <a:endParaRPr lang="en-US"/>
        </a:p>
      </dgm:t>
    </dgm:pt>
    <dgm:pt modelId="{F63FF60A-D608-7547-A1EB-BC02936853EA}" type="parTrans" cxnId="{5B220176-ABB1-3843-86D3-4949062836D1}">
      <dgm:prSet/>
      <dgm:spPr/>
      <dgm:t>
        <a:bodyPr/>
        <a:lstStyle/>
        <a:p>
          <a:endParaRPr lang="en-US"/>
        </a:p>
      </dgm:t>
    </dgm:pt>
    <dgm:pt modelId="{1B4CAE92-1082-F344-989F-876B13B6D6FA}">
      <dgm:prSet/>
      <dgm:spPr/>
      <dgm:t>
        <a:bodyPr/>
        <a:lstStyle/>
        <a:p>
          <a:r>
            <a:rPr lang="en-US" dirty="0" smtClean="0"/>
            <a:t>Week 4</a:t>
          </a:r>
          <a:endParaRPr lang="en-US" dirty="0"/>
        </a:p>
      </dgm:t>
    </dgm:pt>
    <dgm:pt modelId="{4E0858B2-66C5-7445-823D-4F9B4DE8F87A}" type="parTrans" cxnId="{4F957F0E-00A7-0848-91AA-99C97A430260}">
      <dgm:prSet/>
      <dgm:spPr/>
      <dgm:t>
        <a:bodyPr/>
        <a:lstStyle/>
        <a:p>
          <a:endParaRPr lang="en-US"/>
        </a:p>
      </dgm:t>
    </dgm:pt>
    <dgm:pt modelId="{0470F077-495F-524A-AF99-0943EA9BD250}" type="sibTrans" cxnId="{4F957F0E-00A7-0848-91AA-99C97A430260}">
      <dgm:prSet/>
      <dgm:spPr/>
      <dgm:t>
        <a:bodyPr/>
        <a:lstStyle/>
        <a:p>
          <a:endParaRPr lang="en-US"/>
        </a:p>
      </dgm:t>
    </dgm:pt>
    <dgm:pt modelId="{B5CC98A8-4FC0-2A44-A2C7-45B7284F50E7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Build our first Website</a:t>
          </a:r>
          <a:endParaRPr lang="en-US" dirty="0">
            <a:solidFill>
              <a:srgbClr val="C00000"/>
            </a:solidFill>
          </a:endParaRPr>
        </a:p>
      </dgm:t>
    </dgm:pt>
    <dgm:pt modelId="{74DE2022-D48B-CC40-BC49-C73F70F4851C}" type="parTrans" cxnId="{65ED5997-63DD-2641-BE9B-8FA835FECAB4}">
      <dgm:prSet/>
      <dgm:spPr/>
      <dgm:t>
        <a:bodyPr/>
        <a:lstStyle/>
        <a:p>
          <a:endParaRPr lang="en-US"/>
        </a:p>
      </dgm:t>
    </dgm:pt>
    <dgm:pt modelId="{49005542-D5D1-F541-97A7-3534414DF79D}" type="sibTrans" cxnId="{65ED5997-63DD-2641-BE9B-8FA835FECAB4}">
      <dgm:prSet/>
      <dgm:spPr/>
      <dgm:t>
        <a:bodyPr/>
        <a:lstStyle/>
        <a:p>
          <a:endParaRPr lang="en-US"/>
        </a:p>
      </dgm:t>
    </dgm:pt>
    <dgm:pt modelId="{6BC23DF4-3CCE-5442-9586-9804D817016F}">
      <dgm:prSet/>
      <dgm:spPr/>
      <dgm:t>
        <a:bodyPr/>
        <a:lstStyle/>
        <a:p>
          <a:r>
            <a:rPr lang="en-US" dirty="0" smtClean="0"/>
            <a:t>Week 5</a:t>
          </a:r>
          <a:endParaRPr lang="en-US" dirty="0"/>
        </a:p>
      </dgm:t>
    </dgm:pt>
    <dgm:pt modelId="{89F0C6A1-2C84-1F4C-8313-280E069A7BBD}" type="parTrans" cxnId="{8F430ED3-1BDB-484A-87F6-7AC2B0F60463}">
      <dgm:prSet/>
      <dgm:spPr/>
      <dgm:t>
        <a:bodyPr/>
        <a:lstStyle/>
        <a:p>
          <a:endParaRPr lang="en-US"/>
        </a:p>
      </dgm:t>
    </dgm:pt>
    <dgm:pt modelId="{51A9C458-0B6E-954E-89CB-276D82F3436D}" type="sibTrans" cxnId="{8F430ED3-1BDB-484A-87F6-7AC2B0F60463}">
      <dgm:prSet/>
      <dgm:spPr/>
      <dgm:t>
        <a:bodyPr/>
        <a:lstStyle/>
        <a:p>
          <a:endParaRPr lang="en-US"/>
        </a:p>
      </dgm:t>
    </dgm:pt>
    <dgm:pt modelId="{4E8AF357-6E71-884C-AD97-51F4AEEB2D50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Basic JS &amp; JQuery</a:t>
          </a:r>
          <a:endParaRPr lang="en-US" dirty="0">
            <a:solidFill>
              <a:srgbClr val="C00000"/>
            </a:solidFill>
          </a:endParaRPr>
        </a:p>
      </dgm:t>
    </dgm:pt>
    <dgm:pt modelId="{D7786CCD-2380-0D4D-908B-35431AF1BE21}" type="parTrans" cxnId="{22E533F2-7168-4944-B90E-35432A88173A}">
      <dgm:prSet/>
      <dgm:spPr/>
      <dgm:t>
        <a:bodyPr/>
        <a:lstStyle/>
        <a:p>
          <a:endParaRPr lang="en-US"/>
        </a:p>
      </dgm:t>
    </dgm:pt>
    <dgm:pt modelId="{40F1AB51-697E-974B-89E9-2187D0AD1CFB}" type="sibTrans" cxnId="{22E533F2-7168-4944-B90E-35432A88173A}">
      <dgm:prSet/>
      <dgm:spPr/>
      <dgm:t>
        <a:bodyPr/>
        <a:lstStyle/>
        <a:p>
          <a:endParaRPr lang="en-US"/>
        </a:p>
      </dgm:t>
    </dgm:pt>
    <dgm:pt modelId="{26698325-183D-E54F-B32C-BC09A4409F9A}">
      <dgm:prSet/>
      <dgm:spPr/>
      <dgm:t>
        <a:bodyPr/>
        <a:lstStyle/>
        <a:p>
          <a:r>
            <a:rPr lang="en-US" dirty="0" smtClean="0"/>
            <a:t>Week 6 </a:t>
          </a:r>
          <a:endParaRPr lang="en-US" dirty="0"/>
        </a:p>
      </dgm:t>
    </dgm:pt>
    <dgm:pt modelId="{02368783-A261-B549-BD42-C75CDF277E6A}" type="parTrans" cxnId="{A3DEBB87-07CF-A749-9906-A8C2FD9FA925}">
      <dgm:prSet/>
      <dgm:spPr/>
      <dgm:t>
        <a:bodyPr/>
        <a:lstStyle/>
        <a:p>
          <a:endParaRPr lang="en-US"/>
        </a:p>
      </dgm:t>
    </dgm:pt>
    <dgm:pt modelId="{082AC70F-5BB5-1046-AA6C-B9EA011121D5}" type="sibTrans" cxnId="{A3DEBB87-07CF-A749-9906-A8C2FD9FA925}">
      <dgm:prSet/>
      <dgm:spPr/>
      <dgm:t>
        <a:bodyPr/>
        <a:lstStyle/>
        <a:p>
          <a:endParaRPr lang="en-US"/>
        </a:p>
      </dgm:t>
    </dgm:pt>
    <dgm:pt modelId="{202ED7A7-7744-6240-94D8-C11CE70C2C46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Spicing up our first Website</a:t>
          </a:r>
          <a:endParaRPr lang="en-US" dirty="0">
            <a:solidFill>
              <a:srgbClr val="C00000"/>
            </a:solidFill>
          </a:endParaRPr>
        </a:p>
      </dgm:t>
    </dgm:pt>
    <dgm:pt modelId="{EA920FC7-8CB5-0146-A922-0BA67049913E}" type="parTrans" cxnId="{C095035E-4524-4E42-975A-A2EFAFF1F91B}">
      <dgm:prSet/>
      <dgm:spPr/>
      <dgm:t>
        <a:bodyPr/>
        <a:lstStyle/>
        <a:p>
          <a:endParaRPr lang="en-US"/>
        </a:p>
      </dgm:t>
    </dgm:pt>
    <dgm:pt modelId="{7B2DD384-8B29-A94F-9A67-97C570472D18}" type="sibTrans" cxnId="{C095035E-4524-4E42-975A-A2EFAFF1F91B}">
      <dgm:prSet/>
      <dgm:spPr/>
      <dgm:t>
        <a:bodyPr/>
        <a:lstStyle/>
        <a:p>
          <a:endParaRPr lang="en-US"/>
        </a:p>
      </dgm:t>
    </dgm:pt>
    <dgm:pt modelId="{17A0F8A0-FFA9-A844-BCF1-CD6D6B191B32}" type="pres">
      <dgm:prSet presAssocID="{4F69F8BA-7CE1-8044-8803-F5E0E34B17FC}" presName="linearFlow" presStyleCnt="0">
        <dgm:presLayoutVars>
          <dgm:dir/>
          <dgm:animLvl val="lvl"/>
          <dgm:resizeHandles val="exact"/>
        </dgm:presLayoutVars>
      </dgm:prSet>
      <dgm:spPr/>
    </dgm:pt>
    <dgm:pt modelId="{BE174095-9E42-0749-9E28-DB90EEAF2177}" type="pres">
      <dgm:prSet presAssocID="{C5211D21-E169-CF44-AB1B-36B190A4C2F2}" presName="composite" presStyleCnt="0"/>
      <dgm:spPr/>
    </dgm:pt>
    <dgm:pt modelId="{30A777F3-5734-024E-9E50-80F74619E08D}" type="pres">
      <dgm:prSet presAssocID="{C5211D21-E169-CF44-AB1B-36B190A4C2F2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0DC9E56A-8BD8-B040-B132-D4AEC30515FE}" type="pres">
      <dgm:prSet presAssocID="{C5211D21-E169-CF44-AB1B-36B190A4C2F2}" presName="descendantText" presStyleLbl="alignAcc1" presStyleIdx="0" presStyleCnt="6">
        <dgm:presLayoutVars>
          <dgm:bulletEnabled val="1"/>
        </dgm:presLayoutVars>
      </dgm:prSet>
      <dgm:spPr/>
    </dgm:pt>
    <dgm:pt modelId="{A4D7B991-FC46-034E-9898-0E29F4ED78D3}" type="pres">
      <dgm:prSet presAssocID="{EF48E5EA-3467-3E45-B6DF-7A756F0D379A}" presName="sp" presStyleCnt="0"/>
      <dgm:spPr/>
    </dgm:pt>
    <dgm:pt modelId="{CA43C724-BA8D-F14E-A9E8-F1F90E886BB6}" type="pres">
      <dgm:prSet presAssocID="{91358170-77BB-8B41-A3EA-761CAF9A503E}" presName="composite" presStyleCnt="0"/>
      <dgm:spPr/>
    </dgm:pt>
    <dgm:pt modelId="{963FE4ED-C839-2F4E-B7A0-F1623CDBD1CC}" type="pres">
      <dgm:prSet presAssocID="{91358170-77BB-8B41-A3EA-761CAF9A503E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71AD27E1-4FD4-0345-A38D-8FFC85DAB910}" type="pres">
      <dgm:prSet presAssocID="{91358170-77BB-8B41-A3EA-761CAF9A503E}" presName="descendantText" presStyleLbl="alignAcc1" presStyleIdx="1" presStyleCnt="6">
        <dgm:presLayoutVars>
          <dgm:bulletEnabled val="1"/>
        </dgm:presLayoutVars>
      </dgm:prSet>
      <dgm:spPr/>
    </dgm:pt>
    <dgm:pt modelId="{BE933DF7-BCF6-C541-A5B1-D0C80100D6C1}" type="pres">
      <dgm:prSet presAssocID="{683AEA7A-58AD-624A-8A64-222EB7D2082D}" presName="sp" presStyleCnt="0"/>
      <dgm:spPr/>
    </dgm:pt>
    <dgm:pt modelId="{3E35647D-94DF-6843-8F60-6BE713075A07}" type="pres">
      <dgm:prSet presAssocID="{0777A1D1-F128-4F47-95A6-6D22D884539C}" presName="composite" presStyleCnt="0"/>
      <dgm:spPr/>
    </dgm:pt>
    <dgm:pt modelId="{804CE840-EF3C-B643-A016-666941DDA708}" type="pres">
      <dgm:prSet presAssocID="{0777A1D1-F128-4F47-95A6-6D22D884539C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25F0C6CA-D6C0-5144-99F2-2423531E1BC5}" type="pres">
      <dgm:prSet presAssocID="{0777A1D1-F128-4F47-95A6-6D22D884539C}" presName="descendantText" presStyleLbl="alignAcc1" presStyleIdx="2" presStyleCnt="6">
        <dgm:presLayoutVars>
          <dgm:bulletEnabled val="1"/>
        </dgm:presLayoutVars>
      </dgm:prSet>
      <dgm:spPr/>
    </dgm:pt>
    <dgm:pt modelId="{AB94A512-C61E-9048-9E61-4B08AF8A8604}" type="pres">
      <dgm:prSet presAssocID="{5B29D430-D151-FB46-A41E-59432C165E9B}" presName="sp" presStyleCnt="0"/>
      <dgm:spPr/>
    </dgm:pt>
    <dgm:pt modelId="{B212E0F7-FBA6-E54F-AA11-0504B0044990}" type="pres">
      <dgm:prSet presAssocID="{1B4CAE92-1082-F344-989F-876B13B6D6FA}" presName="composite" presStyleCnt="0"/>
      <dgm:spPr/>
    </dgm:pt>
    <dgm:pt modelId="{6B91E6CB-94A0-FB44-9E73-332CDBFFB31D}" type="pres">
      <dgm:prSet presAssocID="{1B4CAE92-1082-F344-989F-876B13B6D6FA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12BC9A59-4179-EF48-9BAD-8CA6409D58C0}" type="pres">
      <dgm:prSet presAssocID="{1B4CAE92-1082-F344-989F-876B13B6D6FA}" presName="descendantText" presStyleLbl="alignAcc1" presStyleIdx="3" presStyleCnt="6">
        <dgm:presLayoutVars>
          <dgm:bulletEnabled val="1"/>
        </dgm:presLayoutVars>
      </dgm:prSet>
      <dgm:spPr/>
    </dgm:pt>
    <dgm:pt modelId="{84F2AA43-AD96-354B-84FF-00994FADFC32}" type="pres">
      <dgm:prSet presAssocID="{0470F077-495F-524A-AF99-0943EA9BD250}" presName="sp" presStyleCnt="0"/>
      <dgm:spPr/>
    </dgm:pt>
    <dgm:pt modelId="{684DCE50-6827-7944-8AEB-D25DC178B363}" type="pres">
      <dgm:prSet presAssocID="{6BC23DF4-3CCE-5442-9586-9804D817016F}" presName="composite" presStyleCnt="0"/>
      <dgm:spPr/>
    </dgm:pt>
    <dgm:pt modelId="{1F4F338F-6933-2F40-8BF6-F11F0810CACE}" type="pres">
      <dgm:prSet presAssocID="{6BC23DF4-3CCE-5442-9586-9804D817016F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FD6F082F-AA0B-0749-BDD7-F161D0E0C3B8}" type="pres">
      <dgm:prSet presAssocID="{6BC23DF4-3CCE-5442-9586-9804D817016F}" presName="descendantText" presStyleLbl="alignAcc1" presStyleIdx="4" presStyleCnt="6">
        <dgm:presLayoutVars>
          <dgm:bulletEnabled val="1"/>
        </dgm:presLayoutVars>
      </dgm:prSet>
      <dgm:spPr/>
    </dgm:pt>
    <dgm:pt modelId="{3B92E243-50F8-2046-BB76-3BA46A3C2890}" type="pres">
      <dgm:prSet presAssocID="{51A9C458-0B6E-954E-89CB-276D82F3436D}" presName="sp" presStyleCnt="0"/>
      <dgm:spPr/>
    </dgm:pt>
    <dgm:pt modelId="{B1EFA167-D898-D04A-BAA7-D62A3CED34F0}" type="pres">
      <dgm:prSet presAssocID="{26698325-183D-E54F-B32C-BC09A4409F9A}" presName="composite" presStyleCnt="0"/>
      <dgm:spPr/>
    </dgm:pt>
    <dgm:pt modelId="{94DCF813-4268-F948-928F-F716CE264B66}" type="pres">
      <dgm:prSet presAssocID="{26698325-183D-E54F-B32C-BC09A4409F9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5C5474AF-E6F6-474C-AB52-D73090E30F9E}" type="pres">
      <dgm:prSet presAssocID="{26698325-183D-E54F-B32C-BC09A4409F9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7EFE06FB-5EFC-F241-8B17-7FB0BEA567F5}" srcId="{C5211D21-E169-CF44-AB1B-36B190A4C2F2}" destId="{83621C68-6662-6A49-87E4-EA5A5B5F0763}" srcOrd="0" destOrd="0" parTransId="{D2C6DE79-5F9B-6049-A8CA-3394D3297FF8}" sibTransId="{E77B4586-7C77-7E43-AA89-90943E1E76D3}"/>
    <dgm:cxn modelId="{22E533F2-7168-4944-B90E-35432A88173A}" srcId="{6BC23DF4-3CCE-5442-9586-9804D817016F}" destId="{4E8AF357-6E71-884C-AD97-51F4AEEB2D50}" srcOrd="0" destOrd="0" parTransId="{D7786CCD-2380-0D4D-908B-35431AF1BE21}" sibTransId="{40F1AB51-697E-974B-89E9-2187D0AD1CFB}"/>
    <dgm:cxn modelId="{E8C4CF20-1B1D-2346-8DB6-EFB521A6D0A6}" srcId="{0777A1D1-F128-4F47-95A6-6D22D884539C}" destId="{DC0EBADA-34DB-AA4F-98F7-1417943839AB}" srcOrd="0" destOrd="0" parTransId="{4BE60974-658B-3D40-91E2-3E0CEBD27818}" sibTransId="{ED7A023F-400A-0049-8B28-DE96895D7FB2}"/>
    <dgm:cxn modelId="{1F817C09-B373-624E-A188-15AD8A66BABD}" type="presOf" srcId="{202ED7A7-7744-6240-94D8-C11CE70C2C46}" destId="{5C5474AF-E6F6-474C-AB52-D73090E30F9E}" srcOrd="0" destOrd="0" presId="urn:microsoft.com/office/officeart/2005/8/layout/chevron2"/>
    <dgm:cxn modelId="{60D3E582-B014-1744-AFD0-35F585F72434}" type="presOf" srcId="{B41952C6-8AAF-F54F-BD6A-08E4D24C05AD}" destId="{71AD27E1-4FD4-0345-A38D-8FFC85DAB910}" srcOrd="0" destOrd="0" presId="urn:microsoft.com/office/officeart/2005/8/layout/chevron2"/>
    <dgm:cxn modelId="{4F957F0E-00A7-0848-91AA-99C97A430260}" srcId="{4F69F8BA-7CE1-8044-8803-F5E0E34B17FC}" destId="{1B4CAE92-1082-F344-989F-876B13B6D6FA}" srcOrd="3" destOrd="0" parTransId="{4E0858B2-66C5-7445-823D-4F9B4DE8F87A}" sibTransId="{0470F077-495F-524A-AF99-0943EA9BD250}"/>
    <dgm:cxn modelId="{EB7307AC-5531-3549-A3BC-CE0FCC2B1E41}" srcId="{4F69F8BA-7CE1-8044-8803-F5E0E34B17FC}" destId="{91358170-77BB-8B41-A3EA-761CAF9A503E}" srcOrd="1" destOrd="0" parTransId="{DFD35625-5886-424E-86C1-CCCD042B0571}" sibTransId="{683AEA7A-58AD-624A-8A64-222EB7D2082D}"/>
    <dgm:cxn modelId="{24D7F0B2-D6D5-A74D-B753-C1911F5D2E06}" type="presOf" srcId="{4F69F8BA-7CE1-8044-8803-F5E0E34B17FC}" destId="{17A0F8A0-FFA9-A844-BCF1-CD6D6B191B32}" srcOrd="0" destOrd="0" presId="urn:microsoft.com/office/officeart/2005/8/layout/chevron2"/>
    <dgm:cxn modelId="{8F430ED3-1BDB-484A-87F6-7AC2B0F60463}" srcId="{4F69F8BA-7CE1-8044-8803-F5E0E34B17FC}" destId="{6BC23DF4-3CCE-5442-9586-9804D817016F}" srcOrd="4" destOrd="0" parTransId="{89F0C6A1-2C84-1F4C-8313-280E069A7BBD}" sibTransId="{51A9C458-0B6E-954E-89CB-276D82F3436D}"/>
    <dgm:cxn modelId="{2E0A5B1B-B37C-FB4E-8A6C-F9F0B444F6AC}" type="presOf" srcId="{1B4CAE92-1082-F344-989F-876B13B6D6FA}" destId="{6B91E6CB-94A0-FB44-9E73-332CDBFFB31D}" srcOrd="0" destOrd="0" presId="urn:microsoft.com/office/officeart/2005/8/layout/chevron2"/>
    <dgm:cxn modelId="{DF8EA00A-31B1-9949-9EFD-BF62F552BB2C}" srcId="{4F69F8BA-7CE1-8044-8803-F5E0E34B17FC}" destId="{C5211D21-E169-CF44-AB1B-36B190A4C2F2}" srcOrd="0" destOrd="0" parTransId="{151A6049-B2F8-B843-B13A-8FBBE376DAD8}" sibTransId="{EF48E5EA-3467-3E45-B6DF-7A756F0D379A}"/>
    <dgm:cxn modelId="{65ED5997-63DD-2641-BE9B-8FA835FECAB4}" srcId="{1B4CAE92-1082-F344-989F-876B13B6D6FA}" destId="{B5CC98A8-4FC0-2A44-A2C7-45B7284F50E7}" srcOrd="0" destOrd="0" parTransId="{74DE2022-D48B-CC40-BC49-C73F70F4851C}" sibTransId="{49005542-D5D1-F541-97A7-3534414DF79D}"/>
    <dgm:cxn modelId="{A3DEBB87-07CF-A749-9906-A8C2FD9FA925}" srcId="{4F69F8BA-7CE1-8044-8803-F5E0E34B17FC}" destId="{26698325-183D-E54F-B32C-BC09A4409F9A}" srcOrd="5" destOrd="0" parTransId="{02368783-A261-B549-BD42-C75CDF277E6A}" sibTransId="{082AC70F-5BB5-1046-AA6C-B9EA011121D5}"/>
    <dgm:cxn modelId="{7B142551-EEB8-524A-9612-366C9229896B}" type="presOf" srcId="{DC0EBADA-34DB-AA4F-98F7-1417943839AB}" destId="{25F0C6CA-D6C0-5144-99F2-2423531E1BC5}" srcOrd="0" destOrd="0" presId="urn:microsoft.com/office/officeart/2005/8/layout/chevron2"/>
    <dgm:cxn modelId="{A06963F6-237B-5F42-89E0-36C053B6A019}" srcId="{91358170-77BB-8B41-A3EA-761CAF9A503E}" destId="{B41952C6-8AAF-F54F-BD6A-08E4D24C05AD}" srcOrd="0" destOrd="0" parTransId="{B5FAACC3-7AA1-6F45-83F0-470131122E7D}" sibTransId="{B8CB4627-0D69-BC4C-A77E-46CC96315836}"/>
    <dgm:cxn modelId="{CBF55E84-84D1-3545-92A1-4F65B4943934}" type="presOf" srcId="{C5211D21-E169-CF44-AB1B-36B190A4C2F2}" destId="{30A777F3-5734-024E-9E50-80F74619E08D}" srcOrd="0" destOrd="0" presId="urn:microsoft.com/office/officeart/2005/8/layout/chevron2"/>
    <dgm:cxn modelId="{AE082CBD-C91B-5F44-B86D-48697F05850C}" type="presOf" srcId="{0777A1D1-F128-4F47-95A6-6D22D884539C}" destId="{804CE840-EF3C-B643-A016-666941DDA708}" srcOrd="0" destOrd="0" presId="urn:microsoft.com/office/officeart/2005/8/layout/chevron2"/>
    <dgm:cxn modelId="{E035DDD1-55E1-CE45-AD87-3F7BC9B9CCDE}" type="presOf" srcId="{91358170-77BB-8B41-A3EA-761CAF9A503E}" destId="{963FE4ED-C839-2F4E-B7A0-F1623CDBD1CC}" srcOrd="0" destOrd="0" presId="urn:microsoft.com/office/officeart/2005/8/layout/chevron2"/>
    <dgm:cxn modelId="{C095035E-4524-4E42-975A-A2EFAFF1F91B}" srcId="{26698325-183D-E54F-B32C-BC09A4409F9A}" destId="{202ED7A7-7744-6240-94D8-C11CE70C2C46}" srcOrd="0" destOrd="0" parTransId="{EA920FC7-8CB5-0146-A922-0BA67049913E}" sibTransId="{7B2DD384-8B29-A94F-9A67-97C570472D18}"/>
    <dgm:cxn modelId="{AB741703-B690-0E49-AC43-602AAFB8EFF1}" type="presOf" srcId="{26698325-183D-E54F-B32C-BC09A4409F9A}" destId="{94DCF813-4268-F948-928F-F716CE264B66}" srcOrd="0" destOrd="0" presId="urn:microsoft.com/office/officeart/2005/8/layout/chevron2"/>
    <dgm:cxn modelId="{09F73C96-1B4C-044A-B592-173124F80BF9}" type="presOf" srcId="{6BC23DF4-3CCE-5442-9586-9804D817016F}" destId="{1F4F338F-6933-2F40-8BF6-F11F0810CACE}" srcOrd="0" destOrd="0" presId="urn:microsoft.com/office/officeart/2005/8/layout/chevron2"/>
    <dgm:cxn modelId="{E7A647FC-A2B9-8E41-B59A-79903D165FE7}" type="presOf" srcId="{4E8AF357-6E71-884C-AD97-51F4AEEB2D50}" destId="{FD6F082F-AA0B-0749-BDD7-F161D0E0C3B8}" srcOrd="0" destOrd="0" presId="urn:microsoft.com/office/officeart/2005/8/layout/chevron2"/>
    <dgm:cxn modelId="{5B220176-ABB1-3843-86D3-4949062836D1}" srcId="{4F69F8BA-7CE1-8044-8803-F5E0E34B17FC}" destId="{0777A1D1-F128-4F47-95A6-6D22D884539C}" srcOrd="2" destOrd="0" parTransId="{F63FF60A-D608-7547-A1EB-BC02936853EA}" sibTransId="{5B29D430-D151-FB46-A41E-59432C165E9B}"/>
    <dgm:cxn modelId="{36079482-A91B-7C44-A83D-513E5BAD7CB5}" type="presOf" srcId="{83621C68-6662-6A49-87E4-EA5A5B5F0763}" destId="{0DC9E56A-8BD8-B040-B132-D4AEC30515FE}" srcOrd="0" destOrd="0" presId="urn:microsoft.com/office/officeart/2005/8/layout/chevron2"/>
    <dgm:cxn modelId="{E03CBE6E-FD6F-2E48-8B47-A01EA038984A}" type="presOf" srcId="{B5CC98A8-4FC0-2A44-A2C7-45B7284F50E7}" destId="{12BC9A59-4179-EF48-9BAD-8CA6409D58C0}" srcOrd="0" destOrd="0" presId="urn:microsoft.com/office/officeart/2005/8/layout/chevron2"/>
    <dgm:cxn modelId="{246BB9BC-2969-2046-B7B8-C46DE531E04F}" type="presParOf" srcId="{17A0F8A0-FFA9-A844-BCF1-CD6D6B191B32}" destId="{BE174095-9E42-0749-9E28-DB90EEAF2177}" srcOrd="0" destOrd="0" presId="urn:microsoft.com/office/officeart/2005/8/layout/chevron2"/>
    <dgm:cxn modelId="{F03A0F91-AB44-F046-92DD-D3F057B0219D}" type="presParOf" srcId="{BE174095-9E42-0749-9E28-DB90EEAF2177}" destId="{30A777F3-5734-024E-9E50-80F74619E08D}" srcOrd="0" destOrd="0" presId="urn:microsoft.com/office/officeart/2005/8/layout/chevron2"/>
    <dgm:cxn modelId="{19CE9D3C-2DBE-0145-9017-5220E6A26F53}" type="presParOf" srcId="{BE174095-9E42-0749-9E28-DB90EEAF2177}" destId="{0DC9E56A-8BD8-B040-B132-D4AEC30515FE}" srcOrd="1" destOrd="0" presId="urn:microsoft.com/office/officeart/2005/8/layout/chevron2"/>
    <dgm:cxn modelId="{FB0A746E-1A69-4849-8624-C271A17127A6}" type="presParOf" srcId="{17A0F8A0-FFA9-A844-BCF1-CD6D6B191B32}" destId="{A4D7B991-FC46-034E-9898-0E29F4ED78D3}" srcOrd="1" destOrd="0" presId="urn:microsoft.com/office/officeart/2005/8/layout/chevron2"/>
    <dgm:cxn modelId="{9ABC435A-81E2-984C-8AB7-2C7C2C7A1FAA}" type="presParOf" srcId="{17A0F8A0-FFA9-A844-BCF1-CD6D6B191B32}" destId="{CA43C724-BA8D-F14E-A9E8-F1F90E886BB6}" srcOrd="2" destOrd="0" presId="urn:microsoft.com/office/officeart/2005/8/layout/chevron2"/>
    <dgm:cxn modelId="{1A54C1C0-985F-1D47-847C-5CB97893D61B}" type="presParOf" srcId="{CA43C724-BA8D-F14E-A9E8-F1F90E886BB6}" destId="{963FE4ED-C839-2F4E-B7A0-F1623CDBD1CC}" srcOrd="0" destOrd="0" presId="urn:microsoft.com/office/officeart/2005/8/layout/chevron2"/>
    <dgm:cxn modelId="{3783AB2D-9C34-D248-9A57-A75B522F51D1}" type="presParOf" srcId="{CA43C724-BA8D-F14E-A9E8-F1F90E886BB6}" destId="{71AD27E1-4FD4-0345-A38D-8FFC85DAB910}" srcOrd="1" destOrd="0" presId="urn:microsoft.com/office/officeart/2005/8/layout/chevron2"/>
    <dgm:cxn modelId="{C495A81E-ACF8-D94D-A7ED-E22E12724652}" type="presParOf" srcId="{17A0F8A0-FFA9-A844-BCF1-CD6D6B191B32}" destId="{BE933DF7-BCF6-C541-A5B1-D0C80100D6C1}" srcOrd="3" destOrd="0" presId="urn:microsoft.com/office/officeart/2005/8/layout/chevron2"/>
    <dgm:cxn modelId="{99C01D68-BABA-604C-88AD-5B965E35B4F7}" type="presParOf" srcId="{17A0F8A0-FFA9-A844-BCF1-CD6D6B191B32}" destId="{3E35647D-94DF-6843-8F60-6BE713075A07}" srcOrd="4" destOrd="0" presId="urn:microsoft.com/office/officeart/2005/8/layout/chevron2"/>
    <dgm:cxn modelId="{011F0BAD-2363-714C-B61B-77633FAE07C8}" type="presParOf" srcId="{3E35647D-94DF-6843-8F60-6BE713075A07}" destId="{804CE840-EF3C-B643-A016-666941DDA708}" srcOrd="0" destOrd="0" presId="urn:microsoft.com/office/officeart/2005/8/layout/chevron2"/>
    <dgm:cxn modelId="{741F8B77-4B82-0846-9FBC-A5589F017BF9}" type="presParOf" srcId="{3E35647D-94DF-6843-8F60-6BE713075A07}" destId="{25F0C6CA-D6C0-5144-99F2-2423531E1BC5}" srcOrd="1" destOrd="0" presId="urn:microsoft.com/office/officeart/2005/8/layout/chevron2"/>
    <dgm:cxn modelId="{6EB67B53-B29E-9746-8868-E12945F9A13E}" type="presParOf" srcId="{17A0F8A0-FFA9-A844-BCF1-CD6D6B191B32}" destId="{AB94A512-C61E-9048-9E61-4B08AF8A8604}" srcOrd="5" destOrd="0" presId="urn:microsoft.com/office/officeart/2005/8/layout/chevron2"/>
    <dgm:cxn modelId="{35BB70E6-BB43-3141-BA29-1F6613248F25}" type="presParOf" srcId="{17A0F8A0-FFA9-A844-BCF1-CD6D6B191B32}" destId="{B212E0F7-FBA6-E54F-AA11-0504B0044990}" srcOrd="6" destOrd="0" presId="urn:microsoft.com/office/officeart/2005/8/layout/chevron2"/>
    <dgm:cxn modelId="{B6F64974-BE1D-B849-B112-1701E2485D8D}" type="presParOf" srcId="{B212E0F7-FBA6-E54F-AA11-0504B0044990}" destId="{6B91E6CB-94A0-FB44-9E73-332CDBFFB31D}" srcOrd="0" destOrd="0" presId="urn:microsoft.com/office/officeart/2005/8/layout/chevron2"/>
    <dgm:cxn modelId="{EF3B996D-180E-B24E-B9A1-4E9B1F6B7109}" type="presParOf" srcId="{B212E0F7-FBA6-E54F-AA11-0504B0044990}" destId="{12BC9A59-4179-EF48-9BAD-8CA6409D58C0}" srcOrd="1" destOrd="0" presId="urn:microsoft.com/office/officeart/2005/8/layout/chevron2"/>
    <dgm:cxn modelId="{BBD4E82C-1D25-194A-B5F8-0B713F95BEDF}" type="presParOf" srcId="{17A0F8A0-FFA9-A844-BCF1-CD6D6B191B32}" destId="{84F2AA43-AD96-354B-84FF-00994FADFC32}" srcOrd="7" destOrd="0" presId="urn:microsoft.com/office/officeart/2005/8/layout/chevron2"/>
    <dgm:cxn modelId="{C30AFB3C-AFCB-AD47-80D3-8E9B2D1D6F3D}" type="presParOf" srcId="{17A0F8A0-FFA9-A844-BCF1-CD6D6B191B32}" destId="{684DCE50-6827-7944-8AEB-D25DC178B363}" srcOrd="8" destOrd="0" presId="urn:microsoft.com/office/officeart/2005/8/layout/chevron2"/>
    <dgm:cxn modelId="{1E78E00F-A0D2-8E4A-952D-DAFDFAE0D586}" type="presParOf" srcId="{684DCE50-6827-7944-8AEB-D25DC178B363}" destId="{1F4F338F-6933-2F40-8BF6-F11F0810CACE}" srcOrd="0" destOrd="0" presId="urn:microsoft.com/office/officeart/2005/8/layout/chevron2"/>
    <dgm:cxn modelId="{A14C6D60-B169-A441-92AB-394529AC93ED}" type="presParOf" srcId="{684DCE50-6827-7944-8AEB-D25DC178B363}" destId="{FD6F082F-AA0B-0749-BDD7-F161D0E0C3B8}" srcOrd="1" destOrd="0" presId="urn:microsoft.com/office/officeart/2005/8/layout/chevron2"/>
    <dgm:cxn modelId="{65634BB3-DE72-EB44-8A1B-49F6545A96C2}" type="presParOf" srcId="{17A0F8A0-FFA9-A844-BCF1-CD6D6B191B32}" destId="{3B92E243-50F8-2046-BB76-3BA46A3C2890}" srcOrd="9" destOrd="0" presId="urn:microsoft.com/office/officeart/2005/8/layout/chevron2"/>
    <dgm:cxn modelId="{07642F29-89FE-7D4A-A672-95F51B8F8A9A}" type="presParOf" srcId="{17A0F8A0-FFA9-A844-BCF1-CD6D6B191B32}" destId="{B1EFA167-D898-D04A-BAA7-D62A3CED34F0}" srcOrd="10" destOrd="0" presId="urn:microsoft.com/office/officeart/2005/8/layout/chevron2"/>
    <dgm:cxn modelId="{8CE005A7-5D5D-2F4E-8511-6EC640ABC13A}" type="presParOf" srcId="{B1EFA167-D898-D04A-BAA7-D62A3CED34F0}" destId="{94DCF813-4268-F948-928F-F716CE264B66}" srcOrd="0" destOrd="0" presId="urn:microsoft.com/office/officeart/2005/8/layout/chevron2"/>
    <dgm:cxn modelId="{8A63D8B0-9555-7344-BB75-E8AD28CF00F0}" type="presParOf" srcId="{B1EFA167-D898-D04A-BAA7-D62A3CED34F0}" destId="{5C5474AF-E6F6-474C-AB52-D73090E30F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777F3-5734-024E-9E50-80F74619E08D}">
      <dsp:nvSpPr>
        <dsp:cNvPr id="0" name=""/>
        <dsp:cNvSpPr/>
      </dsp:nvSpPr>
      <dsp:spPr>
        <a:xfrm rot="5400000">
          <a:off x="-168295" y="168946"/>
          <a:ext cx="1121973" cy="78538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Week 1</a:t>
          </a:r>
          <a:endParaRPr lang="en-US" sz="1900" kern="1200" dirty="0"/>
        </a:p>
      </dsp:txBody>
      <dsp:txXfrm rot="-5400000">
        <a:off x="2" y="393341"/>
        <a:ext cx="785381" cy="336592"/>
      </dsp:txXfrm>
    </dsp:sp>
    <dsp:sp modelId="{0DC9E56A-8BD8-B040-B132-D4AEC30515FE}">
      <dsp:nvSpPr>
        <dsp:cNvPr id="0" name=""/>
        <dsp:cNvSpPr/>
      </dsp:nvSpPr>
      <dsp:spPr>
        <a:xfrm rot="5400000">
          <a:off x="2950421" y="-2164389"/>
          <a:ext cx="729282" cy="505936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smtClean="0">
              <a:solidFill>
                <a:srgbClr val="C00000"/>
              </a:solidFill>
            </a:rPr>
            <a:t>Intro &amp; HTML</a:t>
          </a:r>
          <a:endParaRPr lang="en-US" sz="3100" kern="1200" dirty="0">
            <a:solidFill>
              <a:srgbClr val="C00000"/>
            </a:solidFill>
          </a:endParaRPr>
        </a:p>
      </dsp:txBody>
      <dsp:txXfrm rot="-5400000">
        <a:off x="785381" y="36252"/>
        <a:ext cx="5023762" cy="658080"/>
      </dsp:txXfrm>
    </dsp:sp>
    <dsp:sp modelId="{963FE4ED-C839-2F4E-B7A0-F1623CDBD1CC}">
      <dsp:nvSpPr>
        <dsp:cNvPr id="0" name=""/>
        <dsp:cNvSpPr/>
      </dsp:nvSpPr>
      <dsp:spPr>
        <a:xfrm rot="5400000">
          <a:off x="-168295" y="1194795"/>
          <a:ext cx="1121973" cy="78538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Week 2</a:t>
          </a:r>
          <a:endParaRPr lang="en-US" sz="1900" kern="1200" dirty="0"/>
        </a:p>
      </dsp:txBody>
      <dsp:txXfrm rot="-5400000">
        <a:off x="2" y="1419190"/>
        <a:ext cx="785381" cy="336592"/>
      </dsp:txXfrm>
    </dsp:sp>
    <dsp:sp modelId="{71AD27E1-4FD4-0345-A38D-8FFC85DAB910}">
      <dsp:nvSpPr>
        <dsp:cNvPr id="0" name=""/>
        <dsp:cNvSpPr/>
      </dsp:nvSpPr>
      <dsp:spPr>
        <a:xfrm rot="5400000">
          <a:off x="2950421" y="-1138540"/>
          <a:ext cx="729282" cy="505936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smtClean="0">
              <a:solidFill>
                <a:srgbClr val="C00000"/>
              </a:solidFill>
            </a:rPr>
            <a:t>Advanced HTML and CSS</a:t>
          </a:r>
          <a:endParaRPr lang="en-US" sz="3100" kern="1200" dirty="0">
            <a:solidFill>
              <a:srgbClr val="C00000"/>
            </a:solidFill>
          </a:endParaRPr>
        </a:p>
      </dsp:txBody>
      <dsp:txXfrm rot="-5400000">
        <a:off x="785381" y="1062101"/>
        <a:ext cx="5023762" cy="658080"/>
      </dsp:txXfrm>
    </dsp:sp>
    <dsp:sp modelId="{804CE840-EF3C-B643-A016-666941DDA708}">
      <dsp:nvSpPr>
        <dsp:cNvPr id="0" name=""/>
        <dsp:cNvSpPr/>
      </dsp:nvSpPr>
      <dsp:spPr>
        <a:xfrm rot="5400000">
          <a:off x="-168295" y="2220644"/>
          <a:ext cx="1121973" cy="78538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Week 3</a:t>
          </a:r>
          <a:endParaRPr lang="en-US" sz="1900" kern="1200" dirty="0"/>
        </a:p>
      </dsp:txBody>
      <dsp:txXfrm rot="-5400000">
        <a:off x="2" y="2445039"/>
        <a:ext cx="785381" cy="336592"/>
      </dsp:txXfrm>
    </dsp:sp>
    <dsp:sp modelId="{25F0C6CA-D6C0-5144-99F2-2423531E1BC5}">
      <dsp:nvSpPr>
        <dsp:cNvPr id="0" name=""/>
        <dsp:cNvSpPr/>
      </dsp:nvSpPr>
      <dsp:spPr>
        <a:xfrm rot="5400000">
          <a:off x="2950421" y="-112692"/>
          <a:ext cx="729282" cy="505936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smtClean="0">
              <a:solidFill>
                <a:srgbClr val="C00000"/>
              </a:solidFill>
            </a:rPr>
            <a:t>Advanced CSS &amp; BS4</a:t>
          </a:r>
          <a:endParaRPr lang="en-US" sz="3100" kern="1200" dirty="0">
            <a:solidFill>
              <a:srgbClr val="C00000"/>
            </a:solidFill>
          </a:endParaRPr>
        </a:p>
      </dsp:txBody>
      <dsp:txXfrm rot="-5400000">
        <a:off x="785381" y="2087949"/>
        <a:ext cx="5023762" cy="658080"/>
      </dsp:txXfrm>
    </dsp:sp>
    <dsp:sp modelId="{6B91E6CB-94A0-FB44-9E73-332CDBFFB31D}">
      <dsp:nvSpPr>
        <dsp:cNvPr id="0" name=""/>
        <dsp:cNvSpPr/>
      </dsp:nvSpPr>
      <dsp:spPr>
        <a:xfrm rot="5400000">
          <a:off x="-168295" y="3246493"/>
          <a:ext cx="1121973" cy="78538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Week 4</a:t>
          </a:r>
          <a:endParaRPr lang="en-US" sz="1900" kern="1200" dirty="0"/>
        </a:p>
      </dsp:txBody>
      <dsp:txXfrm rot="-5400000">
        <a:off x="2" y="3470888"/>
        <a:ext cx="785381" cy="336592"/>
      </dsp:txXfrm>
    </dsp:sp>
    <dsp:sp modelId="{12BC9A59-4179-EF48-9BAD-8CA6409D58C0}">
      <dsp:nvSpPr>
        <dsp:cNvPr id="0" name=""/>
        <dsp:cNvSpPr/>
      </dsp:nvSpPr>
      <dsp:spPr>
        <a:xfrm rot="5400000">
          <a:off x="2950421" y="913156"/>
          <a:ext cx="729282" cy="505936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smtClean="0">
              <a:solidFill>
                <a:srgbClr val="C00000"/>
              </a:solidFill>
            </a:rPr>
            <a:t>Build our first Website</a:t>
          </a:r>
          <a:endParaRPr lang="en-US" sz="3100" kern="1200" dirty="0">
            <a:solidFill>
              <a:srgbClr val="C00000"/>
            </a:solidFill>
          </a:endParaRPr>
        </a:p>
      </dsp:txBody>
      <dsp:txXfrm rot="-5400000">
        <a:off x="785381" y="3113798"/>
        <a:ext cx="5023762" cy="658080"/>
      </dsp:txXfrm>
    </dsp:sp>
    <dsp:sp modelId="{1F4F338F-6933-2F40-8BF6-F11F0810CACE}">
      <dsp:nvSpPr>
        <dsp:cNvPr id="0" name=""/>
        <dsp:cNvSpPr/>
      </dsp:nvSpPr>
      <dsp:spPr>
        <a:xfrm rot="5400000">
          <a:off x="-168295" y="4272342"/>
          <a:ext cx="1121973" cy="78538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Week 5</a:t>
          </a:r>
          <a:endParaRPr lang="en-US" sz="1900" kern="1200" dirty="0"/>
        </a:p>
      </dsp:txBody>
      <dsp:txXfrm rot="-5400000">
        <a:off x="2" y="4496737"/>
        <a:ext cx="785381" cy="336592"/>
      </dsp:txXfrm>
    </dsp:sp>
    <dsp:sp modelId="{FD6F082F-AA0B-0749-BDD7-F161D0E0C3B8}">
      <dsp:nvSpPr>
        <dsp:cNvPr id="0" name=""/>
        <dsp:cNvSpPr/>
      </dsp:nvSpPr>
      <dsp:spPr>
        <a:xfrm rot="5400000">
          <a:off x="2950421" y="1939005"/>
          <a:ext cx="729282" cy="505936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smtClean="0">
              <a:solidFill>
                <a:srgbClr val="C00000"/>
              </a:solidFill>
            </a:rPr>
            <a:t>Basic JS &amp; JQuery</a:t>
          </a:r>
          <a:endParaRPr lang="en-US" sz="3100" kern="1200" dirty="0">
            <a:solidFill>
              <a:srgbClr val="C00000"/>
            </a:solidFill>
          </a:endParaRPr>
        </a:p>
      </dsp:txBody>
      <dsp:txXfrm rot="-5400000">
        <a:off x="785381" y="4139647"/>
        <a:ext cx="5023762" cy="658080"/>
      </dsp:txXfrm>
    </dsp:sp>
    <dsp:sp modelId="{94DCF813-4268-F948-928F-F716CE264B66}">
      <dsp:nvSpPr>
        <dsp:cNvPr id="0" name=""/>
        <dsp:cNvSpPr/>
      </dsp:nvSpPr>
      <dsp:spPr>
        <a:xfrm rot="5400000">
          <a:off x="-168295" y="5298190"/>
          <a:ext cx="1121973" cy="78538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Week 6 </a:t>
          </a:r>
          <a:endParaRPr lang="en-US" sz="1900" kern="1200" dirty="0"/>
        </a:p>
      </dsp:txBody>
      <dsp:txXfrm rot="-5400000">
        <a:off x="2" y="5522585"/>
        <a:ext cx="785381" cy="336592"/>
      </dsp:txXfrm>
    </dsp:sp>
    <dsp:sp modelId="{5C5474AF-E6F6-474C-AB52-D73090E30F9E}">
      <dsp:nvSpPr>
        <dsp:cNvPr id="0" name=""/>
        <dsp:cNvSpPr/>
      </dsp:nvSpPr>
      <dsp:spPr>
        <a:xfrm rot="5400000">
          <a:off x="2950421" y="2964854"/>
          <a:ext cx="729282" cy="505936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smtClean="0">
              <a:solidFill>
                <a:srgbClr val="C00000"/>
              </a:solidFill>
            </a:rPr>
            <a:t>Spicing up our first Website</a:t>
          </a:r>
          <a:endParaRPr lang="en-US" sz="3100" kern="1200" dirty="0">
            <a:solidFill>
              <a:srgbClr val="C00000"/>
            </a:solidFill>
          </a:endParaRPr>
        </a:p>
      </dsp:txBody>
      <dsp:txXfrm rot="-5400000">
        <a:off x="785381" y="5165496"/>
        <a:ext cx="5023762" cy="65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12A27-0BC3-684D-A670-2201CB0E723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02F41-1ACC-AE4A-9546-E30C26B8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0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02F41-1ACC-AE4A-9546-E30C26B8A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02F41-1ACC-AE4A-9546-E30C26B8A9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5FF0-2B8D-9841-B6CC-60E67B4F14F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997-700E-BC4C-8D36-D519DF46E7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5FF0-2B8D-9841-B6CC-60E67B4F14F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997-700E-BC4C-8D36-D519DF46E7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5FF0-2B8D-9841-B6CC-60E67B4F14F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997-700E-BC4C-8D36-D519DF46E7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5FF0-2B8D-9841-B6CC-60E67B4F14F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997-700E-BC4C-8D36-D519DF46E7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5FF0-2B8D-9841-B6CC-60E67B4F14F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997-700E-BC4C-8D36-D519DF46E7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5FF0-2B8D-9841-B6CC-60E67B4F14F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997-700E-BC4C-8D36-D519DF46E7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5FF0-2B8D-9841-B6CC-60E67B4F14F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997-700E-BC4C-8D36-D519DF46E7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5FF0-2B8D-9841-B6CC-60E67B4F14F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997-700E-BC4C-8D36-D519DF46E7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5FF0-2B8D-9841-B6CC-60E67B4F14F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997-700E-BC4C-8D36-D519DF46E7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5FF0-2B8D-9841-B6CC-60E67B4F14F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997-700E-BC4C-8D36-D519DF46E7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5FF0-2B8D-9841-B6CC-60E67B4F14F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F997-700E-BC4C-8D36-D519DF46E7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5FF0-2B8D-9841-B6CC-60E67B4F14F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F997-700E-BC4C-8D36-D519DF46E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0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cebook.com/" TargetMode="External"/><Relationship Id="rId3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ydandash/CityTechSoc-WebDev-1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858000" cy="3486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486036"/>
            <a:ext cx="6858000" cy="1666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Web Dev 101</a:t>
            </a:r>
          </a:p>
          <a:p>
            <a:pPr algn="ctr"/>
            <a:r>
              <a:rPr lang="en-US" sz="4000" dirty="0" smtClean="0"/>
              <a:t>Session 1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40259" y="5745892"/>
            <a:ext cx="51527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</a:rPr>
              <a:t>About the Course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</a:rPr>
              <a:t>How the Internet Works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</a:rPr>
              <a:t>Web Technologies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</a:rPr>
              <a:t>Course plan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</a:rPr>
              <a:t>Learning Resources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</a:rPr>
              <a:t>HTML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9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1666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About the course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8" y="5767651"/>
            <a:ext cx="3955207" cy="2971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130" y="1977081"/>
            <a:ext cx="5869459" cy="1235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Aimed at complete Beginners, and anyone with or without coding experience looking to increase their coding skills and considering making their own website or being a web developer.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611840"/>
            <a:ext cx="6858000" cy="1666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About Me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37867" y="9228258"/>
            <a:ext cx="6382265" cy="2309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My Name is </a:t>
            </a:r>
            <a:r>
              <a:rPr lang="en-US" dirty="0" err="1" smtClean="0"/>
              <a:t>Esraa</a:t>
            </a:r>
            <a:r>
              <a:rPr lang="en-US" dirty="0" smtClean="0"/>
              <a:t> </a:t>
            </a:r>
            <a:r>
              <a:rPr lang="en-US" dirty="0" err="1" smtClean="0"/>
              <a:t>Dandash</a:t>
            </a:r>
            <a:r>
              <a:rPr lang="en-US" dirty="0" smtClean="0"/>
              <a:t>, I am: </a:t>
            </a:r>
          </a:p>
          <a:p>
            <a:r>
              <a:rPr lang="en-US" dirty="0" smtClean="0"/>
              <a:t>-3</a:t>
            </a:r>
            <a:r>
              <a:rPr lang="en-US" baseline="30000" dirty="0" smtClean="0"/>
              <a:t>rd</a:t>
            </a:r>
            <a:r>
              <a:rPr lang="en-US" dirty="0" smtClean="0"/>
              <a:t> Year Comp </a:t>
            </a:r>
            <a:r>
              <a:rPr lang="en-US" dirty="0" err="1" smtClean="0"/>
              <a:t>Sci</a:t>
            </a:r>
            <a:r>
              <a:rPr lang="en-US" dirty="0" smtClean="0"/>
              <a:t> at City.</a:t>
            </a:r>
          </a:p>
          <a:p>
            <a:r>
              <a:rPr lang="en-US" dirty="0" smtClean="0"/>
              <a:t>-Trainee (digital office) at </a:t>
            </a:r>
            <a:r>
              <a:rPr lang="en-US" dirty="0" err="1" smtClean="0"/>
              <a:t>Societe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r>
              <a:rPr lang="en-US" dirty="0" smtClean="0"/>
              <a:t> bank, London.</a:t>
            </a:r>
          </a:p>
          <a:p>
            <a:r>
              <a:rPr lang="en-US" dirty="0" smtClean="0"/>
              <a:t>-Vice President at City Tech Soc.</a:t>
            </a:r>
          </a:p>
          <a:p>
            <a:r>
              <a:rPr lang="en-US" dirty="0" smtClean="0"/>
              <a:t>-A Mechanical Eng. Student turned </a:t>
            </a:r>
            <a:r>
              <a:rPr lang="en-US" dirty="0" err="1" smtClean="0"/>
              <a:t>WiT</a:t>
            </a:r>
            <a:r>
              <a:rPr lang="en-US" dirty="0" smtClean="0"/>
              <a:t> and Web Dev instructor </a:t>
            </a:r>
            <a:r>
              <a:rPr lang="mr-IN" dirty="0" smtClean="0"/>
              <a:t>–</a:t>
            </a:r>
            <a:r>
              <a:rPr lang="en-US" dirty="0" smtClean="0"/>
              <a:t>starting today-! I go by  Cleopatra In Tech!</a:t>
            </a:r>
          </a:p>
          <a:p>
            <a:r>
              <a:rPr lang="en-US" dirty="0" smtClean="0"/>
              <a:t>-Lead </a:t>
            </a:r>
            <a:r>
              <a:rPr lang="en-US" dirty="0" err="1" smtClean="0"/>
              <a:t>Organiser</a:t>
            </a:r>
            <a:r>
              <a:rPr lang="en-US" dirty="0" smtClean="0"/>
              <a:t> for HackCity2019.</a:t>
            </a:r>
          </a:p>
          <a:p>
            <a:r>
              <a:rPr lang="en-US" dirty="0" smtClean="0"/>
              <a:t>-Some other things that won’t fit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897" y="5787787"/>
            <a:ext cx="441754" cy="441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79" y="7525497"/>
            <a:ext cx="421934" cy="4219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79" y="6951476"/>
            <a:ext cx="421934" cy="4219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897" y="6420403"/>
            <a:ext cx="389324" cy="389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56" y="8095345"/>
            <a:ext cx="441657" cy="4416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13754" y="5839387"/>
            <a:ext cx="160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pple Chancery" charset="0"/>
                <a:ea typeface="Apple Chancery" charset="0"/>
                <a:cs typeface="Apple Chancery" charset="0"/>
              </a:rPr>
              <a:t>cleaopatraintech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13754" y="6993166"/>
            <a:ext cx="160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pple Chancery" charset="0"/>
                <a:ea typeface="Apple Chancery" charset="0"/>
                <a:cs typeface="Apple Chancery" charset="0"/>
              </a:rPr>
              <a:t>Esraa</a:t>
            </a:r>
            <a:r>
              <a:rPr lang="en-US" sz="1600" dirty="0" smtClean="0"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sz="1600" dirty="0" err="1" smtClean="0">
                <a:latin typeface="Apple Chancery" charset="0"/>
                <a:ea typeface="Apple Chancery" charset="0"/>
                <a:cs typeface="Apple Chancery" charset="0"/>
              </a:rPr>
              <a:t>Dandash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3754" y="6445788"/>
            <a:ext cx="160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pple Chancery" charset="0"/>
                <a:ea typeface="Apple Chancery" charset="0"/>
                <a:cs typeface="Apple Chancery" charset="0"/>
              </a:rPr>
              <a:t>eydandash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3754" y="7523347"/>
            <a:ext cx="160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pple Chancery" charset="0"/>
                <a:ea typeface="Apple Chancery" charset="0"/>
                <a:cs typeface="Apple Chancery" charset="0"/>
              </a:rPr>
              <a:t>cleaopatraintech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3754" y="8146896"/>
            <a:ext cx="160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pple Chancery" charset="0"/>
                <a:ea typeface="Apple Chancery" charset="0"/>
                <a:cs typeface="Apple Chancery" charset="0"/>
              </a:rPr>
              <a:t>eydandash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1666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How the Internet Works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29049" y="2248930"/>
            <a:ext cx="5474043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take this Example: You open you browser, and Type in </a:t>
            </a:r>
            <a:r>
              <a:rPr lang="en-US" dirty="0" smtClean="0">
                <a:hlinkClick r:id="rId2"/>
              </a:rPr>
              <a:t>www.facebook.com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What happens??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9" y="3725562"/>
            <a:ext cx="4811516" cy="33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1666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Web Technologies</a:t>
            </a:r>
            <a:endParaRPr lang="en-US" sz="4000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429000" y="1804086"/>
            <a:ext cx="0" cy="9749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6562" y="6091881"/>
            <a:ext cx="6425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562" y="2001795"/>
            <a:ext cx="2903838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Foundation: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HTML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23619" y="2001795"/>
            <a:ext cx="2903838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Languages: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JavaScript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TypeScript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862" y="6774948"/>
            <a:ext cx="2903838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Front-End Frameworks:</a:t>
            </a:r>
          </a:p>
          <a:p>
            <a:r>
              <a:rPr lang="en-US" dirty="0" smtClean="0"/>
              <a:t>(Client side language)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Bootstrap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Angular.js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React.js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Vue.js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0862" y="6215449"/>
            <a:ext cx="6116595" cy="369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57601" y="6778239"/>
            <a:ext cx="2903838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Back-End Frameworks:</a:t>
            </a:r>
          </a:p>
          <a:p>
            <a:r>
              <a:rPr lang="en-US" dirty="0" smtClean="0"/>
              <a:t>(Server side language)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Django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Ruby On Rails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37" y="2925509"/>
            <a:ext cx="2677745" cy="2677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34" y="3485208"/>
            <a:ext cx="892775" cy="892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309" y="4261454"/>
            <a:ext cx="1547511" cy="15475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4" y="8728551"/>
            <a:ext cx="1425661" cy="11973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0" y="10028403"/>
            <a:ext cx="2331217" cy="11778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943" y="9869858"/>
            <a:ext cx="1036196" cy="12329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54" y="8698209"/>
            <a:ext cx="2299213" cy="8008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282" y="9165765"/>
            <a:ext cx="1516791" cy="6666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57" y="9707884"/>
            <a:ext cx="1720643" cy="105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1666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Course Timeline &amp; Resources</a:t>
            </a:r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02584173"/>
              </p:ext>
            </p:extLst>
          </p:nvPr>
        </p:nvGraphicFramePr>
        <p:xfrm>
          <a:off x="518984" y="1952367"/>
          <a:ext cx="5844745" cy="6252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8490520"/>
            <a:ext cx="6858000" cy="3701479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Resources will be added </a:t>
            </a:r>
            <a:r>
              <a:rPr lang="en-US" sz="2400" smtClean="0"/>
              <a:t>to every </a:t>
            </a:r>
            <a:r>
              <a:rPr lang="en-US" sz="2400" dirty="0" smtClean="0"/>
              <a:t>session’s Resources section on GitHub, please notice that due to time restrictions, I really, really do recommend going through them in your own free time because we will not be able to cover </a:t>
            </a:r>
            <a:r>
              <a:rPr lang="en-US" sz="2400" dirty="0" err="1" smtClean="0"/>
              <a:t>verything</a:t>
            </a:r>
            <a:r>
              <a:rPr lang="en-US" sz="2400" dirty="0" smtClean="0"/>
              <a:t> in the sessions.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38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1666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Let’s Start: HTML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3059" y="2051222"/>
            <a:ext cx="612895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lang="en-US" sz="2400" dirty="0" smtClean="0"/>
              <a:t>Open 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 and sign up if you don’t have an account.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Go to </a:t>
            </a:r>
            <a:r>
              <a:rPr lang="en-US" sz="2400" dirty="0" smtClean="0">
                <a:hlinkClick r:id="rId3"/>
              </a:rPr>
              <a:t>https://github.com/eydandash/CityTechSoc-WebDev-101/</a:t>
            </a: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Bookmark this page if you would like to reach it easily every session.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Download Session 1 and Find the resources in the recourses menu for every session.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Open </a:t>
            </a:r>
            <a:r>
              <a:rPr lang="en-US" sz="2400" dirty="0" err="1" smtClean="0"/>
              <a:t>index.html</a:t>
            </a:r>
            <a:r>
              <a:rPr lang="en-US" sz="2400" dirty="0" smtClean="0"/>
              <a:t> in your text editor (Exercise 1)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Follow the comments!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Solutions to the exercise will be in the same session folder as S1.html </a:t>
            </a:r>
            <a:r>
              <a:rPr lang="en-US" sz="2400" dirty="0"/>
              <a:t>b</a:t>
            </a:r>
            <a:r>
              <a:rPr lang="en-US" sz="2400" dirty="0" smtClean="0"/>
              <a:t>ut give it a try first.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The cheat sheet provided in the first point under resources is very recommended to get an idea of different HTML tags.</a:t>
            </a:r>
          </a:p>
          <a:p>
            <a:pPr marL="457200" lvl="0" indent="-457200" defTabSz="914400">
              <a:buFont typeface="Arial" charset="0"/>
              <a:buAutoNum type="arabicPeriod"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9428205"/>
            <a:ext cx="6858000" cy="2763794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See you next Monday 💻💥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70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</TotalTime>
  <Words>397</Words>
  <Application>Microsoft Macintosh PowerPoint</Application>
  <PresentationFormat>Widescreen</PresentationFormat>
  <Paragraphs>73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Apple Chancery</vt:lpstr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esraadandash@gmail.com</dc:creator>
  <cp:lastModifiedBy>esraadandash@gmail.com</cp:lastModifiedBy>
  <cp:revision>17</cp:revision>
  <cp:lastPrinted>2018-11-11T13:43:59Z</cp:lastPrinted>
  <dcterms:created xsi:type="dcterms:W3CDTF">2018-11-11T01:13:19Z</dcterms:created>
  <dcterms:modified xsi:type="dcterms:W3CDTF">2018-11-11T22:24:12Z</dcterms:modified>
</cp:coreProperties>
</file>