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24"/>
  </p:normalViewPr>
  <p:slideViewPr>
    <p:cSldViewPr snapToGrid="0" snapToObjects="1">
      <p:cViewPr varScale="1">
        <p:scale>
          <a:sx n="143" d="100"/>
          <a:sy n="143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14B08-8DF3-994C-99B9-C4FCF3598397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CC843-4DC5-EB49-B5E7-E281F079CBBA}">
      <dgm:prSet phldrT="[Text]"/>
      <dgm:spPr/>
      <dgm:t>
        <a:bodyPr/>
        <a:lstStyle/>
        <a:p>
          <a:r>
            <a:rPr lang="en-US" dirty="0" smtClean="0"/>
            <a:t>Website</a:t>
          </a:r>
          <a:endParaRPr lang="en-US" dirty="0"/>
        </a:p>
      </dgm:t>
    </dgm:pt>
    <dgm:pt modelId="{E93B3258-AD4F-CA43-B126-B79642DE2FCF}" type="parTrans" cxnId="{CBC86E32-1CE9-0541-AA97-0025F4369B11}">
      <dgm:prSet/>
      <dgm:spPr/>
      <dgm:t>
        <a:bodyPr/>
        <a:lstStyle/>
        <a:p>
          <a:endParaRPr lang="en-US"/>
        </a:p>
      </dgm:t>
    </dgm:pt>
    <dgm:pt modelId="{9160C882-5463-B04B-8A3E-E929A3D533DE}" type="sibTrans" cxnId="{CBC86E32-1CE9-0541-AA97-0025F4369B11}">
      <dgm:prSet/>
      <dgm:spPr/>
      <dgm:t>
        <a:bodyPr/>
        <a:lstStyle/>
        <a:p>
          <a:endParaRPr lang="en-US"/>
        </a:p>
      </dgm:t>
    </dgm:pt>
    <dgm:pt modelId="{03D8EEF0-FDC2-7A4D-AC22-CE48D380970C}">
      <dgm:prSet phldrT="[Text]"/>
      <dgm:spPr/>
      <dgm:t>
        <a:bodyPr/>
        <a:lstStyle/>
        <a:p>
          <a:r>
            <a:rPr lang="en-US" dirty="0" smtClean="0"/>
            <a:t>media</a:t>
          </a:r>
          <a:endParaRPr lang="en-US" dirty="0"/>
        </a:p>
      </dgm:t>
    </dgm:pt>
    <dgm:pt modelId="{A11C54D1-A4C4-F244-8076-A8884DC2046D}" type="parTrans" cxnId="{FC0EDB6F-C900-6C4A-9CFD-E4C0B9CED48A}">
      <dgm:prSet/>
      <dgm:spPr/>
      <dgm:t>
        <a:bodyPr/>
        <a:lstStyle/>
        <a:p>
          <a:endParaRPr lang="en-US"/>
        </a:p>
      </dgm:t>
    </dgm:pt>
    <dgm:pt modelId="{93E34A46-FBD8-9742-B860-E3EEE6801180}" type="sibTrans" cxnId="{FC0EDB6F-C900-6C4A-9CFD-E4C0B9CED48A}">
      <dgm:prSet/>
      <dgm:spPr/>
      <dgm:t>
        <a:bodyPr/>
        <a:lstStyle/>
        <a:p>
          <a:endParaRPr lang="en-US"/>
        </a:p>
      </dgm:t>
    </dgm:pt>
    <dgm:pt modelId="{80BEE18D-0BF3-0249-A813-1A88B595367E}">
      <dgm:prSet phldrT="[Text]"/>
      <dgm:spPr/>
      <dgm:t>
        <a:bodyPr/>
        <a:lstStyle/>
        <a:p>
          <a:r>
            <a:rPr lang="en-US" dirty="0" smtClean="0"/>
            <a:t>libraries</a:t>
          </a:r>
          <a:endParaRPr lang="en-US" dirty="0"/>
        </a:p>
      </dgm:t>
    </dgm:pt>
    <dgm:pt modelId="{F021CC2C-21F0-0E43-9C1E-1FC1D167CAB3}" type="parTrans" cxnId="{5E401BC8-62B9-0D42-A9A5-B037C360FFEA}">
      <dgm:prSet/>
      <dgm:spPr/>
      <dgm:t>
        <a:bodyPr/>
        <a:lstStyle/>
        <a:p>
          <a:endParaRPr lang="en-US"/>
        </a:p>
      </dgm:t>
    </dgm:pt>
    <dgm:pt modelId="{FD0B0741-559D-2049-A7CB-8CA50390F645}" type="sibTrans" cxnId="{5E401BC8-62B9-0D42-A9A5-B037C360FFEA}">
      <dgm:prSet/>
      <dgm:spPr/>
      <dgm:t>
        <a:bodyPr/>
        <a:lstStyle/>
        <a:p>
          <a:endParaRPr lang="en-US"/>
        </a:p>
      </dgm:t>
    </dgm:pt>
    <dgm:pt modelId="{DAF95531-31E0-4F46-AFD8-FD7391AA329E}">
      <dgm:prSet phldrT="[Text]"/>
      <dgm:spPr/>
      <dgm:t>
        <a:bodyPr/>
        <a:lstStyle/>
        <a:p>
          <a:r>
            <a:rPr lang="en-US" dirty="0" smtClean="0"/>
            <a:t>CSS </a:t>
          </a:r>
          <a:endParaRPr lang="en-US" dirty="0"/>
        </a:p>
      </dgm:t>
    </dgm:pt>
    <dgm:pt modelId="{980FE5C4-6DF4-444A-9392-7BFAD10776C2}" type="parTrans" cxnId="{8A2CCCB3-6E72-FE44-886A-DD915B3D8D1D}">
      <dgm:prSet/>
      <dgm:spPr/>
      <dgm:t>
        <a:bodyPr/>
        <a:lstStyle/>
        <a:p>
          <a:endParaRPr lang="en-US"/>
        </a:p>
      </dgm:t>
    </dgm:pt>
    <dgm:pt modelId="{27231EE6-9894-7E4B-8749-B7DFE5025887}" type="sibTrans" cxnId="{8A2CCCB3-6E72-FE44-886A-DD915B3D8D1D}">
      <dgm:prSet/>
      <dgm:spPr/>
      <dgm:t>
        <a:bodyPr/>
        <a:lstStyle/>
        <a:p>
          <a:pPr rtl="0"/>
          <a:endParaRPr lang="en-US"/>
        </a:p>
      </dgm:t>
    </dgm:pt>
    <dgm:pt modelId="{F3625D1C-81BF-C34E-9002-8579F69C9AD0}">
      <dgm:prSet/>
      <dgm:spPr/>
      <dgm:t>
        <a:bodyPr/>
        <a:lstStyle/>
        <a:p>
          <a:r>
            <a:rPr lang="en-US" dirty="0" smtClean="0"/>
            <a:t>HTML files</a:t>
          </a:r>
          <a:endParaRPr lang="en-US" dirty="0"/>
        </a:p>
      </dgm:t>
    </dgm:pt>
    <dgm:pt modelId="{0FE1BA19-FA2C-FA45-8E0C-9808B76D2E16}" type="parTrans" cxnId="{59E09D4C-07EE-0142-89E8-55F0E5E06836}">
      <dgm:prSet/>
      <dgm:spPr/>
      <dgm:t>
        <a:bodyPr/>
        <a:lstStyle/>
        <a:p>
          <a:endParaRPr lang="en-US"/>
        </a:p>
      </dgm:t>
    </dgm:pt>
    <dgm:pt modelId="{7207AEC1-3E05-704C-B33D-262B3715E15D}" type="sibTrans" cxnId="{59E09D4C-07EE-0142-89E8-55F0E5E06836}">
      <dgm:prSet/>
      <dgm:spPr/>
      <dgm:t>
        <a:bodyPr/>
        <a:lstStyle/>
        <a:p>
          <a:endParaRPr lang="en-US"/>
        </a:p>
      </dgm:t>
    </dgm:pt>
    <dgm:pt modelId="{F89BCA51-514B-3047-8A9E-B4B9EF8954EE}" type="pres">
      <dgm:prSet presAssocID="{5D414B08-8DF3-994C-99B9-C4FCF359839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2DDFC9-2D67-1940-B5FF-EC83B930C27C}" type="pres">
      <dgm:prSet presAssocID="{A23CC843-4DC5-EB49-B5E7-E281F079CBBA}" presName="hierRoot1" presStyleCnt="0">
        <dgm:presLayoutVars>
          <dgm:hierBranch val="init"/>
        </dgm:presLayoutVars>
      </dgm:prSet>
      <dgm:spPr/>
    </dgm:pt>
    <dgm:pt modelId="{95C38220-04B2-AA4D-8D96-2762FF7C17D2}" type="pres">
      <dgm:prSet presAssocID="{A23CC843-4DC5-EB49-B5E7-E281F079CBBA}" presName="rootComposite1" presStyleCnt="0"/>
      <dgm:spPr/>
    </dgm:pt>
    <dgm:pt modelId="{101B0C7C-62CC-5A41-BCA9-E2DCFD3D4879}" type="pres">
      <dgm:prSet presAssocID="{A23CC843-4DC5-EB49-B5E7-E281F079CBB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021438-03A0-8447-9CD3-85CEC3B2DF31}" type="pres">
      <dgm:prSet presAssocID="{A23CC843-4DC5-EB49-B5E7-E281F079CBBA}" presName="topArc1" presStyleLbl="parChTrans1D1" presStyleIdx="0" presStyleCnt="10"/>
      <dgm:spPr/>
    </dgm:pt>
    <dgm:pt modelId="{A1A95085-6D61-204C-AF5D-412D355D25C5}" type="pres">
      <dgm:prSet presAssocID="{A23CC843-4DC5-EB49-B5E7-E281F079CBBA}" presName="bottomArc1" presStyleLbl="parChTrans1D1" presStyleIdx="1" presStyleCnt="10"/>
      <dgm:spPr/>
    </dgm:pt>
    <dgm:pt modelId="{040BB81A-B1B9-3541-B8BB-5A02606B2A57}" type="pres">
      <dgm:prSet presAssocID="{A23CC843-4DC5-EB49-B5E7-E281F079CBBA}" presName="topConnNode1" presStyleLbl="node1" presStyleIdx="0" presStyleCnt="0"/>
      <dgm:spPr/>
    </dgm:pt>
    <dgm:pt modelId="{723E3C88-ADA5-284E-92C9-A710C9CC7437}" type="pres">
      <dgm:prSet presAssocID="{A23CC843-4DC5-EB49-B5E7-E281F079CBBA}" presName="hierChild2" presStyleCnt="0"/>
      <dgm:spPr/>
    </dgm:pt>
    <dgm:pt modelId="{98E4504C-E46A-1A47-9E1A-B293E2200592}" type="pres">
      <dgm:prSet presAssocID="{A11C54D1-A4C4-F244-8076-A8884DC2046D}" presName="Name28" presStyleLbl="parChTrans1D2" presStyleIdx="0" presStyleCnt="4"/>
      <dgm:spPr/>
    </dgm:pt>
    <dgm:pt modelId="{2CDA0CE9-EF21-1849-A4C8-DC5A449430F7}" type="pres">
      <dgm:prSet presAssocID="{03D8EEF0-FDC2-7A4D-AC22-CE48D380970C}" presName="hierRoot2" presStyleCnt="0">
        <dgm:presLayoutVars>
          <dgm:hierBranch val="init"/>
        </dgm:presLayoutVars>
      </dgm:prSet>
      <dgm:spPr/>
    </dgm:pt>
    <dgm:pt modelId="{F6A33B64-C160-0949-BD40-3C3C7DDB67C3}" type="pres">
      <dgm:prSet presAssocID="{03D8EEF0-FDC2-7A4D-AC22-CE48D380970C}" presName="rootComposite2" presStyleCnt="0"/>
      <dgm:spPr/>
    </dgm:pt>
    <dgm:pt modelId="{6F8191AE-ED19-1443-82FF-308B113DA6D1}" type="pres">
      <dgm:prSet presAssocID="{03D8EEF0-FDC2-7A4D-AC22-CE48D380970C}" presName="rootText2" presStyleLbl="alignAcc1" presStyleIdx="0" presStyleCnt="0">
        <dgm:presLayoutVars>
          <dgm:chPref val="3"/>
        </dgm:presLayoutVars>
      </dgm:prSet>
      <dgm:spPr/>
    </dgm:pt>
    <dgm:pt modelId="{CEABEE51-A0FA-1748-8730-E40569D219DB}" type="pres">
      <dgm:prSet presAssocID="{03D8EEF0-FDC2-7A4D-AC22-CE48D380970C}" presName="topArc2" presStyleLbl="parChTrans1D1" presStyleIdx="2" presStyleCnt="10"/>
      <dgm:spPr/>
    </dgm:pt>
    <dgm:pt modelId="{152D19FF-80A3-2645-8073-1B5151E2ED22}" type="pres">
      <dgm:prSet presAssocID="{03D8EEF0-FDC2-7A4D-AC22-CE48D380970C}" presName="bottomArc2" presStyleLbl="parChTrans1D1" presStyleIdx="3" presStyleCnt="10"/>
      <dgm:spPr/>
    </dgm:pt>
    <dgm:pt modelId="{405C8091-6BFC-A043-B593-663364E2A06A}" type="pres">
      <dgm:prSet presAssocID="{03D8EEF0-FDC2-7A4D-AC22-CE48D380970C}" presName="topConnNode2" presStyleLbl="node2" presStyleIdx="0" presStyleCnt="0"/>
      <dgm:spPr/>
    </dgm:pt>
    <dgm:pt modelId="{6BD29FF4-EB05-D346-AD0D-EF7F90651B6D}" type="pres">
      <dgm:prSet presAssocID="{03D8EEF0-FDC2-7A4D-AC22-CE48D380970C}" presName="hierChild4" presStyleCnt="0"/>
      <dgm:spPr/>
    </dgm:pt>
    <dgm:pt modelId="{87C41AD3-2E3B-9044-B7DC-F4FA63F4CF1C}" type="pres">
      <dgm:prSet presAssocID="{03D8EEF0-FDC2-7A4D-AC22-CE48D380970C}" presName="hierChild5" presStyleCnt="0"/>
      <dgm:spPr/>
    </dgm:pt>
    <dgm:pt modelId="{22E17BBC-6DCC-6748-A794-925DE59E9024}" type="pres">
      <dgm:prSet presAssocID="{0FE1BA19-FA2C-FA45-8E0C-9808B76D2E16}" presName="Name28" presStyleLbl="parChTrans1D2" presStyleIdx="1" presStyleCnt="4"/>
      <dgm:spPr/>
    </dgm:pt>
    <dgm:pt modelId="{85733586-32AC-3749-9E57-D55FEE222B78}" type="pres">
      <dgm:prSet presAssocID="{F3625D1C-81BF-C34E-9002-8579F69C9AD0}" presName="hierRoot2" presStyleCnt="0">
        <dgm:presLayoutVars>
          <dgm:hierBranch val="init"/>
        </dgm:presLayoutVars>
      </dgm:prSet>
      <dgm:spPr/>
    </dgm:pt>
    <dgm:pt modelId="{B01201CD-8DCA-0F4C-9998-EBEE52E25F72}" type="pres">
      <dgm:prSet presAssocID="{F3625D1C-81BF-C34E-9002-8579F69C9AD0}" presName="rootComposite2" presStyleCnt="0"/>
      <dgm:spPr/>
    </dgm:pt>
    <dgm:pt modelId="{B83DC978-751B-9D4D-BDB7-5C3FE93EAEB2}" type="pres">
      <dgm:prSet presAssocID="{F3625D1C-81BF-C34E-9002-8579F69C9AD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44DCF7-B7FA-7142-A2ED-7D6899015B6C}" type="pres">
      <dgm:prSet presAssocID="{F3625D1C-81BF-C34E-9002-8579F69C9AD0}" presName="topArc2" presStyleLbl="parChTrans1D1" presStyleIdx="4" presStyleCnt="10"/>
      <dgm:spPr/>
    </dgm:pt>
    <dgm:pt modelId="{79F77AB5-0EE8-EA4F-98DC-406C29EFD225}" type="pres">
      <dgm:prSet presAssocID="{F3625D1C-81BF-C34E-9002-8579F69C9AD0}" presName="bottomArc2" presStyleLbl="parChTrans1D1" presStyleIdx="5" presStyleCnt="10"/>
      <dgm:spPr/>
    </dgm:pt>
    <dgm:pt modelId="{F3706713-C22C-1D42-973D-AD83B76F28F5}" type="pres">
      <dgm:prSet presAssocID="{F3625D1C-81BF-C34E-9002-8579F69C9AD0}" presName="topConnNode2" presStyleLbl="node2" presStyleIdx="0" presStyleCnt="0"/>
      <dgm:spPr/>
    </dgm:pt>
    <dgm:pt modelId="{96092EA9-101E-C749-A9F9-0DE061AFADD2}" type="pres">
      <dgm:prSet presAssocID="{F3625D1C-81BF-C34E-9002-8579F69C9AD0}" presName="hierChild4" presStyleCnt="0"/>
      <dgm:spPr/>
    </dgm:pt>
    <dgm:pt modelId="{30F5710A-9914-F947-96B3-60D8AA321EE4}" type="pres">
      <dgm:prSet presAssocID="{F3625D1C-81BF-C34E-9002-8579F69C9AD0}" presName="hierChild5" presStyleCnt="0"/>
      <dgm:spPr/>
    </dgm:pt>
    <dgm:pt modelId="{15F82842-FA8B-0A48-B41C-F5BFF40BED92}" type="pres">
      <dgm:prSet presAssocID="{F021CC2C-21F0-0E43-9C1E-1FC1D167CAB3}" presName="Name28" presStyleLbl="parChTrans1D2" presStyleIdx="2" presStyleCnt="4"/>
      <dgm:spPr/>
    </dgm:pt>
    <dgm:pt modelId="{D0F08225-994C-2A47-8680-12322A9CEB84}" type="pres">
      <dgm:prSet presAssocID="{80BEE18D-0BF3-0249-A813-1A88B595367E}" presName="hierRoot2" presStyleCnt="0">
        <dgm:presLayoutVars>
          <dgm:hierBranch val="init"/>
        </dgm:presLayoutVars>
      </dgm:prSet>
      <dgm:spPr/>
    </dgm:pt>
    <dgm:pt modelId="{8B67E65E-71F9-1C47-B3AD-1301B3A1EAD5}" type="pres">
      <dgm:prSet presAssocID="{80BEE18D-0BF3-0249-A813-1A88B595367E}" presName="rootComposite2" presStyleCnt="0"/>
      <dgm:spPr/>
    </dgm:pt>
    <dgm:pt modelId="{87234544-84DB-D840-B97F-8FB4ABCE1FA5}" type="pres">
      <dgm:prSet presAssocID="{80BEE18D-0BF3-0249-A813-1A88B59536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1C46A0-880F-014E-AA62-44DAF194CF60}" type="pres">
      <dgm:prSet presAssocID="{80BEE18D-0BF3-0249-A813-1A88B595367E}" presName="topArc2" presStyleLbl="parChTrans1D1" presStyleIdx="6" presStyleCnt="10"/>
      <dgm:spPr/>
    </dgm:pt>
    <dgm:pt modelId="{1ACED2F5-D5D6-BA49-8FBA-AB71BDE9F689}" type="pres">
      <dgm:prSet presAssocID="{80BEE18D-0BF3-0249-A813-1A88B595367E}" presName="bottomArc2" presStyleLbl="parChTrans1D1" presStyleIdx="7" presStyleCnt="10"/>
      <dgm:spPr/>
    </dgm:pt>
    <dgm:pt modelId="{CF1161EE-A995-0144-82B2-FBD655D6BD20}" type="pres">
      <dgm:prSet presAssocID="{80BEE18D-0BF3-0249-A813-1A88B595367E}" presName="topConnNode2" presStyleLbl="node2" presStyleIdx="0" presStyleCnt="0"/>
      <dgm:spPr/>
    </dgm:pt>
    <dgm:pt modelId="{509BE2C9-9B23-E943-AF62-3342BE5555A7}" type="pres">
      <dgm:prSet presAssocID="{80BEE18D-0BF3-0249-A813-1A88B595367E}" presName="hierChild4" presStyleCnt="0"/>
      <dgm:spPr/>
    </dgm:pt>
    <dgm:pt modelId="{745E35EC-9A14-2B4F-BDB4-0F14774C7802}" type="pres">
      <dgm:prSet presAssocID="{80BEE18D-0BF3-0249-A813-1A88B595367E}" presName="hierChild5" presStyleCnt="0"/>
      <dgm:spPr/>
    </dgm:pt>
    <dgm:pt modelId="{BDA3D683-1EC3-C642-8FC5-5446DC703ADC}" type="pres">
      <dgm:prSet presAssocID="{980FE5C4-6DF4-444A-9392-7BFAD10776C2}" presName="Name28" presStyleLbl="parChTrans1D2" presStyleIdx="3" presStyleCnt="4"/>
      <dgm:spPr/>
    </dgm:pt>
    <dgm:pt modelId="{0ADDB265-7717-5C48-8052-F3E8E67C9343}" type="pres">
      <dgm:prSet presAssocID="{DAF95531-31E0-4F46-AFD8-FD7391AA329E}" presName="hierRoot2" presStyleCnt="0">
        <dgm:presLayoutVars>
          <dgm:hierBranch val="init"/>
        </dgm:presLayoutVars>
      </dgm:prSet>
      <dgm:spPr/>
    </dgm:pt>
    <dgm:pt modelId="{B73A55DD-1172-074E-BB8B-515AECF7E20A}" type="pres">
      <dgm:prSet presAssocID="{DAF95531-31E0-4F46-AFD8-FD7391AA329E}" presName="rootComposite2" presStyleCnt="0"/>
      <dgm:spPr/>
    </dgm:pt>
    <dgm:pt modelId="{364A671A-4760-884C-B6BA-7920D22C39CC}" type="pres">
      <dgm:prSet presAssocID="{DAF95531-31E0-4F46-AFD8-FD7391AA329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B7FF13-B64D-544D-839F-C5E2D2B34240}" type="pres">
      <dgm:prSet presAssocID="{DAF95531-31E0-4F46-AFD8-FD7391AA329E}" presName="topArc2" presStyleLbl="parChTrans1D1" presStyleIdx="8" presStyleCnt="10"/>
      <dgm:spPr/>
    </dgm:pt>
    <dgm:pt modelId="{3F41BC9D-E17E-4246-9EDC-701DE2734FC5}" type="pres">
      <dgm:prSet presAssocID="{DAF95531-31E0-4F46-AFD8-FD7391AA329E}" presName="bottomArc2" presStyleLbl="parChTrans1D1" presStyleIdx="9" presStyleCnt="10"/>
      <dgm:spPr/>
    </dgm:pt>
    <dgm:pt modelId="{86E80B09-5A9A-F24C-B32B-40144D117754}" type="pres">
      <dgm:prSet presAssocID="{DAF95531-31E0-4F46-AFD8-FD7391AA329E}" presName="topConnNode2" presStyleLbl="node2" presStyleIdx="0" presStyleCnt="0"/>
      <dgm:spPr/>
    </dgm:pt>
    <dgm:pt modelId="{07D18399-52D1-454D-86CC-4FC5E852ACA8}" type="pres">
      <dgm:prSet presAssocID="{DAF95531-31E0-4F46-AFD8-FD7391AA329E}" presName="hierChild4" presStyleCnt="0"/>
      <dgm:spPr/>
    </dgm:pt>
    <dgm:pt modelId="{67BE8D26-34F1-BF48-88B3-D60C3BA0F943}" type="pres">
      <dgm:prSet presAssocID="{DAF95531-31E0-4F46-AFD8-FD7391AA329E}" presName="hierChild5" presStyleCnt="0"/>
      <dgm:spPr/>
    </dgm:pt>
    <dgm:pt modelId="{A3290EC3-0C95-B74F-A880-D8B1EE865DFE}" type="pres">
      <dgm:prSet presAssocID="{A23CC843-4DC5-EB49-B5E7-E281F079CBBA}" presName="hierChild3" presStyleCnt="0"/>
      <dgm:spPr/>
    </dgm:pt>
  </dgm:ptLst>
  <dgm:cxnLst>
    <dgm:cxn modelId="{64227E6C-D8B6-9B43-B968-6A80D252F8BA}" type="presOf" srcId="{980FE5C4-6DF4-444A-9392-7BFAD10776C2}" destId="{BDA3D683-1EC3-C642-8FC5-5446DC703ADC}" srcOrd="0" destOrd="0" presId="urn:microsoft.com/office/officeart/2008/layout/HalfCircleOrganizationChart"/>
    <dgm:cxn modelId="{5E401BC8-62B9-0D42-A9A5-B037C360FFEA}" srcId="{A23CC843-4DC5-EB49-B5E7-E281F079CBBA}" destId="{80BEE18D-0BF3-0249-A813-1A88B595367E}" srcOrd="2" destOrd="0" parTransId="{F021CC2C-21F0-0E43-9C1E-1FC1D167CAB3}" sibTransId="{FD0B0741-559D-2049-A7CB-8CA50390F645}"/>
    <dgm:cxn modelId="{E4D9735D-1FCD-B945-BDC9-81CC24DDAB6A}" type="presOf" srcId="{80BEE18D-0BF3-0249-A813-1A88B595367E}" destId="{CF1161EE-A995-0144-82B2-FBD655D6BD20}" srcOrd="1" destOrd="0" presId="urn:microsoft.com/office/officeart/2008/layout/HalfCircleOrganizationChart"/>
    <dgm:cxn modelId="{CBC86E32-1CE9-0541-AA97-0025F4369B11}" srcId="{5D414B08-8DF3-994C-99B9-C4FCF3598397}" destId="{A23CC843-4DC5-EB49-B5E7-E281F079CBBA}" srcOrd="0" destOrd="0" parTransId="{E93B3258-AD4F-CA43-B126-B79642DE2FCF}" sibTransId="{9160C882-5463-B04B-8A3E-E929A3D533DE}"/>
    <dgm:cxn modelId="{EF19B70F-9775-DA4E-A4B6-646E5A4FE30E}" type="presOf" srcId="{5D414B08-8DF3-994C-99B9-C4FCF3598397}" destId="{F89BCA51-514B-3047-8A9E-B4B9EF8954EE}" srcOrd="0" destOrd="0" presId="urn:microsoft.com/office/officeart/2008/layout/HalfCircleOrganizationChart"/>
    <dgm:cxn modelId="{9F14B65E-5D79-0345-9757-C4D98927986C}" type="presOf" srcId="{DAF95531-31E0-4F46-AFD8-FD7391AA329E}" destId="{364A671A-4760-884C-B6BA-7920D22C39CC}" srcOrd="0" destOrd="0" presId="urn:microsoft.com/office/officeart/2008/layout/HalfCircleOrganizationChart"/>
    <dgm:cxn modelId="{3E66FDDB-5FB4-FC46-8A09-77D028F1AB1B}" type="presOf" srcId="{F021CC2C-21F0-0E43-9C1E-1FC1D167CAB3}" destId="{15F82842-FA8B-0A48-B41C-F5BFF40BED92}" srcOrd="0" destOrd="0" presId="urn:microsoft.com/office/officeart/2008/layout/HalfCircleOrganizationChart"/>
    <dgm:cxn modelId="{45BCEE87-EABB-6B47-BFA0-F6CE8A4560F0}" type="presOf" srcId="{03D8EEF0-FDC2-7A4D-AC22-CE48D380970C}" destId="{6F8191AE-ED19-1443-82FF-308B113DA6D1}" srcOrd="0" destOrd="0" presId="urn:microsoft.com/office/officeart/2008/layout/HalfCircleOrganizationChart"/>
    <dgm:cxn modelId="{FC0EDB6F-C900-6C4A-9CFD-E4C0B9CED48A}" srcId="{A23CC843-4DC5-EB49-B5E7-E281F079CBBA}" destId="{03D8EEF0-FDC2-7A4D-AC22-CE48D380970C}" srcOrd="0" destOrd="0" parTransId="{A11C54D1-A4C4-F244-8076-A8884DC2046D}" sibTransId="{93E34A46-FBD8-9742-B860-E3EEE6801180}"/>
    <dgm:cxn modelId="{0AF3FBB6-6BAB-654A-8EE0-52A7EAAF291B}" type="presOf" srcId="{F3625D1C-81BF-C34E-9002-8579F69C9AD0}" destId="{B83DC978-751B-9D4D-BDB7-5C3FE93EAEB2}" srcOrd="0" destOrd="0" presId="urn:microsoft.com/office/officeart/2008/layout/HalfCircleOrganizationChart"/>
    <dgm:cxn modelId="{56A59D1E-6645-844F-BD3E-7FF02BF2FE84}" type="presOf" srcId="{A23CC843-4DC5-EB49-B5E7-E281F079CBBA}" destId="{101B0C7C-62CC-5A41-BCA9-E2DCFD3D4879}" srcOrd="0" destOrd="0" presId="urn:microsoft.com/office/officeart/2008/layout/HalfCircleOrganizationChart"/>
    <dgm:cxn modelId="{56672D28-348A-644E-8FF6-6C40C40068FA}" type="presOf" srcId="{0FE1BA19-FA2C-FA45-8E0C-9808B76D2E16}" destId="{22E17BBC-6DCC-6748-A794-925DE59E9024}" srcOrd="0" destOrd="0" presId="urn:microsoft.com/office/officeart/2008/layout/HalfCircleOrganizationChart"/>
    <dgm:cxn modelId="{81005C2A-C9DA-0446-B134-F25A0AB9AED8}" type="presOf" srcId="{A11C54D1-A4C4-F244-8076-A8884DC2046D}" destId="{98E4504C-E46A-1A47-9E1A-B293E2200592}" srcOrd="0" destOrd="0" presId="urn:microsoft.com/office/officeart/2008/layout/HalfCircleOrganizationChart"/>
    <dgm:cxn modelId="{0E2ED282-73C0-7F45-AD2D-53E7DEA93FD0}" type="presOf" srcId="{DAF95531-31E0-4F46-AFD8-FD7391AA329E}" destId="{86E80B09-5A9A-F24C-B32B-40144D117754}" srcOrd="1" destOrd="0" presId="urn:microsoft.com/office/officeart/2008/layout/HalfCircleOrganizationChart"/>
    <dgm:cxn modelId="{B3D073CF-34CD-3A4A-B0F0-32EB9368EC36}" type="presOf" srcId="{80BEE18D-0BF3-0249-A813-1A88B595367E}" destId="{87234544-84DB-D840-B97F-8FB4ABCE1FA5}" srcOrd="0" destOrd="0" presId="urn:microsoft.com/office/officeart/2008/layout/HalfCircleOrganizationChart"/>
    <dgm:cxn modelId="{59E09D4C-07EE-0142-89E8-55F0E5E06836}" srcId="{A23CC843-4DC5-EB49-B5E7-E281F079CBBA}" destId="{F3625D1C-81BF-C34E-9002-8579F69C9AD0}" srcOrd="1" destOrd="0" parTransId="{0FE1BA19-FA2C-FA45-8E0C-9808B76D2E16}" sibTransId="{7207AEC1-3E05-704C-B33D-262B3715E15D}"/>
    <dgm:cxn modelId="{8A2CCCB3-6E72-FE44-886A-DD915B3D8D1D}" srcId="{A23CC843-4DC5-EB49-B5E7-E281F079CBBA}" destId="{DAF95531-31E0-4F46-AFD8-FD7391AA329E}" srcOrd="3" destOrd="0" parTransId="{980FE5C4-6DF4-444A-9392-7BFAD10776C2}" sibTransId="{27231EE6-9894-7E4B-8749-B7DFE5025887}"/>
    <dgm:cxn modelId="{A9116DFB-58CF-694E-AD2F-577480CEE23C}" type="presOf" srcId="{03D8EEF0-FDC2-7A4D-AC22-CE48D380970C}" destId="{405C8091-6BFC-A043-B593-663364E2A06A}" srcOrd="1" destOrd="0" presId="urn:microsoft.com/office/officeart/2008/layout/HalfCircleOrganizationChart"/>
    <dgm:cxn modelId="{10F3BA83-783C-414C-968A-497E31A9A822}" type="presOf" srcId="{A23CC843-4DC5-EB49-B5E7-E281F079CBBA}" destId="{040BB81A-B1B9-3541-B8BB-5A02606B2A57}" srcOrd="1" destOrd="0" presId="urn:microsoft.com/office/officeart/2008/layout/HalfCircleOrganizationChart"/>
    <dgm:cxn modelId="{93E40DAD-9FD7-5945-B4CE-3F76DC3CA6A7}" type="presOf" srcId="{F3625D1C-81BF-C34E-9002-8579F69C9AD0}" destId="{F3706713-C22C-1D42-973D-AD83B76F28F5}" srcOrd="1" destOrd="0" presId="urn:microsoft.com/office/officeart/2008/layout/HalfCircleOrganizationChart"/>
    <dgm:cxn modelId="{18ADAEA3-0BC6-2548-BE39-6023ECE2860C}" type="presParOf" srcId="{F89BCA51-514B-3047-8A9E-B4B9EF8954EE}" destId="{312DDFC9-2D67-1940-B5FF-EC83B930C27C}" srcOrd="0" destOrd="0" presId="urn:microsoft.com/office/officeart/2008/layout/HalfCircleOrganizationChart"/>
    <dgm:cxn modelId="{4D4390BA-F870-4E46-BAB5-A7F9B6BE2A02}" type="presParOf" srcId="{312DDFC9-2D67-1940-B5FF-EC83B930C27C}" destId="{95C38220-04B2-AA4D-8D96-2762FF7C17D2}" srcOrd="0" destOrd="0" presId="urn:microsoft.com/office/officeart/2008/layout/HalfCircleOrganizationChart"/>
    <dgm:cxn modelId="{54F87B86-2C9D-DC45-9787-16957C83CAAD}" type="presParOf" srcId="{95C38220-04B2-AA4D-8D96-2762FF7C17D2}" destId="{101B0C7C-62CC-5A41-BCA9-E2DCFD3D4879}" srcOrd="0" destOrd="0" presId="urn:microsoft.com/office/officeart/2008/layout/HalfCircleOrganizationChart"/>
    <dgm:cxn modelId="{AF6A5EE8-9133-5749-94EC-9D01E0CF1BEF}" type="presParOf" srcId="{95C38220-04B2-AA4D-8D96-2762FF7C17D2}" destId="{01021438-03A0-8447-9CD3-85CEC3B2DF31}" srcOrd="1" destOrd="0" presId="urn:microsoft.com/office/officeart/2008/layout/HalfCircleOrganizationChart"/>
    <dgm:cxn modelId="{5F985908-D711-774E-9AF5-6160CA0C130A}" type="presParOf" srcId="{95C38220-04B2-AA4D-8D96-2762FF7C17D2}" destId="{A1A95085-6D61-204C-AF5D-412D355D25C5}" srcOrd="2" destOrd="0" presId="urn:microsoft.com/office/officeart/2008/layout/HalfCircleOrganizationChart"/>
    <dgm:cxn modelId="{1A681D78-E237-9240-8980-6F461A0D60DE}" type="presParOf" srcId="{95C38220-04B2-AA4D-8D96-2762FF7C17D2}" destId="{040BB81A-B1B9-3541-B8BB-5A02606B2A57}" srcOrd="3" destOrd="0" presId="urn:microsoft.com/office/officeart/2008/layout/HalfCircleOrganizationChart"/>
    <dgm:cxn modelId="{6FA4F23E-22AC-1A4B-92D1-23767BF6C227}" type="presParOf" srcId="{312DDFC9-2D67-1940-B5FF-EC83B930C27C}" destId="{723E3C88-ADA5-284E-92C9-A710C9CC7437}" srcOrd="1" destOrd="0" presId="urn:microsoft.com/office/officeart/2008/layout/HalfCircleOrganizationChart"/>
    <dgm:cxn modelId="{1054E00A-807B-4747-89A8-01A5C2D8FE63}" type="presParOf" srcId="{723E3C88-ADA5-284E-92C9-A710C9CC7437}" destId="{98E4504C-E46A-1A47-9E1A-B293E2200592}" srcOrd="0" destOrd="0" presId="urn:microsoft.com/office/officeart/2008/layout/HalfCircleOrganizationChart"/>
    <dgm:cxn modelId="{32758E2A-F448-EC49-986F-5458FC948638}" type="presParOf" srcId="{723E3C88-ADA5-284E-92C9-A710C9CC7437}" destId="{2CDA0CE9-EF21-1849-A4C8-DC5A449430F7}" srcOrd="1" destOrd="0" presId="urn:microsoft.com/office/officeart/2008/layout/HalfCircleOrganizationChart"/>
    <dgm:cxn modelId="{B180EE68-B035-2D46-B8C7-7724D3DE5FC9}" type="presParOf" srcId="{2CDA0CE9-EF21-1849-A4C8-DC5A449430F7}" destId="{F6A33B64-C160-0949-BD40-3C3C7DDB67C3}" srcOrd="0" destOrd="0" presId="urn:microsoft.com/office/officeart/2008/layout/HalfCircleOrganizationChart"/>
    <dgm:cxn modelId="{CB6F8D98-8C1E-C945-96F5-C20409D4D951}" type="presParOf" srcId="{F6A33B64-C160-0949-BD40-3C3C7DDB67C3}" destId="{6F8191AE-ED19-1443-82FF-308B113DA6D1}" srcOrd="0" destOrd="0" presId="urn:microsoft.com/office/officeart/2008/layout/HalfCircleOrganizationChart"/>
    <dgm:cxn modelId="{2FC8758C-246E-7F49-B407-2E8A6C762455}" type="presParOf" srcId="{F6A33B64-C160-0949-BD40-3C3C7DDB67C3}" destId="{CEABEE51-A0FA-1748-8730-E40569D219DB}" srcOrd="1" destOrd="0" presId="urn:microsoft.com/office/officeart/2008/layout/HalfCircleOrganizationChart"/>
    <dgm:cxn modelId="{A2B435C2-9220-7241-BDD0-A6C0DBC440C8}" type="presParOf" srcId="{F6A33B64-C160-0949-BD40-3C3C7DDB67C3}" destId="{152D19FF-80A3-2645-8073-1B5151E2ED22}" srcOrd="2" destOrd="0" presId="urn:microsoft.com/office/officeart/2008/layout/HalfCircleOrganizationChart"/>
    <dgm:cxn modelId="{F5F0C318-859D-B74F-BEC0-62895D36562E}" type="presParOf" srcId="{F6A33B64-C160-0949-BD40-3C3C7DDB67C3}" destId="{405C8091-6BFC-A043-B593-663364E2A06A}" srcOrd="3" destOrd="0" presId="urn:microsoft.com/office/officeart/2008/layout/HalfCircleOrganizationChart"/>
    <dgm:cxn modelId="{FFCC60CD-9E04-C745-BF89-2AD44AECC5C9}" type="presParOf" srcId="{2CDA0CE9-EF21-1849-A4C8-DC5A449430F7}" destId="{6BD29FF4-EB05-D346-AD0D-EF7F90651B6D}" srcOrd="1" destOrd="0" presId="urn:microsoft.com/office/officeart/2008/layout/HalfCircleOrganizationChart"/>
    <dgm:cxn modelId="{02F3E262-D983-9646-977D-D4BC38C0F31A}" type="presParOf" srcId="{2CDA0CE9-EF21-1849-A4C8-DC5A449430F7}" destId="{87C41AD3-2E3B-9044-B7DC-F4FA63F4CF1C}" srcOrd="2" destOrd="0" presId="urn:microsoft.com/office/officeart/2008/layout/HalfCircleOrganizationChart"/>
    <dgm:cxn modelId="{8B0E57E0-28D1-4E41-AE30-764A11794D4A}" type="presParOf" srcId="{723E3C88-ADA5-284E-92C9-A710C9CC7437}" destId="{22E17BBC-6DCC-6748-A794-925DE59E9024}" srcOrd="2" destOrd="0" presId="urn:microsoft.com/office/officeart/2008/layout/HalfCircleOrganizationChart"/>
    <dgm:cxn modelId="{C9EABC1C-3603-5341-9BEB-C636BA9D9D6D}" type="presParOf" srcId="{723E3C88-ADA5-284E-92C9-A710C9CC7437}" destId="{85733586-32AC-3749-9E57-D55FEE222B78}" srcOrd="3" destOrd="0" presId="urn:microsoft.com/office/officeart/2008/layout/HalfCircleOrganizationChart"/>
    <dgm:cxn modelId="{CD7D298B-7D8E-7C48-8F39-058F5782B046}" type="presParOf" srcId="{85733586-32AC-3749-9E57-D55FEE222B78}" destId="{B01201CD-8DCA-0F4C-9998-EBEE52E25F72}" srcOrd="0" destOrd="0" presId="urn:microsoft.com/office/officeart/2008/layout/HalfCircleOrganizationChart"/>
    <dgm:cxn modelId="{31B8917F-692E-5E44-B158-1277C9596C1A}" type="presParOf" srcId="{B01201CD-8DCA-0F4C-9998-EBEE52E25F72}" destId="{B83DC978-751B-9D4D-BDB7-5C3FE93EAEB2}" srcOrd="0" destOrd="0" presId="urn:microsoft.com/office/officeart/2008/layout/HalfCircleOrganizationChart"/>
    <dgm:cxn modelId="{556DE295-0E82-DF40-9877-9C31CF67E62C}" type="presParOf" srcId="{B01201CD-8DCA-0F4C-9998-EBEE52E25F72}" destId="{AE44DCF7-B7FA-7142-A2ED-7D6899015B6C}" srcOrd="1" destOrd="0" presId="urn:microsoft.com/office/officeart/2008/layout/HalfCircleOrganizationChart"/>
    <dgm:cxn modelId="{BEDE4893-4949-E54F-9613-0B50E788A296}" type="presParOf" srcId="{B01201CD-8DCA-0F4C-9998-EBEE52E25F72}" destId="{79F77AB5-0EE8-EA4F-98DC-406C29EFD225}" srcOrd="2" destOrd="0" presId="urn:microsoft.com/office/officeart/2008/layout/HalfCircleOrganizationChart"/>
    <dgm:cxn modelId="{B3F9201F-272F-FD4F-8A95-48D0CD84D048}" type="presParOf" srcId="{B01201CD-8DCA-0F4C-9998-EBEE52E25F72}" destId="{F3706713-C22C-1D42-973D-AD83B76F28F5}" srcOrd="3" destOrd="0" presId="urn:microsoft.com/office/officeart/2008/layout/HalfCircleOrganizationChart"/>
    <dgm:cxn modelId="{F094238F-C065-CE40-BCB4-E0F00822B500}" type="presParOf" srcId="{85733586-32AC-3749-9E57-D55FEE222B78}" destId="{96092EA9-101E-C749-A9F9-0DE061AFADD2}" srcOrd="1" destOrd="0" presId="urn:microsoft.com/office/officeart/2008/layout/HalfCircleOrganizationChart"/>
    <dgm:cxn modelId="{92589734-789F-9747-B0BC-390438B5E758}" type="presParOf" srcId="{85733586-32AC-3749-9E57-D55FEE222B78}" destId="{30F5710A-9914-F947-96B3-60D8AA321EE4}" srcOrd="2" destOrd="0" presId="urn:microsoft.com/office/officeart/2008/layout/HalfCircleOrganizationChart"/>
    <dgm:cxn modelId="{C9B30BC6-E560-C344-B3B8-5959F23D13E8}" type="presParOf" srcId="{723E3C88-ADA5-284E-92C9-A710C9CC7437}" destId="{15F82842-FA8B-0A48-B41C-F5BFF40BED92}" srcOrd="4" destOrd="0" presId="urn:microsoft.com/office/officeart/2008/layout/HalfCircleOrganizationChart"/>
    <dgm:cxn modelId="{C3A73465-BACE-D249-AC36-23ED53891EB1}" type="presParOf" srcId="{723E3C88-ADA5-284E-92C9-A710C9CC7437}" destId="{D0F08225-994C-2A47-8680-12322A9CEB84}" srcOrd="5" destOrd="0" presId="urn:microsoft.com/office/officeart/2008/layout/HalfCircleOrganizationChart"/>
    <dgm:cxn modelId="{6AA72AD5-FA3C-8E46-9CB2-72C6AB9DA6F7}" type="presParOf" srcId="{D0F08225-994C-2A47-8680-12322A9CEB84}" destId="{8B67E65E-71F9-1C47-B3AD-1301B3A1EAD5}" srcOrd="0" destOrd="0" presId="urn:microsoft.com/office/officeart/2008/layout/HalfCircleOrganizationChart"/>
    <dgm:cxn modelId="{82D21E8B-4863-7C4B-BEF0-C29FB8A1B0DE}" type="presParOf" srcId="{8B67E65E-71F9-1C47-B3AD-1301B3A1EAD5}" destId="{87234544-84DB-D840-B97F-8FB4ABCE1FA5}" srcOrd="0" destOrd="0" presId="urn:microsoft.com/office/officeart/2008/layout/HalfCircleOrganizationChart"/>
    <dgm:cxn modelId="{66C6AC60-8BD9-8244-8449-7AF03576BAB4}" type="presParOf" srcId="{8B67E65E-71F9-1C47-B3AD-1301B3A1EAD5}" destId="{581C46A0-880F-014E-AA62-44DAF194CF60}" srcOrd="1" destOrd="0" presId="urn:microsoft.com/office/officeart/2008/layout/HalfCircleOrganizationChart"/>
    <dgm:cxn modelId="{08EAB84E-51EB-4942-93A6-B9240896DB76}" type="presParOf" srcId="{8B67E65E-71F9-1C47-B3AD-1301B3A1EAD5}" destId="{1ACED2F5-D5D6-BA49-8FBA-AB71BDE9F689}" srcOrd="2" destOrd="0" presId="urn:microsoft.com/office/officeart/2008/layout/HalfCircleOrganizationChart"/>
    <dgm:cxn modelId="{88563115-06CD-E940-AF84-158F86AC8772}" type="presParOf" srcId="{8B67E65E-71F9-1C47-B3AD-1301B3A1EAD5}" destId="{CF1161EE-A995-0144-82B2-FBD655D6BD20}" srcOrd="3" destOrd="0" presId="urn:microsoft.com/office/officeart/2008/layout/HalfCircleOrganizationChart"/>
    <dgm:cxn modelId="{6F87C067-6F83-E84F-BB1F-85582FC562FF}" type="presParOf" srcId="{D0F08225-994C-2A47-8680-12322A9CEB84}" destId="{509BE2C9-9B23-E943-AF62-3342BE5555A7}" srcOrd="1" destOrd="0" presId="urn:microsoft.com/office/officeart/2008/layout/HalfCircleOrganizationChart"/>
    <dgm:cxn modelId="{D502A30A-0E59-564A-9455-CC99B1DEF3F9}" type="presParOf" srcId="{D0F08225-994C-2A47-8680-12322A9CEB84}" destId="{745E35EC-9A14-2B4F-BDB4-0F14774C7802}" srcOrd="2" destOrd="0" presId="urn:microsoft.com/office/officeart/2008/layout/HalfCircleOrganizationChart"/>
    <dgm:cxn modelId="{ABD49421-35F3-8E45-B1B0-B72E223AB91F}" type="presParOf" srcId="{723E3C88-ADA5-284E-92C9-A710C9CC7437}" destId="{BDA3D683-1EC3-C642-8FC5-5446DC703ADC}" srcOrd="6" destOrd="0" presId="urn:microsoft.com/office/officeart/2008/layout/HalfCircleOrganizationChart"/>
    <dgm:cxn modelId="{3314CA8F-F112-BA4C-8060-092A6781CB0B}" type="presParOf" srcId="{723E3C88-ADA5-284E-92C9-A710C9CC7437}" destId="{0ADDB265-7717-5C48-8052-F3E8E67C9343}" srcOrd="7" destOrd="0" presId="urn:microsoft.com/office/officeart/2008/layout/HalfCircleOrganizationChart"/>
    <dgm:cxn modelId="{63C8DEEC-4225-4E44-BBF4-2BCE79E3B280}" type="presParOf" srcId="{0ADDB265-7717-5C48-8052-F3E8E67C9343}" destId="{B73A55DD-1172-074E-BB8B-515AECF7E20A}" srcOrd="0" destOrd="0" presId="urn:microsoft.com/office/officeart/2008/layout/HalfCircleOrganizationChart"/>
    <dgm:cxn modelId="{B6A4C0CD-7A38-8446-8843-FFE255D95A31}" type="presParOf" srcId="{B73A55DD-1172-074E-BB8B-515AECF7E20A}" destId="{364A671A-4760-884C-B6BA-7920D22C39CC}" srcOrd="0" destOrd="0" presId="urn:microsoft.com/office/officeart/2008/layout/HalfCircleOrganizationChart"/>
    <dgm:cxn modelId="{43A3E6D1-7F9A-EA48-BC89-4FE9FE0E6AD3}" type="presParOf" srcId="{B73A55DD-1172-074E-BB8B-515AECF7E20A}" destId="{3EB7FF13-B64D-544D-839F-C5E2D2B34240}" srcOrd="1" destOrd="0" presId="urn:microsoft.com/office/officeart/2008/layout/HalfCircleOrganizationChart"/>
    <dgm:cxn modelId="{B9CD45CD-3069-E947-B093-4ABA999BA99F}" type="presParOf" srcId="{B73A55DD-1172-074E-BB8B-515AECF7E20A}" destId="{3F41BC9D-E17E-4246-9EDC-701DE2734FC5}" srcOrd="2" destOrd="0" presId="urn:microsoft.com/office/officeart/2008/layout/HalfCircleOrganizationChart"/>
    <dgm:cxn modelId="{7E051E6F-8740-CF45-9D25-FA3112C83AFF}" type="presParOf" srcId="{B73A55DD-1172-074E-BB8B-515AECF7E20A}" destId="{86E80B09-5A9A-F24C-B32B-40144D117754}" srcOrd="3" destOrd="0" presId="urn:microsoft.com/office/officeart/2008/layout/HalfCircleOrganizationChart"/>
    <dgm:cxn modelId="{8AA0E68C-CA44-AA48-8B30-BAECD639E7B1}" type="presParOf" srcId="{0ADDB265-7717-5C48-8052-F3E8E67C9343}" destId="{07D18399-52D1-454D-86CC-4FC5E852ACA8}" srcOrd="1" destOrd="0" presId="urn:microsoft.com/office/officeart/2008/layout/HalfCircleOrganizationChart"/>
    <dgm:cxn modelId="{07BF5E3B-CBA8-364A-A9A2-23CD4461F0BB}" type="presParOf" srcId="{0ADDB265-7717-5C48-8052-F3E8E67C9343}" destId="{67BE8D26-34F1-BF48-88B3-D60C3BA0F943}" srcOrd="2" destOrd="0" presId="urn:microsoft.com/office/officeart/2008/layout/HalfCircleOrganizationChart"/>
    <dgm:cxn modelId="{920254F0-5FF6-EE4C-A166-E4765006164F}" type="presParOf" srcId="{312DDFC9-2D67-1940-B5FF-EC83B930C27C}" destId="{A3290EC3-0C95-B74F-A880-D8B1EE865DF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3D683-1EC3-C642-8FC5-5446DC703ADC}">
      <dsp:nvSpPr>
        <dsp:cNvPr id="0" name=""/>
        <dsp:cNvSpPr/>
      </dsp:nvSpPr>
      <dsp:spPr>
        <a:xfrm>
          <a:off x="406400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3182949" y="184137"/>
              </a:lnTo>
              <a:lnTo>
                <a:pt x="3182949" y="36827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82842-FA8B-0A48-B41C-F5BFF40BED92}">
      <dsp:nvSpPr>
        <dsp:cNvPr id="0" name=""/>
        <dsp:cNvSpPr/>
      </dsp:nvSpPr>
      <dsp:spPr>
        <a:xfrm>
          <a:off x="4064000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17BBC-6DCC-6748-A794-925DE59E9024}">
      <dsp:nvSpPr>
        <dsp:cNvPr id="0" name=""/>
        <dsp:cNvSpPr/>
      </dsp:nvSpPr>
      <dsp:spPr>
        <a:xfrm>
          <a:off x="3003016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4504C-E46A-1A47-9E1A-B293E2200592}">
      <dsp:nvSpPr>
        <dsp:cNvPr id="0" name=""/>
        <dsp:cNvSpPr/>
      </dsp:nvSpPr>
      <dsp:spPr>
        <a:xfrm>
          <a:off x="88105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21438-03A0-8447-9CD3-85CEC3B2DF31}">
      <dsp:nvSpPr>
        <dsp:cNvPr id="0" name=""/>
        <dsp:cNvSpPr/>
      </dsp:nvSpPr>
      <dsp:spPr>
        <a:xfrm>
          <a:off x="3625577" y="1648350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95085-6D61-204C-AF5D-412D355D25C5}">
      <dsp:nvSpPr>
        <dsp:cNvPr id="0" name=""/>
        <dsp:cNvSpPr/>
      </dsp:nvSpPr>
      <dsp:spPr>
        <a:xfrm>
          <a:off x="3625577" y="1648350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B0C7C-62CC-5A41-BCA9-E2DCFD3D4879}">
      <dsp:nvSpPr>
        <dsp:cNvPr id="0" name=""/>
        <dsp:cNvSpPr/>
      </dsp:nvSpPr>
      <dsp:spPr>
        <a:xfrm>
          <a:off x="3187154" y="1806182"/>
          <a:ext cx="1753691" cy="5611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Website</a:t>
          </a:r>
          <a:endParaRPr lang="en-US" sz="3100" kern="1200" dirty="0"/>
        </a:p>
      </dsp:txBody>
      <dsp:txXfrm>
        <a:off x="3187154" y="1806182"/>
        <a:ext cx="1753691" cy="561181"/>
      </dsp:txXfrm>
    </dsp:sp>
    <dsp:sp modelId="{CEABEE51-A0FA-1748-8730-E40569D219DB}">
      <dsp:nvSpPr>
        <dsp:cNvPr id="0" name=""/>
        <dsp:cNvSpPr/>
      </dsp:nvSpPr>
      <dsp:spPr>
        <a:xfrm>
          <a:off x="442627" y="2893471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D19FF-80A3-2645-8073-1B5151E2ED22}">
      <dsp:nvSpPr>
        <dsp:cNvPr id="0" name=""/>
        <dsp:cNvSpPr/>
      </dsp:nvSpPr>
      <dsp:spPr>
        <a:xfrm>
          <a:off x="442627" y="2893471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191AE-ED19-1443-82FF-308B113DA6D1}">
      <dsp:nvSpPr>
        <dsp:cNvPr id="0" name=""/>
        <dsp:cNvSpPr/>
      </dsp:nvSpPr>
      <dsp:spPr>
        <a:xfrm>
          <a:off x="4204" y="3051303"/>
          <a:ext cx="1753691" cy="5611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media</a:t>
          </a:r>
          <a:endParaRPr lang="en-US" sz="3100" kern="1200" dirty="0"/>
        </a:p>
      </dsp:txBody>
      <dsp:txXfrm>
        <a:off x="4204" y="3051303"/>
        <a:ext cx="1753691" cy="561181"/>
      </dsp:txXfrm>
    </dsp:sp>
    <dsp:sp modelId="{AE44DCF7-B7FA-7142-A2ED-7D6899015B6C}">
      <dsp:nvSpPr>
        <dsp:cNvPr id="0" name=""/>
        <dsp:cNvSpPr/>
      </dsp:nvSpPr>
      <dsp:spPr>
        <a:xfrm>
          <a:off x="2564593" y="2893471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77AB5-0EE8-EA4F-98DC-406C29EFD225}">
      <dsp:nvSpPr>
        <dsp:cNvPr id="0" name=""/>
        <dsp:cNvSpPr/>
      </dsp:nvSpPr>
      <dsp:spPr>
        <a:xfrm>
          <a:off x="2564593" y="2893471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DC978-751B-9D4D-BDB7-5C3FE93EAEB2}">
      <dsp:nvSpPr>
        <dsp:cNvPr id="0" name=""/>
        <dsp:cNvSpPr/>
      </dsp:nvSpPr>
      <dsp:spPr>
        <a:xfrm>
          <a:off x="2126170" y="3051303"/>
          <a:ext cx="1753691" cy="5611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HTML files</a:t>
          </a:r>
          <a:endParaRPr lang="en-US" sz="3100" kern="1200" dirty="0"/>
        </a:p>
      </dsp:txBody>
      <dsp:txXfrm>
        <a:off x="2126170" y="3051303"/>
        <a:ext cx="1753691" cy="561181"/>
      </dsp:txXfrm>
    </dsp:sp>
    <dsp:sp modelId="{581C46A0-880F-014E-AA62-44DAF194CF60}">
      <dsp:nvSpPr>
        <dsp:cNvPr id="0" name=""/>
        <dsp:cNvSpPr/>
      </dsp:nvSpPr>
      <dsp:spPr>
        <a:xfrm>
          <a:off x="4686560" y="2893471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ED2F5-D5D6-BA49-8FBA-AB71BDE9F689}">
      <dsp:nvSpPr>
        <dsp:cNvPr id="0" name=""/>
        <dsp:cNvSpPr/>
      </dsp:nvSpPr>
      <dsp:spPr>
        <a:xfrm>
          <a:off x="4686560" y="2893471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34544-84DB-D840-B97F-8FB4ABCE1FA5}">
      <dsp:nvSpPr>
        <dsp:cNvPr id="0" name=""/>
        <dsp:cNvSpPr/>
      </dsp:nvSpPr>
      <dsp:spPr>
        <a:xfrm>
          <a:off x="4248137" y="3051303"/>
          <a:ext cx="1753691" cy="5611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libraries</a:t>
          </a:r>
          <a:endParaRPr lang="en-US" sz="3100" kern="1200" dirty="0"/>
        </a:p>
      </dsp:txBody>
      <dsp:txXfrm>
        <a:off x="4248137" y="3051303"/>
        <a:ext cx="1753691" cy="561181"/>
      </dsp:txXfrm>
    </dsp:sp>
    <dsp:sp modelId="{3EB7FF13-B64D-544D-839F-C5E2D2B34240}">
      <dsp:nvSpPr>
        <dsp:cNvPr id="0" name=""/>
        <dsp:cNvSpPr/>
      </dsp:nvSpPr>
      <dsp:spPr>
        <a:xfrm>
          <a:off x="6808527" y="2893471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1BC9D-E17E-4246-9EDC-701DE2734FC5}">
      <dsp:nvSpPr>
        <dsp:cNvPr id="0" name=""/>
        <dsp:cNvSpPr/>
      </dsp:nvSpPr>
      <dsp:spPr>
        <a:xfrm>
          <a:off x="6808527" y="2893471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A671A-4760-884C-B6BA-7920D22C39CC}">
      <dsp:nvSpPr>
        <dsp:cNvPr id="0" name=""/>
        <dsp:cNvSpPr/>
      </dsp:nvSpPr>
      <dsp:spPr>
        <a:xfrm>
          <a:off x="6370104" y="3051303"/>
          <a:ext cx="1753691" cy="5611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CSS </a:t>
          </a:r>
          <a:endParaRPr lang="en-US" sz="3100" kern="1200" dirty="0"/>
        </a:p>
      </dsp:txBody>
      <dsp:txXfrm>
        <a:off x="6370104" y="3051303"/>
        <a:ext cx="1753691" cy="561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0C089-9520-744E-B6F1-30542812A52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01AA-634D-2B4F-B9E1-9F656B1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9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1553-A498-4142-B732-6E689F52967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93A8-5FFE-124D-9010-BF1B64DD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ydandash/CityTechSoc-WebDev-10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3808" y="0"/>
            <a:ext cx="6108192" cy="30925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Web Dev 101</a:t>
            </a:r>
          </a:p>
          <a:p>
            <a:pPr algn="ctr"/>
            <a:r>
              <a:rPr lang="en-US" sz="4000" dirty="0" smtClean="0"/>
              <a:t>Session </a:t>
            </a:r>
            <a:r>
              <a:rPr lang="en-US" sz="4000" dirty="0" smtClean="0"/>
              <a:t>2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83808" cy="3092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1040" y="3636676"/>
            <a:ext cx="515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</a:rPr>
              <a:t>Further HTML </a:t>
            </a:r>
            <a:endParaRPr lang="en-US" sz="3200" dirty="0" smtClean="0">
              <a:latin typeface="+mj-lt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200" dirty="0">
                <a:latin typeface="+mj-lt"/>
              </a:rPr>
              <a:t>Attributes,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+mj-lt"/>
              </a:rPr>
              <a:t>Classes and IDs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</a:rPr>
              <a:t>File </a:t>
            </a:r>
            <a:r>
              <a:rPr lang="en-US" sz="3200" dirty="0" smtClean="0">
                <a:latin typeface="+mj-lt"/>
              </a:rPr>
              <a:t>O</a:t>
            </a:r>
            <a:r>
              <a:rPr lang="en-US" sz="3200" dirty="0" smtClean="0">
                <a:latin typeface="+mj-lt"/>
              </a:rPr>
              <a:t>rganisation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92419" y="3530342"/>
            <a:ext cx="515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>
                <a:latin typeface="+mj-lt"/>
              </a:rPr>
              <a:t>Using Ext Libraries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dirty="0">
                <a:latin typeface="+mj-lt"/>
              </a:rPr>
              <a:t>CSS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dirty="0">
                <a:latin typeface="+mj-lt"/>
              </a:rPr>
              <a:t>Learning Resources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067502"/>
            <a:ext cx="12192000" cy="790498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9268803" y="6211669"/>
            <a:ext cx="333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Esraa Dandash 19/11/2018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66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Further HTML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3058" y="2051222"/>
            <a:ext cx="108959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Go </a:t>
            </a:r>
            <a:r>
              <a:rPr lang="en-US" sz="2400" dirty="0" smtClean="0"/>
              <a:t>to </a:t>
            </a:r>
            <a:r>
              <a:rPr lang="en-US" sz="2400" dirty="0" smtClean="0">
                <a:hlinkClick r:id="rId2"/>
              </a:rPr>
              <a:t>https://github.com/eydandash/CityTechSoc-WebDev-101/</a:t>
            </a: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Bookmark this page if you would like to reach it easily every session.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Download Session </a:t>
            </a:r>
            <a:r>
              <a:rPr lang="en-US" sz="2400" dirty="0" smtClean="0"/>
              <a:t>2 </a:t>
            </a:r>
            <a:r>
              <a:rPr lang="en-US" sz="2400" dirty="0" smtClean="0"/>
              <a:t>and </a:t>
            </a:r>
            <a:r>
              <a:rPr lang="en-US" sz="2400" dirty="0" smtClean="0"/>
              <a:t>you can check the </a:t>
            </a:r>
            <a:r>
              <a:rPr lang="en-US" sz="2400" dirty="0" smtClean="0"/>
              <a:t>resources in the recourses menu for </a:t>
            </a:r>
            <a:r>
              <a:rPr lang="en-US" sz="2400" dirty="0" smtClean="0"/>
              <a:t>second session</a:t>
            </a:r>
            <a:r>
              <a:rPr lang="en-US" sz="2400" dirty="0" smtClean="0"/>
              <a:t>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Open </a:t>
            </a:r>
            <a:r>
              <a:rPr lang="en-US" sz="2400" dirty="0" err="1" smtClean="0"/>
              <a:t>index.html</a:t>
            </a:r>
            <a:r>
              <a:rPr lang="en-US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dirty="0" smtClean="0"/>
              <a:t>your text editor (Exercise </a:t>
            </a:r>
            <a:r>
              <a:rPr lang="en-US" sz="2400" dirty="0" smtClean="0"/>
              <a:t>2)</a:t>
            </a: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Follow the </a:t>
            </a:r>
            <a:r>
              <a:rPr lang="en-US" sz="2400" dirty="0" smtClean="0"/>
              <a:t>comments to add the HTML tags that we will go through today: new ones include </a:t>
            </a:r>
            <a:r>
              <a:rPr lang="en-US" sz="2400" dirty="0" err="1" smtClean="0"/>
              <a:t>nav</a:t>
            </a:r>
            <a:r>
              <a:rPr lang="en-US" sz="2400" dirty="0" smtClean="0"/>
              <a:t>, image, link, list, table and line break.</a:t>
            </a:r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Add attributes as defined in the comments.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931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66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File Organisation</a:t>
            </a:r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02022172"/>
              </p:ext>
            </p:extLst>
          </p:nvPr>
        </p:nvGraphicFramePr>
        <p:xfrm>
          <a:off x="1862666" y="592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54533" y="5943600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288340"/>
            <a:ext cx="12192000" cy="15696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To use external styling sheets, libraries or media (images) we always have to include them in the header tags of our HTML files or link them in the attributes for </a:t>
            </a:r>
            <a:r>
              <a:rPr lang="en-US" sz="3200" smtClean="0"/>
              <a:t>their relevant tags in the HTML body.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3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66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CSS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0" y="1666732"/>
            <a:ext cx="12192000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Verdana" charset="0"/>
              </a:rPr>
              <a:t>   A</a:t>
            </a:r>
            <a:r>
              <a:rPr lang="en-US" sz="2400" b="0" i="0" u="none" strike="noStrike" dirty="0" smtClean="0">
                <a:solidFill>
                  <a:schemeClr val="bg1"/>
                </a:solidFill>
                <a:effectLst/>
                <a:latin typeface="Verdana" charset="0"/>
              </a:rPr>
              <a:t> language that describes the style of an HTML document.</a:t>
            </a:r>
          </a:p>
          <a:p>
            <a:endParaRPr lang="en-US" sz="2400" b="0" i="0" u="none" strike="noStrike" dirty="0" smtClean="0">
              <a:solidFill>
                <a:schemeClr val="bg1"/>
              </a:solidFill>
              <a:effectLst/>
              <a:latin typeface="Verdana" charset="0"/>
            </a:endParaRPr>
          </a:p>
          <a:p>
            <a:r>
              <a:rPr lang="en-US" sz="2400" b="0" i="0" u="none" strike="noStrike" dirty="0" smtClean="0">
                <a:solidFill>
                  <a:schemeClr val="bg1"/>
                </a:solidFill>
                <a:effectLst/>
                <a:latin typeface="Verdana" charset="0"/>
              </a:rPr>
              <a:t>   CSS describes how HTML elements should be displayed.</a:t>
            </a:r>
            <a:endParaRPr lang="en-US" sz="2400" b="0" i="0" u="none" strike="noStrike" dirty="0">
              <a:solidFill>
                <a:schemeClr val="bg1"/>
              </a:solidFill>
              <a:effectLst/>
              <a:latin typeface="Verdan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992" y="3151888"/>
            <a:ext cx="108959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Create a new styling sheet, and name it </a:t>
            </a:r>
            <a:r>
              <a:rPr lang="en-US" sz="2400" dirty="0" err="1" smtClean="0"/>
              <a:t>style.css</a:t>
            </a:r>
            <a:r>
              <a:rPr lang="en-US" sz="2400" dirty="0" smtClean="0"/>
              <a:t>, then save it in Exercise 2.</a:t>
            </a: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Change the font of all elements in body to your own </a:t>
            </a:r>
            <a:r>
              <a:rPr lang="en-US" sz="2400" dirty="0" err="1" smtClean="0"/>
              <a:t>favourite</a:t>
            </a:r>
            <a:r>
              <a:rPr lang="en-US" sz="2400" dirty="0" smtClean="0"/>
              <a:t> Google Font chosen from the resources link. (check resources)</a:t>
            </a: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Save and refresh, any changes??</a:t>
            </a: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Link it.</a:t>
            </a:r>
            <a:endParaRPr lang="en-US" sz="2400" dirty="0" smtClean="0"/>
          </a:p>
          <a:p>
            <a:pPr marL="457200" lvl="0" indent="-457200" defTabSz="914400">
              <a:buFont typeface="Arial" charset="0"/>
              <a:buAutoNum type="arabicPeriod"/>
            </a:pPr>
            <a:r>
              <a:rPr lang="en-US" sz="2400" dirty="0" smtClean="0"/>
              <a:t>Go ahead and do the following changes to the html elements: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Change Header font size to 30px, font-weight to 400, and color to white.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Change the column width to fit the page, and </a:t>
            </a:r>
            <a:r>
              <a:rPr lang="en-US" sz="2400" dirty="0" err="1" smtClean="0"/>
              <a:t>bg</a:t>
            </a:r>
            <a:r>
              <a:rPr lang="en-US" sz="2400" dirty="0" smtClean="0"/>
              <a:t>-color the middle rows black and font white. (hint: use classes) , then add borders to it.</a:t>
            </a:r>
          </a:p>
        </p:txBody>
      </p:sp>
    </p:spTree>
    <p:extLst>
      <p:ext uri="{BB962C8B-B14F-4D97-AF65-F5344CB8AC3E}">
        <p14:creationId xmlns:p14="http://schemas.microsoft.com/office/powerpoint/2010/main" val="74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CSS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738555"/>
            <a:ext cx="10895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Set </a:t>
            </a:r>
            <a:r>
              <a:rPr lang="en-US" sz="2400" dirty="0" err="1" smtClean="0"/>
              <a:t>navbar</a:t>
            </a:r>
            <a:r>
              <a:rPr lang="en-US" sz="2400" dirty="0" smtClean="0"/>
              <a:t> height to 30 </a:t>
            </a:r>
            <a:r>
              <a:rPr lang="en-US" sz="2400" dirty="0" err="1" smtClean="0"/>
              <a:t>px</a:t>
            </a:r>
            <a:r>
              <a:rPr lang="en-US" sz="2400" dirty="0" smtClean="0"/>
              <a:t>, padding to 5 </a:t>
            </a:r>
            <a:r>
              <a:rPr lang="en-US" sz="2400" dirty="0" err="1" smtClean="0"/>
              <a:t>px</a:t>
            </a:r>
            <a:r>
              <a:rPr lang="en-US" sz="2400" dirty="0" smtClean="0"/>
              <a:t>, background </a:t>
            </a:r>
            <a:r>
              <a:rPr lang="en-US" sz="2400" dirty="0" err="1" smtClean="0"/>
              <a:t>colour</a:t>
            </a:r>
            <a:r>
              <a:rPr lang="en-US" sz="2400" dirty="0" smtClean="0"/>
              <a:t> to your chosen </a:t>
            </a:r>
            <a:r>
              <a:rPr lang="en-US" sz="2400" dirty="0" err="1" smtClean="0"/>
              <a:t>colour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Add a border to your </a:t>
            </a:r>
            <a:r>
              <a:rPr lang="en-US" sz="2400" dirty="0" err="1" smtClean="0"/>
              <a:t>navbar</a:t>
            </a:r>
            <a:r>
              <a:rPr lang="en-US" sz="2400" dirty="0" smtClean="0"/>
              <a:t>, color blue, solid, 3 </a:t>
            </a:r>
            <a:r>
              <a:rPr lang="en-US" sz="2400" dirty="0" err="1" smtClean="0"/>
              <a:t>px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Add class to the rest of the body, then style it to have a background of your choice from </a:t>
            </a:r>
            <a:r>
              <a:rPr lang="en-US" sz="2400" dirty="0" err="1"/>
              <a:t>U</a:t>
            </a:r>
            <a:r>
              <a:rPr lang="en-US" sz="2400" dirty="0" err="1" smtClean="0"/>
              <a:t>nsplash</a:t>
            </a:r>
            <a:r>
              <a:rPr lang="en-US" sz="2400" dirty="0" smtClean="0"/>
              <a:t> (in resources)!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886062"/>
            <a:ext cx="12192000" cy="971937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See you next Monday 💻💥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34" y="1151467"/>
            <a:ext cx="5198533" cy="237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362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Verdana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esraadandash@gmail.com</dc:creator>
  <cp:lastModifiedBy>esraadandash@gmail.com</cp:lastModifiedBy>
  <cp:revision>12</cp:revision>
  <dcterms:created xsi:type="dcterms:W3CDTF">2018-11-19T15:44:57Z</dcterms:created>
  <dcterms:modified xsi:type="dcterms:W3CDTF">2018-11-19T19:44:34Z</dcterms:modified>
</cp:coreProperties>
</file>