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6383"/>
  </p:normalViewPr>
  <p:slideViewPr>
    <p:cSldViewPr snapToGrid="0" snapToObjects="1">
      <p:cViewPr varScale="1">
        <p:scale>
          <a:sx n="162" d="100"/>
          <a:sy n="162" d="100"/>
        </p:scale>
        <p:origin x="11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14B08-8DF3-994C-99B9-C4FCF359839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3D8EEF0-FDC2-7A4D-AC22-CE48D380970C}">
      <dgm:prSet phldrT="[Text]"/>
      <dgm:spPr/>
      <dgm:t>
        <a:bodyPr/>
        <a:lstStyle/>
        <a:p>
          <a:r>
            <a:rPr lang="en-US" dirty="0" smtClean="0"/>
            <a:t>Selectors</a:t>
          </a:r>
          <a:endParaRPr lang="en-US" dirty="0"/>
        </a:p>
      </dgm:t>
    </dgm:pt>
    <dgm:pt modelId="{A11C54D1-A4C4-F244-8076-A8884DC2046D}" type="parTrans" cxnId="{FC0EDB6F-C900-6C4A-9CFD-E4C0B9CED48A}">
      <dgm:prSet/>
      <dgm:spPr/>
      <dgm:t>
        <a:bodyPr/>
        <a:lstStyle/>
        <a:p>
          <a:endParaRPr lang="en-US"/>
        </a:p>
      </dgm:t>
    </dgm:pt>
    <dgm:pt modelId="{93E34A46-FBD8-9742-B860-E3EEE6801180}" type="sibTrans" cxnId="{FC0EDB6F-C900-6C4A-9CFD-E4C0B9CED48A}">
      <dgm:prSet/>
      <dgm:spPr/>
      <dgm:t>
        <a:bodyPr/>
        <a:lstStyle/>
        <a:p>
          <a:endParaRPr lang="en-US"/>
        </a:p>
      </dgm:t>
    </dgm:pt>
    <dgm:pt modelId="{80BEE18D-0BF3-0249-A813-1A88B595367E}">
      <dgm:prSet phldrT="[Text]"/>
      <dgm:spPr/>
      <dgm:t>
        <a:bodyPr/>
        <a:lstStyle/>
        <a:p>
          <a:r>
            <a:rPr lang="en-US" dirty="0" smtClean="0"/>
            <a:t>Styling</a:t>
          </a:r>
          <a:endParaRPr lang="en-US" dirty="0"/>
        </a:p>
      </dgm:t>
    </dgm:pt>
    <dgm:pt modelId="{F021CC2C-21F0-0E43-9C1E-1FC1D167CAB3}" type="parTrans" cxnId="{5E401BC8-62B9-0D42-A9A5-B037C360FFEA}">
      <dgm:prSet/>
      <dgm:spPr/>
      <dgm:t>
        <a:bodyPr/>
        <a:lstStyle/>
        <a:p>
          <a:endParaRPr lang="en-US"/>
        </a:p>
      </dgm:t>
    </dgm:pt>
    <dgm:pt modelId="{FD0B0741-559D-2049-A7CB-8CA50390F645}" type="sibTrans" cxnId="{5E401BC8-62B9-0D42-A9A5-B037C360FFEA}">
      <dgm:prSet/>
      <dgm:spPr/>
      <dgm:t>
        <a:bodyPr/>
        <a:lstStyle/>
        <a:p>
          <a:endParaRPr lang="en-US"/>
        </a:p>
      </dgm:t>
    </dgm:pt>
    <dgm:pt modelId="{DAF95531-31E0-4F46-AFD8-FD7391AA329E}">
      <dgm:prSet phldrT="[Text]"/>
      <dgm:spPr/>
      <dgm:t>
        <a:bodyPr/>
        <a:lstStyle/>
        <a:p>
          <a:r>
            <a:rPr lang="en-US" dirty="0" smtClean="0"/>
            <a:t>Box Properties</a:t>
          </a:r>
          <a:endParaRPr lang="en-US" dirty="0"/>
        </a:p>
      </dgm:t>
    </dgm:pt>
    <dgm:pt modelId="{980FE5C4-6DF4-444A-9392-7BFAD10776C2}" type="parTrans" cxnId="{8A2CCCB3-6E72-FE44-886A-DD915B3D8D1D}">
      <dgm:prSet/>
      <dgm:spPr/>
      <dgm:t>
        <a:bodyPr/>
        <a:lstStyle/>
        <a:p>
          <a:endParaRPr lang="en-US"/>
        </a:p>
      </dgm:t>
    </dgm:pt>
    <dgm:pt modelId="{27231EE6-9894-7E4B-8749-B7DFE5025887}" type="sibTrans" cxnId="{8A2CCCB3-6E72-FE44-886A-DD915B3D8D1D}">
      <dgm:prSet/>
      <dgm:spPr/>
      <dgm:t>
        <a:bodyPr/>
        <a:lstStyle/>
        <a:p>
          <a:pPr rtl="0"/>
          <a:endParaRPr lang="en-US"/>
        </a:p>
      </dgm:t>
    </dgm:pt>
    <dgm:pt modelId="{F3625D1C-81BF-C34E-9002-8579F69C9AD0}">
      <dgm:prSet/>
      <dgm:spPr/>
      <dgm:t>
        <a:bodyPr/>
        <a:lstStyle/>
        <a:p>
          <a:r>
            <a:rPr lang="en-US" dirty="0" smtClean="0"/>
            <a:t>Pseudo Selectors</a:t>
          </a:r>
          <a:endParaRPr lang="en-US" dirty="0"/>
        </a:p>
      </dgm:t>
    </dgm:pt>
    <dgm:pt modelId="{0FE1BA19-FA2C-FA45-8E0C-9808B76D2E16}" type="parTrans" cxnId="{59E09D4C-07EE-0142-89E8-55F0E5E06836}">
      <dgm:prSet/>
      <dgm:spPr/>
      <dgm:t>
        <a:bodyPr/>
        <a:lstStyle/>
        <a:p>
          <a:endParaRPr lang="en-US"/>
        </a:p>
      </dgm:t>
    </dgm:pt>
    <dgm:pt modelId="{7207AEC1-3E05-704C-B33D-262B3715E15D}" type="sibTrans" cxnId="{59E09D4C-07EE-0142-89E8-55F0E5E06836}">
      <dgm:prSet/>
      <dgm:spPr/>
      <dgm:t>
        <a:bodyPr/>
        <a:lstStyle/>
        <a:p>
          <a:endParaRPr lang="en-US"/>
        </a:p>
      </dgm:t>
    </dgm:pt>
    <dgm:pt modelId="{A23CC843-4DC5-EB49-B5E7-E281F079CBBA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9160C882-5463-B04B-8A3E-E929A3D533DE}" type="sibTrans" cxnId="{CBC86E32-1CE9-0541-AA97-0025F4369B11}">
      <dgm:prSet/>
      <dgm:spPr/>
      <dgm:t>
        <a:bodyPr/>
        <a:lstStyle/>
        <a:p>
          <a:endParaRPr lang="en-US"/>
        </a:p>
      </dgm:t>
    </dgm:pt>
    <dgm:pt modelId="{E93B3258-AD4F-CA43-B126-B79642DE2FCF}" type="parTrans" cxnId="{CBC86E32-1CE9-0541-AA97-0025F4369B11}">
      <dgm:prSet/>
      <dgm:spPr/>
      <dgm:t>
        <a:bodyPr/>
        <a:lstStyle/>
        <a:p>
          <a:endParaRPr lang="en-US"/>
        </a:p>
      </dgm:t>
    </dgm:pt>
    <dgm:pt modelId="{ED996D38-8E47-D344-A150-BB9209D5A08F}">
      <dgm:prSet/>
      <dgm:spPr/>
      <dgm:t>
        <a:bodyPr/>
        <a:lstStyle/>
        <a:p>
          <a:r>
            <a:rPr lang="en-US" dirty="0" smtClean="0"/>
            <a:t>Font</a:t>
          </a:r>
          <a:endParaRPr lang="en-US" dirty="0"/>
        </a:p>
      </dgm:t>
    </dgm:pt>
    <dgm:pt modelId="{8838C3C2-63B8-0B4C-B071-CFD21D0FDF24}" type="parTrans" cxnId="{86039695-DAAA-954D-9245-5540C6A35317}">
      <dgm:prSet/>
      <dgm:spPr/>
      <dgm:t>
        <a:bodyPr/>
        <a:lstStyle/>
        <a:p>
          <a:endParaRPr lang="en-US"/>
        </a:p>
      </dgm:t>
    </dgm:pt>
    <dgm:pt modelId="{149EFB75-15CD-6041-B315-A4C2737BE9AD}" type="sibTrans" cxnId="{86039695-DAAA-954D-9245-5540C6A35317}">
      <dgm:prSet/>
      <dgm:spPr/>
      <dgm:t>
        <a:bodyPr/>
        <a:lstStyle/>
        <a:p>
          <a:endParaRPr lang="en-US"/>
        </a:p>
      </dgm:t>
    </dgm:pt>
    <dgm:pt modelId="{CF15C764-86CF-954A-B792-E100C895B104}">
      <dgm:prSet/>
      <dgm:spPr/>
      <dgm:t>
        <a:bodyPr/>
        <a:lstStyle/>
        <a:p>
          <a:r>
            <a:rPr lang="en-US" dirty="0" smtClean="0"/>
            <a:t>Position</a:t>
          </a:r>
        </a:p>
      </dgm:t>
    </dgm:pt>
    <dgm:pt modelId="{CEC2D8EB-C9D3-504D-893B-82514175BC1C}" type="parTrans" cxnId="{AE764F18-7308-D24B-87A2-8099AB5FE6E5}">
      <dgm:prSet/>
      <dgm:spPr/>
      <dgm:t>
        <a:bodyPr/>
        <a:lstStyle/>
        <a:p>
          <a:endParaRPr lang="en-US"/>
        </a:p>
      </dgm:t>
    </dgm:pt>
    <dgm:pt modelId="{3FACBF13-B34F-BC43-BFCC-893782C8D7EF}" type="sibTrans" cxnId="{AE764F18-7308-D24B-87A2-8099AB5FE6E5}">
      <dgm:prSet/>
      <dgm:spPr/>
      <dgm:t>
        <a:bodyPr/>
        <a:lstStyle/>
        <a:p>
          <a:endParaRPr lang="en-US"/>
        </a:p>
      </dgm:t>
    </dgm:pt>
    <dgm:pt modelId="{8DD8BA07-1EFD-004F-8F5D-9080D24ED6A4}">
      <dgm:prSet/>
      <dgm:spPr/>
      <dgm:t>
        <a:bodyPr/>
        <a:lstStyle/>
        <a:p>
          <a:r>
            <a:rPr lang="en-US" dirty="0" smtClean="0"/>
            <a:t>Lists</a:t>
          </a:r>
          <a:endParaRPr lang="en-US" dirty="0"/>
        </a:p>
      </dgm:t>
    </dgm:pt>
    <dgm:pt modelId="{8F1547D2-8721-8E48-AB2A-ACB9E02FA8F9}" type="parTrans" cxnId="{CC0A9B00-BF72-0E42-BDAC-88AF328C1341}">
      <dgm:prSet/>
      <dgm:spPr/>
      <dgm:t>
        <a:bodyPr/>
        <a:lstStyle/>
        <a:p>
          <a:endParaRPr lang="en-US"/>
        </a:p>
      </dgm:t>
    </dgm:pt>
    <dgm:pt modelId="{D1A3EA43-70CD-FC41-9578-70706989BEE9}" type="sibTrans" cxnId="{CC0A9B00-BF72-0E42-BDAC-88AF328C1341}">
      <dgm:prSet/>
      <dgm:spPr/>
      <dgm:t>
        <a:bodyPr/>
        <a:lstStyle/>
        <a:p>
          <a:endParaRPr lang="en-US"/>
        </a:p>
      </dgm:t>
    </dgm:pt>
    <dgm:pt modelId="{980970A1-2E4A-314A-8A47-7E72F6016C6C}">
      <dgm:prSet phldrT="[Text]"/>
      <dgm:spPr/>
      <dgm:t>
        <a:bodyPr/>
        <a:lstStyle/>
        <a:p>
          <a:r>
            <a:rPr lang="en-US" dirty="0" smtClean="0"/>
            <a:t>Margins</a:t>
          </a:r>
          <a:endParaRPr lang="en-US" dirty="0"/>
        </a:p>
      </dgm:t>
    </dgm:pt>
    <dgm:pt modelId="{B072A879-7CFE-7C42-BAA6-2BD5A155CDEB}" type="parTrans" cxnId="{6BF97F67-2F10-3C40-90BF-EDE5D7953101}">
      <dgm:prSet/>
      <dgm:spPr/>
      <dgm:t>
        <a:bodyPr/>
        <a:lstStyle/>
        <a:p>
          <a:endParaRPr lang="en-US"/>
        </a:p>
      </dgm:t>
    </dgm:pt>
    <dgm:pt modelId="{034FFB3C-2DE8-924A-B9C6-89D84C2448E7}" type="sibTrans" cxnId="{6BF97F67-2F10-3C40-90BF-EDE5D7953101}">
      <dgm:prSet/>
      <dgm:spPr/>
      <dgm:t>
        <a:bodyPr/>
        <a:lstStyle/>
        <a:p>
          <a:endParaRPr lang="en-US"/>
        </a:p>
      </dgm:t>
    </dgm:pt>
    <dgm:pt modelId="{C1F325FF-6D02-304E-A3A6-FB454F9AFA83}">
      <dgm:prSet phldrT="[Text]"/>
      <dgm:spPr/>
      <dgm:t>
        <a:bodyPr/>
        <a:lstStyle/>
        <a:p>
          <a:r>
            <a:rPr lang="en-US" dirty="0" smtClean="0"/>
            <a:t>Padding</a:t>
          </a:r>
          <a:endParaRPr lang="en-US" dirty="0"/>
        </a:p>
      </dgm:t>
    </dgm:pt>
    <dgm:pt modelId="{6D6E80E8-97B2-9B4A-8D62-5D9D47B3C032}" type="parTrans" cxnId="{EAE89B01-62F1-E249-AE9A-A261DB1630AE}">
      <dgm:prSet/>
      <dgm:spPr/>
      <dgm:t>
        <a:bodyPr/>
        <a:lstStyle/>
        <a:p>
          <a:endParaRPr lang="en-US"/>
        </a:p>
      </dgm:t>
    </dgm:pt>
    <dgm:pt modelId="{813DABBD-2D54-1649-BD8C-BB54F5315551}" type="sibTrans" cxnId="{EAE89B01-62F1-E249-AE9A-A261DB1630AE}">
      <dgm:prSet/>
      <dgm:spPr/>
      <dgm:t>
        <a:bodyPr/>
        <a:lstStyle/>
        <a:p>
          <a:endParaRPr lang="en-US"/>
        </a:p>
      </dgm:t>
    </dgm:pt>
    <dgm:pt modelId="{229E44AA-FAE2-F74C-AECE-3FA2F2E5A76A}">
      <dgm:prSet phldrT="[Text]"/>
      <dgm:spPr/>
      <dgm:t>
        <a:bodyPr/>
        <a:lstStyle/>
        <a:p>
          <a:r>
            <a:rPr lang="en-US" dirty="0" smtClean="0"/>
            <a:t>Borders</a:t>
          </a:r>
          <a:endParaRPr lang="en-US" dirty="0"/>
        </a:p>
      </dgm:t>
    </dgm:pt>
    <dgm:pt modelId="{81A25343-0D16-EB49-8A0C-EDCE0EE36611}" type="parTrans" cxnId="{EF8EC754-B54E-324C-A750-69645C2E51E9}">
      <dgm:prSet/>
      <dgm:spPr/>
      <dgm:t>
        <a:bodyPr/>
        <a:lstStyle/>
        <a:p>
          <a:endParaRPr lang="en-US"/>
        </a:p>
      </dgm:t>
    </dgm:pt>
    <dgm:pt modelId="{4793960F-E4C8-0C49-9999-D40581ABDAFA}" type="sibTrans" cxnId="{EF8EC754-B54E-324C-A750-69645C2E51E9}">
      <dgm:prSet/>
      <dgm:spPr/>
      <dgm:t>
        <a:bodyPr/>
        <a:lstStyle/>
        <a:p>
          <a:endParaRPr lang="en-US"/>
        </a:p>
      </dgm:t>
    </dgm:pt>
    <dgm:pt modelId="{01FA8B12-D776-D247-9A4C-3685483BE2E9}">
      <dgm:prSet phldrT="[Text]"/>
      <dgm:spPr/>
      <dgm:t>
        <a:bodyPr/>
        <a:lstStyle/>
        <a:p>
          <a:r>
            <a:rPr lang="en-US" dirty="0" smtClean="0"/>
            <a:t>Flexbox</a:t>
          </a:r>
          <a:endParaRPr lang="en-US" dirty="0"/>
        </a:p>
      </dgm:t>
    </dgm:pt>
    <dgm:pt modelId="{0DFA7789-85DB-5C4C-ADD5-122651580154}" type="parTrans" cxnId="{97A87FDC-E7A7-0C4A-A6D7-5BC3D09DB3AF}">
      <dgm:prSet/>
      <dgm:spPr/>
      <dgm:t>
        <a:bodyPr/>
        <a:lstStyle/>
        <a:p>
          <a:endParaRPr lang="en-US"/>
        </a:p>
      </dgm:t>
    </dgm:pt>
    <dgm:pt modelId="{1449C741-33FA-1F47-965C-C62983CEDF58}" type="sibTrans" cxnId="{97A87FDC-E7A7-0C4A-A6D7-5BC3D09DB3AF}">
      <dgm:prSet/>
      <dgm:spPr/>
      <dgm:t>
        <a:bodyPr/>
        <a:lstStyle/>
        <a:p>
          <a:endParaRPr lang="en-US"/>
        </a:p>
      </dgm:t>
    </dgm:pt>
    <dgm:pt modelId="{4A836C4A-8899-4A47-AF90-080720415EDB}">
      <dgm:prSet phldrT="[Text]"/>
      <dgm:spPr/>
      <dgm:t>
        <a:bodyPr/>
        <a:lstStyle/>
        <a:p>
          <a:r>
            <a:rPr lang="en-US" dirty="0" smtClean="0"/>
            <a:t>CSS Grid</a:t>
          </a:r>
          <a:endParaRPr lang="en-US" dirty="0"/>
        </a:p>
      </dgm:t>
    </dgm:pt>
    <dgm:pt modelId="{F1E393DF-4ED3-434D-BE13-BFB423DF8DC8}" type="parTrans" cxnId="{32302938-8291-1044-BB6D-FF1B288089FA}">
      <dgm:prSet/>
      <dgm:spPr/>
      <dgm:t>
        <a:bodyPr/>
        <a:lstStyle/>
        <a:p>
          <a:endParaRPr lang="en-US"/>
        </a:p>
      </dgm:t>
    </dgm:pt>
    <dgm:pt modelId="{1132FE91-B65C-8C42-BDE2-C5E8248B92C2}" type="sibTrans" cxnId="{32302938-8291-1044-BB6D-FF1B288089FA}">
      <dgm:prSet/>
      <dgm:spPr/>
      <dgm:t>
        <a:bodyPr/>
        <a:lstStyle/>
        <a:p>
          <a:endParaRPr lang="en-US"/>
        </a:p>
      </dgm:t>
    </dgm:pt>
    <dgm:pt modelId="{F89BCA51-514B-3047-8A9E-B4B9EF8954EE}" type="pres">
      <dgm:prSet presAssocID="{5D414B08-8DF3-994C-99B9-C4FCF359839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2DDFC9-2D67-1940-B5FF-EC83B930C27C}" type="pres">
      <dgm:prSet presAssocID="{A23CC843-4DC5-EB49-B5E7-E281F079CBB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C38220-04B2-AA4D-8D96-2762FF7C17D2}" type="pres">
      <dgm:prSet presAssocID="{A23CC843-4DC5-EB49-B5E7-E281F079CBBA}" presName="rootComposite1" presStyleCnt="0"/>
      <dgm:spPr/>
      <dgm:t>
        <a:bodyPr/>
        <a:lstStyle/>
        <a:p>
          <a:endParaRPr lang="en-US"/>
        </a:p>
      </dgm:t>
    </dgm:pt>
    <dgm:pt modelId="{101B0C7C-62CC-5A41-BCA9-E2DCFD3D4879}" type="pres">
      <dgm:prSet presAssocID="{A23CC843-4DC5-EB49-B5E7-E281F079CBB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1438-03A0-8447-9CD3-85CEC3B2DF31}" type="pres">
      <dgm:prSet presAssocID="{A23CC843-4DC5-EB49-B5E7-E281F079CBBA}" presName="topArc1" presStyleLbl="parChTrans1D1" presStyleIdx="0" presStyleCnt="26"/>
      <dgm:spPr/>
      <dgm:t>
        <a:bodyPr/>
        <a:lstStyle/>
        <a:p>
          <a:endParaRPr lang="en-US"/>
        </a:p>
      </dgm:t>
    </dgm:pt>
    <dgm:pt modelId="{A1A95085-6D61-204C-AF5D-412D355D25C5}" type="pres">
      <dgm:prSet presAssocID="{A23CC843-4DC5-EB49-B5E7-E281F079CBBA}" presName="bottomArc1" presStyleLbl="parChTrans1D1" presStyleIdx="1" presStyleCnt="26"/>
      <dgm:spPr/>
      <dgm:t>
        <a:bodyPr/>
        <a:lstStyle/>
        <a:p>
          <a:endParaRPr lang="en-US"/>
        </a:p>
      </dgm:t>
    </dgm:pt>
    <dgm:pt modelId="{040BB81A-B1B9-3541-B8BB-5A02606B2A57}" type="pres">
      <dgm:prSet presAssocID="{A23CC843-4DC5-EB49-B5E7-E281F079CBBA}" presName="topConnNode1" presStyleLbl="node1" presStyleIdx="0" presStyleCnt="0"/>
      <dgm:spPr/>
      <dgm:t>
        <a:bodyPr/>
        <a:lstStyle/>
        <a:p>
          <a:endParaRPr lang="en-US"/>
        </a:p>
      </dgm:t>
    </dgm:pt>
    <dgm:pt modelId="{723E3C88-ADA5-284E-92C9-A710C9CC7437}" type="pres">
      <dgm:prSet presAssocID="{A23CC843-4DC5-EB49-B5E7-E281F079CBBA}" presName="hierChild2" presStyleCnt="0"/>
      <dgm:spPr/>
      <dgm:t>
        <a:bodyPr/>
        <a:lstStyle/>
        <a:p>
          <a:endParaRPr lang="en-US"/>
        </a:p>
      </dgm:t>
    </dgm:pt>
    <dgm:pt modelId="{98E4504C-E46A-1A47-9E1A-B293E2200592}" type="pres">
      <dgm:prSet presAssocID="{A11C54D1-A4C4-F244-8076-A8884DC2046D}" presName="Name28" presStyleLbl="parChTrans1D2" presStyleIdx="0" presStyleCnt="6"/>
      <dgm:spPr/>
      <dgm:t>
        <a:bodyPr/>
        <a:lstStyle/>
        <a:p>
          <a:endParaRPr lang="en-US"/>
        </a:p>
      </dgm:t>
    </dgm:pt>
    <dgm:pt modelId="{2CDA0CE9-EF21-1849-A4C8-DC5A449430F7}" type="pres">
      <dgm:prSet presAssocID="{03D8EEF0-FDC2-7A4D-AC22-CE48D380970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A33B64-C160-0949-BD40-3C3C7DDB67C3}" type="pres">
      <dgm:prSet presAssocID="{03D8EEF0-FDC2-7A4D-AC22-CE48D380970C}" presName="rootComposite2" presStyleCnt="0"/>
      <dgm:spPr/>
      <dgm:t>
        <a:bodyPr/>
        <a:lstStyle/>
        <a:p>
          <a:endParaRPr lang="en-US"/>
        </a:p>
      </dgm:t>
    </dgm:pt>
    <dgm:pt modelId="{6F8191AE-ED19-1443-82FF-308B113DA6D1}" type="pres">
      <dgm:prSet presAssocID="{03D8EEF0-FDC2-7A4D-AC22-CE48D38097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BEE51-A0FA-1748-8730-E40569D219DB}" type="pres">
      <dgm:prSet presAssocID="{03D8EEF0-FDC2-7A4D-AC22-CE48D380970C}" presName="topArc2" presStyleLbl="parChTrans1D1" presStyleIdx="2" presStyleCnt="26"/>
      <dgm:spPr/>
      <dgm:t>
        <a:bodyPr/>
        <a:lstStyle/>
        <a:p>
          <a:endParaRPr lang="en-US"/>
        </a:p>
      </dgm:t>
    </dgm:pt>
    <dgm:pt modelId="{152D19FF-80A3-2645-8073-1B5151E2ED22}" type="pres">
      <dgm:prSet presAssocID="{03D8EEF0-FDC2-7A4D-AC22-CE48D380970C}" presName="bottomArc2" presStyleLbl="parChTrans1D1" presStyleIdx="3" presStyleCnt="26"/>
      <dgm:spPr/>
      <dgm:t>
        <a:bodyPr/>
        <a:lstStyle/>
        <a:p>
          <a:endParaRPr lang="en-US"/>
        </a:p>
      </dgm:t>
    </dgm:pt>
    <dgm:pt modelId="{405C8091-6BFC-A043-B593-663364E2A06A}" type="pres">
      <dgm:prSet presAssocID="{03D8EEF0-FDC2-7A4D-AC22-CE48D380970C}" presName="topConnNode2" presStyleLbl="node2" presStyleIdx="0" presStyleCnt="0"/>
      <dgm:spPr/>
      <dgm:t>
        <a:bodyPr/>
        <a:lstStyle/>
        <a:p>
          <a:endParaRPr lang="en-US"/>
        </a:p>
      </dgm:t>
    </dgm:pt>
    <dgm:pt modelId="{6BD29FF4-EB05-D346-AD0D-EF7F90651B6D}" type="pres">
      <dgm:prSet presAssocID="{03D8EEF0-FDC2-7A4D-AC22-CE48D380970C}" presName="hierChild4" presStyleCnt="0"/>
      <dgm:spPr/>
      <dgm:t>
        <a:bodyPr/>
        <a:lstStyle/>
        <a:p>
          <a:endParaRPr lang="en-US"/>
        </a:p>
      </dgm:t>
    </dgm:pt>
    <dgm:pt modelId="{87C41AD3-2E3B-9044-B7DC-F4FA63F4CF1C}" type="pres">
      <dgm:prSet presAssocID="{03D8EEF0-FDC2-7A4D-AC22-CE48D380970C}" presName="hierChild5" presStyleCnt="0"/>
      <dgm:spPr/>
      <dgm:t>
        <a:bodyPr/>
        <a:lstStyle/>
        <a:p>
          <a:endParaRPr lang="en-US"/>
        </a:p>
      </dgm:t>
    </dgm:pt>
    <dgm:pt modelId="{22E17BBC-6DCC-6748-A794-925DE59E9024}" type="pres">
      <dgm:prSet presAssocID="{0FE1BA19-FA2C-FA45-8E0C-9808B76D2E16}" presName="Name28" presStyleLbl="parChTrans1D2" presStyleIdx="1" presStyleCnt="6"/>
      <dgm:spPr/>
      <dgm:t>
        <a:bodyPr/>
        <a:lstStyle/>
        <a:p>
          <a:endParaRPr lang="en-US"/>
        </a:p>
      </dgm:t>
    </dgm:pt>
    <dgm:pt modelId="{85733586-32AC-3749-9E57-D55FEE222B78}" type="pres">
      <dgm:prSet presAssocID="{F3625D1C-81BF-C34E-9002-8579F69C9AD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01201CD-8DCA-0F4C-9998-EBEE52E25F72}" type="pres">
      <dgm:prSet presAssocID="{F3625D1C-81BF-C34E-9002-8579F69C9AD0}" presName="rootComposite2" presStyleCnt="0"/>
      <dgm:spPr/>
      <dgm:t>
        <a:bodyPr/>
        <a:lstStyle/>
        <a:p>
          <a:endParaRPr lang="en-US"/>
        </a:p>
      </dgm:t>
    </dgm:pt>
    <dgm:pt modelId="{B83DC978-751B-9D4D-BDB7-5C3FE93EAEB2}" type="pres">
      <dgm:prSet presAssocID="{F3625D1C-81BF-C34E-9002-8579F69C9A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4DCF7-B7FA-7142-A2ED-7D6899015B6C}" type="pres">
      <dgm:prSet presAssocID="{F3625D1C-81BF-C34E-9002-8579F69C9AD0}" presName="topArc2" presStyleLbl="parChTrans1D1" presStyleIdx="4" presStyleCnt="26"/>
      <dgm:spPr/>
      <dgm:t>
        <a:bodyPr/>
        <a:lstStyle/>
        <a:p>
          <a:endParaRPr lang="en-US"/>
        </a:p>
      </dgm:t>
    </dgm:pt>
    <dgm:pt modelId="{79F77AB5-0EE8-EA4F-98DC-406C29EFD225}" type="pres">
      <dgm:prSet presAssocID="{F3625D1C-81BF-C34E-9002-8579F69C9AD0}" presName="bottomArc2" presStyleLbl="parChTrans1D1" presStyleIdx="5" presStyleCnt="26"/>
      <dgm:spPr/>
      <dgm:t>
        <a:bodyPr/>
        <a:lstStyle/>
        <a:p>
          <a:endParaRPr lang="en-US"/>
        </a:p>
      </dgm:t>
    </dgm:pt>
    <dgm:pt modelId="{F3706713-C22C-1D42-973D-AD83B76F28F5}" type="pres">
      <dgm:prSet presAssocID="{F3625D1C-81BF-C34E-9002-8579F69C9AD0}" presName="topConnNode2" presStyleLbl="node2" presStyleIdx="0" presStyleCnt="0"/>
      <dgm:spPr/>
      <dgm:t>
        <a:bodyPr/>
        <a:lstStyle/>
        <a:p>
          <a:endParaRPr lang="en-US"/>
        </a:p>
      </dgm:t>
    </dgm:pt>
    <dgm:pt modelId="{96092EA9-101E-C749-A9F9-0DE061AFADD2}" type="pres">
      <dgm:prSet presAssocID="{F3625D1C-81BF-C34E-9002-8579F69C9AD0}" presName="hierChild4" presStyleCnt="0"/>
      <dgm:spPr/>
      <dgm:t>
        <a:bodyPr/>
        <a:lstStyle/>
        <a:p>
          <a:endParaRPr lang="en-US"/>
        </a:p>
      </dgm:t>
    </dgm:pt>
    <dgm:pt modelId="{30F5710A-9914-F947-96B3-60D8AA321EE4}" type="pres">
      <dgm:prSet presAssocID="{F3625D1C-81BF-C34E-9002-8579F69C9AD0}" presName="hierChild5" presStyleCnt="0"/>
      <dgm:spPr/>
      <dgm:t>
        <a:bodyPr/>
        <a:lstStyle/>
        <a:p>
          <a:endParaRPr lang="en-US"/>
        </a:p>
      </dgm:t>
    </dgm:pt>
    <dgm:pt modelId="{15F82842-FA8B-0A48-B41C-F5BFF40BED92}" type="pres">
      <dgm:prSet presAssocID="{F021CC2C-21F0-0E43-9C1E-1FC1D167CAB3}" presName="Name28" presStyleLbl="parChTrans1D2" presStyleIdx="2" presStyleCnt="6"/>
      <dgm:spPr/>
      <dgm:t>
        <a:bodyPr/>
        <a:lstStyle/>
        <a:p>
          <a:endParaRPr lang="en-US"/>
        </a:p>
      </dgm:t>
    </dgm:pt>
    <dgm:pt modelId="{D0F08225-994C-2A47-8680-12322A9CEB84}" type="pres">
      <dgm:prSet presAssocID="{80BEE18D-0BF3-0249-A813-1A88B59536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B67E65E-71F9-1C47-B3AD-1301B3A1EAD5}" type="pres">
      <dgm:prSet presAssocID="{80BEE18D-0BF3-0249-A813-1A88B595367E}" presName="rootComposite2" presStyleCnt="0"/>
      <dgm:spPr/>
      <dgm:t>
        <a:bodyPr/>
        <a:lstStyle/>
        <a:p>
          <a:endParaRPr lang="en-US"/>
        </a:p>
      </dgm:t>
    </dgm:pt>
    <dgm:pt modelId="{87234544-84DB-D840-B97F-8FB4ABCE1FA5}" type="pres">
      <dgm:prSet presAssocID="{80BEE18D-0BF3-0249-A813-1A88B59536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C46A0-880F-014E-AA62-44DAF194CF60}" type="pres">
      <dgm:prSet presAssocID="{80BEE18D-0BF3-0249-A813-1A88B595367E}" presName="topArc2" presStyleLbl="parChTrans1D1" presStyleIdx="6" presStyleCnt="26"/>
      <dgm:spPr/>
      <dgm:t>
        <a:bodyPr/>
        <a:lstStyle/>
        <a:p>
          <a:endParaRPr lang="en-US"/>
        </a:p>
      </dgm:t>
    </dgm:pt>
    <dgm:pt modelId="{1ACED2F5-D5D6-BA49-8FBA-AB71BDE9F689}" type="pres">
      <dgm:prSet presAssocID="{80BEE18D-0BF3-0249-A813-1A88B595367E}" presName="bottomArc2" presStyleLbl="parChTrans1D1" presStyleIdx="7" presStyleCnt="26"/>
      <dgm:spPr/>
      <dgm:t>
        <a:bodyPr/>
        <a:lstStyle/>
        <a:p>
          <a:endParaRPr lang="en-US"/>
        </a:p>
      </dgm:t>
    </dgm:pt>
    <dgm:pt modelId="{CF1161EE-A995-0144-82B2-FBD655D6BD20}" type="pres">
      <dgm:prSet presAssocID="{80BEE18D-0BF3-0249-A813-1A88B595367E}" presName="topConnNode2" presStyleLbl="node2" presStyleIdx="0" presStyleCnt="0"/>
      <dgm:spPr/>
      <dgm:t>
        <a:bodyPr/>
        <a:lstStyle/>
        <a:p>
          <a:endParaRPr lang="en-US"/>
        </a:p>
      </dgm:t>
    </dgm:pt>
    <dgm:pt modelId="{509BE2C9-9B23-E943-AF62-3342BE5555A7}" type="pres">
      <dgm:prSet presAssocID="{80BEE18D-0BF3-0249-A813-1A88B595367E}" presName="hierChild4" presStyleCnt="0"/>
      <dgm:spPr/>
      <dgm:t>
        <a:bodyPr/>
        <a:lstStyle/>
        <a:p>
          <a:endParaRPr lang="en-US"/>
        </a:p>
      </dgm:t>
    </dgm:pt>
    <dgm:pt modelId="{81DF42E9-BF5D-5047-8569-6D424261EFD8}" type="pres">
      <dgm:prSet presAssocID="{8838C3C2-63B8-0B4C-B071-CFD21D0FDF24}" presName="Name28" presStyleLbl="parChTrans1D3" presStyleIdx="0" presStyleCnt="6"/>
      <dgm:spPr/>
      <dgm:t>
        <a:bodyPr/>
        <a:lstStyle/>
        <a:p>
          <a:endParaRPr lang="en-US"/>
        </a:p>
      </dgm:t>
    </dgm:pt>
    <dgm:pt modelId="{4A38F535-6B64-544C-925C-FD1AFB3A260D}" type="pres">
      <dgm:prSet presAssocID="{ED996D38-8E47-D344-A150-BB9209D5A08F}" presName="hierRoot2" presStyleCnt="0">
        <dgm:presLayoutVars>
          <dgm:hierBranch val="init"/>
        </dgm:presLayoutVars>
      </dgm:prSet>
      <dgm:spPr/>
    </dgm:pt>
    <dgm:pt modelId="{C6FD6BB9-7221-BB4C-BF45-1270436D5B56}" type="pres">
      <dgm:prSet presAssocID="{ED996D38-8E47-D344-A150-BB9209D5A08F}" presName="rootComposite2" presStyleCnt="0"/>
      <dgm:spPr/>
    </dgm:pt>
    <dgm:pt modelId="{12A45CE9-0035-4E49-893E-D63B8FBAE75D}" type="pres">
      <dgm:prSet presAssocID="{ED996D38-8E47-D344-A150-BB9209D5A08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4C611-5A5B-0F45-A343-2A9B19FB3DB1}" type="pres">
      <dgm:prSet presAssocID="{ED996D38-8E47-D344-A150-BB9209D5A08F}" presName="topArc2" presStyleLbl="parChTrans1D1" presStyleIdx="8" presStyleCnt="26"/>
      <dgm:spPr/>
    </dgm:pt>
    <dgm:pt modelId="{F5838659-6BCF-DC48-88E9-F9C2B9A23CD2}" type="pres">
      <dgm:prSet presAssocID="{ED996D38-8E47-D344-A150-BB9209D5A08F}" presName="bottomArc2" presStyleLbl="parChTrans1D1" presStyleIdx="9" presStyleCnt="26"/>
      <dgm:spPr/>
    </dgm:pt>
    <dgm:pt modelId="{3380511E-6487-294A-909F-EEE6058C7739}" type="pres">
      <dgm:prSet presAssocID="{ED996D38-8E47-D344-A150-BB9209D5A08F}" presName="topConnNode2" presStyleLbl="node3" presStyleIdx="0" presStyleCnt="0"/>
      <dgm:spPr/>
      <dgm:t>
        <a:bodyPr/>
        <a:lstStyle/>
        <a:p>
          <a:endParaRPr lang="en-US"/>
        </a:p>
      </dgm:t>
    </dgm:pt>
    <dgm:pt modelId="{ABF52965-56ED-9746-BAB9-D2CD34C66658}" type="pres">
      <dgm:prSet presAssocID="{ED996D38-8E47-D344-A150-BB9209D5A08F}" presName="hierChild4" presStyleCnt="0"/>
      <dgm:spPr/>
    </dgm:pt>
    <dgm:pt modelId="{BD310D45-A431-C44E-9BB7-9988E7504D15}" type="pres">
      <dgm:prSet presAssocID="{ED996D38-8E47-D344-A150-BB9209D5A08F}" presName="hierChild5" presStyleCnt="0"/>
      <dgm:spPr/>
    </dgm:pt>
    <dgm:pt modelId="{6B529003-4E48-594A-B390-9802787A22E0}" type="pres">
      <dgm:prSet presAssocID="{CEC2D8EB-C9D3-504D-893B-82514175BC1C}" presName="Name28" presStyleLbl="parChTrans1D3" presStyleIdx="1" presStyleCnt="6"/>
      <dgm:spPr/>
      <dgm:t>
        <a:bodyPr/>
        <a:lstStyle/>
        <a:p>
          <a:endParaRPr lang="en-US"/>
        </a:p>
      </dgm:t>
    </dgm:pt>
    <dgm:pt modelId="{D9ABEE8D-1C67-1E41-96D6-3735AA882E78}" type="pres">
      <dgm:prSet presAssocID="{CF15C764-86CF-954A-B792-E100C895B104}" presName="hierRoot2" presStyleCnt="0">
        <dgm:presLayoutVars>
          <dgm:hierBranch val="init"/>
        </dgm:presLayoutVars>
      </dgm:prSet>
      <dgm:spPr/>
    </dgm:pt>
    <dgm:pt modelId="{FFF439C9-902E-C44E-9EE0-4C66D2489851}" type="pres">
      <dgm:prSet presAssocID="{CF15C764-86CF-954A-B792-E100C895B104}" presName="rootComposite2" presStyleCnt="0"/>
      <dgm:spPr/>
    </dgm:pt>
    <dgm:pt modelId="{4F9C6826-99D1-3C42-B298-9F8F09731B03}" type="pres">
      <dgm:prSet presAssocID="{CF15C764-86CF-954A-B792-E100C895B10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9F18BD-013A-CF47-8DE3-1D04E3DC145C}" type="pres">
      <dgm:prSet presAssocID="{CF15C764-86CF-954A-B792-E100C895B104}" presName="topArc2" presStyleLbl="parChTrans1D1" presStyleIdx="10" presStyleCnt="26"/>
      <dgm:spPr/>
    </dgm:pt>
    <dgm:pt modelId="{BF28529C-2BFA-CA43-912F-FE7C0AEB620A}" type="pres">
      <dgm:prSet presAssocID="{CF15C764-86CF-954A-B792-E100C895B104}" presName="bottomArc2" presStyleLbl="parChTrans1D1" presStyleIdx="11" presStyleCnt="26"/>
      <dgm:spPr/>
    </dgm:pt>
    <dgm:pt modelId="{2365D8DB-A15E-CD42-812C-2AC21D20034B}" type="pres">
      <dgm:prSet presAssocID="{CF15C764-86CF-954A-B792-E100C895B104}" presName="topConnNode2" presStyleLbl="node3" presStyleIdx="0" presStyleCnt="0"/>
      <dgm:spPr/>
      <dgm:t>
        <a:bodyPr/>
        <a:lstStyle/>
        <a:p>
          <a:endParaRPr lang="en-US"/>
        </a:p>
      </dgm:t>
    </dgm:pt>
    <dgm:pt modelId="{5794F595-4A99-DF49-AE2D-DD6D448F2D85}" type="pres">
      <dgm:prSet presAssocID="{CF15C764-86CF-954A-B792-E100C895B104}" presName="hierChild4" presStyleCnt="0"/>
      <dgm:spPr/>
    </dgm:pt>
    <dgm:pt modelId="{44E990F6-22D4-D24D-87D3-CEB909FC5C01}" type="pres">
      <dgm:prSet presAssocID="{CF15C764-86CF-954A-B792-E100C895B104}" presName="hierChild5" presStyleCnt="0"/>
      <dgm:spPr/>
    </dgm:pt>
    <dgm:pt modelId="{EB5E039B-C152-5B47-B5D3-2839E9BD3027}" type="pres">
      <dgm:prSet presAssocID="{8F1547D2-8721-8E48-AB2A-ACB9E02FA8F9}" presName="Name28" presStyleLbl="parChTrans1D3" presStyleIdx="2" presStyleCnt="6"/>
      <dgm:spPr/>
      <dgm:t>
        <a:bodyPr/>
        <a:lstStyle/>
        <a:p>
          <a:endParaRPr lang="en-US"/>
        </a:p>
      </dgm:t>
    </dgm:pt>
    <dgm:pt modelId="{52083039-19D4-0044-858A-6906254BA1B4}" type="pres">
      <dgm:prSet presAssocID="{8DD8BA07-1EFD-004F-8F5D-9080D24ED6A4}" presName="hierRoot2" presStyleCnt="0">
        <dgm:presLayoutVars>
          <dgm:hierBranch val="init"/>
        </dgm:presLayoutVars>
      </dgm:prSet>
      <dgm:spPr/>
    </dgm:pt>
    <dgm:pt modelId="{CCF8959A-96D6-9E48-AB7E-0BD58207BA53}" type="pres">
      <dgm:prSet presAssocID="{8DD8BA07-1EFD-004F-8F5D-9080D24ED6A4}" presName="rootComposite2" presStyleCnt="0"/>
      <dgm:spPr/>
    </dgm:pt>
    <dgm:pt modelId="{EA6D8479-9BF2-8F4B-9A4C-EC8AFC0EC05C}" type="pres">
      <dgm:prSet presAssocID="{8DD8BA07-1EFD-004F-8F5D-9080D24ED6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6827D-5336-AF4A-A97C-B052C693D260}" type="pres">
      <dgm:prSet presAssocID="{8DD8BA07-1EFD-004F-8F5D-9080D24ED6A4}" presName="topArc2" presStyleLbl="parChTrans1D1" presStyleIdx="12" presStyleCnt="26"/>
      <dgm:spPr/>
    </dgm:pt>
    <dgm:pt modelId="{FC73A291-97EE-0943-90A0-E8A4644469B9}" type="pres">
      <dgm:prSet presAssocID="{8DD8BA07-1EFD-004F-8F5D-9080D24ED6A4}" presName="bottomArc2" presStyleLbl="parChTrans1D1" presStyleIdx="13" presStyleCnt="26"/>
      <dgm:spPr/>
    </dgm:pt>
    <dgm:pt modelId="{BC97AF87-CE5F-9A43-B4D8-C1D2149CFE0B}" type="pres">
      <dgm:prSet presAssocID="{8DD8BA07-1EFD-004F-8F5D-9080D24ED6A4}" presName="topConnNode2" presStyleLbl="node3" presStyleIdx="0" presStyleCnt="0"/>
      <dgm:spPr/>
      <dgm:t>
        <a:bodyPr/>
        <a:lstStyle/>
        <a:p>
          <a:endParaRPr lang="en-US"/>
        </a:p>
      </dgm:t>
    </dgm:pt>
    <dgm:pt modelId="{754BA9E6-571B-5E4F-BE3E-B5BA1CEFE925}" type="pres">
      <dgm:prSet presAssocID="{8DD8BA07-1EFD-004F-8F5D-9080D24ED6A4}" presName="hierChild4" presStyleCnt="0"/>
      <dgm:spPr/>
    </dgm:pt>
    <dgm:pt modelId="{686669F5-24E2-9443-890F-854BBD44937F}" type="pres">
      <dgm:prSet presAssocID="{8DD8BA07-1EFD-004F-8F5D-9080D24ED6A4}" presName="hierChild5" presStyleCnt="0"/>
      <dgm:spPr/>
    </dgm:pt>
    <dgm:pt modelId="{745E35EC-9A14-2B4F-BDB4-0F14774C7802}" type="pres">
      <dgm:prSet presAssocID="{80BEE18D-0BF3-0249-A813-1A88B595367E}" presName="hierChild5" presStyleCnt="0"/>
      <dgm:spPr/>
      <dgm:t>
        <a:bodyPr/>
        <a:lstStyle/>
        <a:p>
          <a:endParaRPr lang="en-US"/>
        </a:p>
      </dgm:t>
    </dgm:pt>
    <dgm:pt modelId="{BDA3D683-1EC3-C642-8FC5-5446DC703ADC}" type="pres">
      <dgm:prSet presAssocID="{980FE5C4-6DF4-444A-9392-7BFAD10776C2}" presName="Name28" presStyleLbl="parChTrans1D2" presStyleIdx="3" presStyleCnt="6"/>
      <dgm:spPr/>
      <dgm:t>
        <a:bodyPr/>
        <a:lstStyle/>
        <a:p>
          <a:endParaRPr lang="en-US"/>
        </a:p>
      </dgm:t>
    </dgm:pt>
    <dgm:pt modelId="{0ADDB265-7717-5C48-8052-F3E8E67C9343}" type="pres">
      <dgm:prSet presAssocID="{DAF95531-31E0-4F46-AFD8-FD7391AA329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3A55DD-1172-074E-BB8B-515AECF7E20A}" type="pres">
      <dgm:prSet presAssocID="{DAF95531-31E0-4F46-AFD8-FD7391AA329E}" presName="rootComposite2" presStyleCnt="0"/>
      <dgm:spPr/>
      <dgm:t>
        <a:bodyPr/>
        <a:lstStyle/>
        <a:p>
          <a:endParaRPr lang="en-US"/>
        </a:p>
      </dgm:t>
    </dgm:pt>
    <dgm:pt modelId="{364A671A-4760-884C-B6BA-7920D22C39CC}" type="pres">
      <dgm:prSet presAssocID="{DAF95531-31E0-4F46-AFD8-FD7391AA329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7FF13-B64D-544D-839F-C5E2D2B34240}" type="pres">
      <dgm:prSet presAssocID="{DAF95531-31E0-4F46-AFD8-FD7391AA329E}" presName="topArc2" presStyleLbl="parChTrans1D1" presStyleIdx="14" presStyleCnt="26"/>
      <dgm:spPr/>
      <dgm:t>
        <a:bodyPr/>
        <a:lstStyle/>
        <a:p>
          <a:endParaRPr lang="en-US"/>
        </a:p>
      </dgm:t>
    </dgm:pt>
    <dgm:pt modelId="{3F41BC9D-E17E-4246-9EDC-701DE2734FC5}" type="pres">
      <dgm:prSet presAssocID="{DAF95531-31E0-4F46-AFD8-FD7391AA329E}" presName="bottomArc2" presStyleLbl="parChTrans1D1" presStyleIdx="15" presStyleCnt="26"/>
      <dgm:spPr/>
      <dgm:t>
        <a:bodyPr/>
        <a:lstStyle/>
        <a:p>
          <a:endParaRPr lang="en-US"/>
        </a:p>
      </dgm:t>
    </dgm:pt>
    <dgm:pt modelId="{86E80B09-5A9A-F24C-B32B-40144D117754}" type="pres">
      <dgm:prSet presAssocID="{DAF95531-31E0-4F46-AFD8-FD7391AA329E}" presName="topConnNode2" presStyleLbl="node2" presStyleIdx="0" presStyleCnt="0"/>
      <dgm:spPr/>
      <dgm:t>
        <a:bodyPr/>
        <a:lstStyle/>
        <a:p>
          <a:endParaRPr lang="en-US"/>
        </a:p>
      </dgm:t>
    </dgm:pt>
    <dgm:pt modelId="{07D18399-52D1-454D-86CC-4FC5E852ACA8}" type="pres">
      <dgm:prSet presAssocID="{DAF95531-31E0-4F46-AFD8-FD7391AA329E}" presName="hierChild4" presStyleCnt="0"/>
      <dgm:spPr/>
      <dgm:t>
        <a:bodyPr/>
        <a:lstStyle/>
        <a:p>
          <a:endParaRPr lang="en-US"/>
        </a:p>
      </dgm:t>
    </dgm:pt>
    <dgm:pt modelId="{E8E5FCBD-0EA2-AE44-B768-F4340BB0BDFD}" type="pres">
      <dgm:prSet presAssocID="{B072A879-7CFE-7C42-BAA6-2BD5A155CDEB}" presName="Name28" presStyleLbl="parChTrans1D3" presStyleIdx="3" presStyleCnt="6"/>
      <dgm:spPr/>
      <dgm:t>
        <a:bodyPr/>
        <a:lstStyle/>
        <a:p>
          <a:endParaRPr lang="en-US"/>
        </a:p>
      </dgm:t>
    </dgm:pt>
    <dgm:pt modelId="{4D57650B-F422-6648-8F73-AA497A3BF172}" type="pres">
      <dgm:prSet presAssocID="{980970A1-2E4A-314A-8A47-7E72F6016C6C}" presName="hierRoot2" presStyleCnt="0">
        <dgm:presLayoutVars>
          <dgm:hierBranch val="init"/>
        </dgm:presLayoutVars>
      </dgm:prSet>
      <dgm:spPr/>
    </dgm:pt>
    <dgm:pt modelId="{55A6F51B-AC33-754D-A45F-90EC58E2206B}" type="pres">
      <dgm:prSet presAssocID="{980970A1-2E4A-314A-8A47-7E72F6016C6C}" presName="rootComposite2" presStyleCnt="0"/>
      <dgm:spPr/>
    </dgm:pt>
    <dgm:pt modelId="{373E168B-AF28-CA49-B619-D5964FD0FBF9}" type="pres">
      <dgm:prSet presAssocID="{980970A1-2E4A-314A-8A47-7E72F6016C6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1326A-2691-094C-BCE0-46721729C2A4}" type="pres">
      <dgm:prSet presAssocID="{980970A1-2E4A-314A-8A47-7E72F6016C6C}" presName="topArc2" presStyleLbl="parChTrans1D1" presStyleIdx="16" presStyleCnt="26"/>
      <dgm:spPr/>
    </dgm:pt>
    <dgm:pt modelId="{FA3F9D15-A4F9-6646-848A-9FD9FC7B0E24}" type="pres">
      <dgm:prSet presAssocID="{980970A1-2E4A-314A-8A47-7E72F6016C6C}" presName="bottomArc2" presStyleLbl="parChTrans1D1" presStyleIdx="17" presStyleCnt="26"/>
      <dgm:spPr/>
    </dgm:pt>
    <dgm:pt modelId="{43740663-79E2-E641-8936-62797E850819}" type="pres">
      <dgm:prSet presAssocID="{980970A1-2E4A-314A-8A47-7E72F6016C6C}" presName="topConnNode2" presStyleLbl="node3" presStyleIdx="0" presStyleCnt="0"/>
      <dgm:spPr/>
      <dgm:t>
        <a:bodyPr/>
        <a:lstStyle/>
        <a:p>
          <a:endParaRPr lang="en-US"/>
        </a:p>
      </dgm:t>
    </dgm:pt>
    <dgm:pt modelId="{1BB58D03-2EB1-CD48-A343-1EF7F6577F6B}" type="pres">
      <dgm:prSet presAssocID="{980970A1-2E4A-314A-8A47-7E72F6016C6C}" presName="hierChild4" presStyleCnt="0"/>
      <dgm:spPr/>
    </dgm:pt>
    <dgm:pt modelId="{2DD1627D-A942-D64D-9163-5875FE131345}" type="pres">
      <dgm:prSet presAssocID="{980970A1-2E4A-314A-8A47-7E72F6016C6C}" presName="hierChild5" presStyleCnt="0"/>
      <dgm:spPr/>
    </dgm:pt>
    <dgm:pt modelId="{4EA206C2-85AA-374E-A8DF-274974CB02D4}" type="pres">
      <dgm:prSet presAssocID="{6D6E80E8-97B2-9B4A-8D62-5D9D47B3C032}" presName="Name28" presStyleLbl="parChTrans1D3" presStyleIdx="4" presStyleCnt="6"/>
      <dgm:spPr/>
      <dgm:t>
        <a:bodyPr/>
        <a:lstStyle/>
        <a:p>
          <a:endParaRPr lang="en-US"/>
        </a:p>
      </dgm:t>
    </dgm:pt>
    <dgm:pt modelId="{68CD777D-C917-224D-8AED-30F496275DC8}" type="pres">
      <dgm:prSet presAssocID="{C1F325FF-6D02-304E-A3A6-FB454F9AFA83}" presName="hierRoot2" presStyleCnt="0">
        <dgm:presLayoutVars>
          <dgm:hierBranch val="init"/>
        </dgm:presLayoutVars>
      </dgm:prSet>
      <dgm:spPr/>
    </dgm:pt>
    <dgm:pt modelId="{FD38BE43-C24C-D646-A2AB-6DE636E5ADE9}" type="pres">
      <dgm:prSet presAssocID="{C1F325FF-6D02-304E-A3A6-FB454F9AFA83}" presName="rootComposite2" presStyleCnt="0"/>
      <dgm:spPr/>
    </dgm:pt>
    <dgm:pt modelId="{75FF2348-A7AF-9643-9F49-43A4F74AA8FF}" type="pres">
      <dgm:prSet presAssocID="{C1F325FF-6D02-304E-A3A6-FB454F9AFA8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C9B277-9643-6A43-9DA1-36AAB47D1C41}" type="pres">
      <dgm:prSet presAssocID="{C1F325FF-6D02-304E-A3A6-FB454F9AFA83}" presName="topArc2" presStyleLbl="parChTrans1D1" presStyleIdx="18" presStyleCnt="26"/>
      <dgm:spPr/>
    </dgm:pt>
    <dgm:pt modelId="{0CC92220-81F0-A447-A116-16454D0B8361}" type="pres">
      <dgm:prSet presAssocID="{C1F325FF-6D02-304E-A3A6-FB454F9AFA83}" presName="bottomArc2" presStyleLbl="parChTrans1D1" presStyleIdx="19" presStyleCnt="26"/>
      <dgm:spPr/>
    </dgm:pt>
    <dgm:pt modelId="{8FB68D55-26C8-834F-BA10-3368184B10C7}" type="pres">
      <dgm:prSet presAssocID="{C1F325FF-6D02-304E-A3A6-FB454F9AFA83}" presName="topConnNode2" presStyleLbl="node3" presStyleIdx="0" presStyleCnt="0"/>
      <dgm:spPr/>
      <dgm:t>
        <a:bodyPr/>
        <a:lstStyle/>
        <a:p>
          <a:endParaRPr lang="en-US"/>
        </a:p>
      </dgm:t>
    </dgm:pt>
    <dgm:pt modelId="{C59EFE43-49F0-B540-8F7F-84D33160CCBF}" type="pres">
      <dgm:prSet presAssocID="{C1F325FF-6D02-304E-A3A6-FB454F9AFA83}" presName="hierChild4" presStyleCnt="0"/>
      <dgm:spPr/>
    </dgm:pt>
    <dgm:pt modelId="{10D01097-747D-894A-921E-215B6B9331AC}" type="pres">
      <dgm:prSet presAssocID="{C1F325FF-6D02-304E-A3A6-FB454F9AFA83}" presName="hierChild5" presStyleCnt="0"/>
      <dgm:spPr/>
    </dgm:pt>
    <dgm:pt modelId="{88AEAA63-2E67-8747-B58C-A2B11F71246B}" type="pres">
      <dgm:prSet presAssocID="{81A25343-0D16-EB49-8A0C-EDCE0EE36611}" presName="Name28" presStyleLbl="parChTrans1D3" presStyleIdx="5" presStyleCnt="6"/>
      <dgm:spPr/>
      <dgm:t>
        <a:bodyPr/>
        <a:lstStyle/>
        <a:p>
          <a:endParaRPr lang="en-US"/>
        </a:p>
      </dgm:t>
    </dgm:pt>
    <dgm:pt modelId="{429EEFE5-D8F4-1744-A062-C28B6FEF7A5D}" type="pres">
      <dgm:prSet presAssocID="{229E44AA-FAE2-F74C-AECE-3FA2F2E5A76A}" presName="hierRoot2" presStyleCnt="0">
        <dgm:presLayoutVars>
          <dgm:hierBranch val="init"/>
        </dgm:presLayoutVars>
      </dgm:prSet>
      <dgm:spPr/>
    </dgm:pt>
    <dgm:pt modelId="{50F10644-0365-9B43-BEB7-8ABAA5EA8FEE}" type="pres">
      <dgm:prSet presAssocID="{229E44AA-FAE2-F74C-AECE-3FA2F2E5A76A}" presName="rootComposite2" presStyleCnt="0"/>
      <dgm:spPr/>
    </dgm:pt>
    <dgm:pt modelId="{E260A47B-B1A4-0744-86CE-591DB15F2E61}" type="pres">
      <dgm:prSet presAssocID="{229E44AA-FAE2-F74C-AECE-3FA2F2E5A76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D4FD1-A68F-7045-9BA0-664C196BF2A1}" type="pres">
      <dgm:prSet presAssocID="{229E44AA-FAE2-F74C-AECE-3FA2F2E5A76A}" presName="topArc2" presStyleLbl="parChTrans1D1" presStyleIdx="20" presStyleCnt="26"/>
      <dgm:spPr/>
    </dgm:pt>
    <dgm:pt modelId="{A49AAC8C-4E90-5445-B738-ABE2B67E2AA0}" type="pres">
      <dgm:prSet presAssocID="{229E44AA-FAE2-F74C-AECE-3FA2F2E5A76A}" presName="bottomArc2" presStyleLbl="parChTrans1D1" presStyleIdx="21" presStyleCnt="26"/>
      <dgm:spPr/>
    </dgm:pt>
    <dgm:pt modelId="{C564B301-2FA0-344E-8B72-DFCC51D4BE93}" type="pres">
      <dgm:prSet presAssocID="{229E44AA-FAE2-F74C-AECE-3FA2F2E5A76A}" presName="topConnNode2" presStyleLbl="node3" presStyleIdx="0" presStyleCnt="0"/>
      <dgm:spPr/>
      <dgm:t>
        <a:bodyPr/>
        <a:lstStyle/>
        <a:p>
          <a:endParaRPr lang="en-US"/>
        </a:p>
      </dgm:t>
    </dgm:pt>
    <dgm:pt modelId="{E29398E1-1384-034A-B48A-D7EF2EC9AF0E}" type="pres">
      <dgm:prSet presAssocID="{229E44AA-FAE2-F74C-AECE-3FA2F2E5A76A}" presName="hierChild4" presStyleCnt="0"/>
      <dgm:spPr/>
    </dgm:pt>
    <dgm:pt modelId="{C2FBF4AB-C3D2-7E49-BDAC-2A9D4FB6BCF7}" type="pres">
      <dgm:prSet presAssocID="{229E44AA-FAE2-F74C-AECE-3FA2F2E5A76A}" presName="hierChild5" presStyleCnt="0"/>
      <dgm:spPr/>
    </dgm:pt>
    <dgm:pt modelId="{67BE8D26-34F1-BF48-88B3-D60C3BA0F943}" type="pres">
      <dgm:prSet presAssocID="{DAF95531-31E0-4F46-AFD8-FD7391AA329E}" presName="hierChild5" presStyleCnt="0"/>
      <dgm:spPr/>
      <dgm:t>
        <a:bodyPr/>
        <a:lstStyle/>
        <a:p>
          <a:endParaRPr lang="en-US"/>
        </a:p>
      </dgm:t>
    </dgm:pt>
    <dgm:pt modelId="{ACB12C10-1451-6242-BF39-EC97DF1D6455}" type="pres">
      <dgm:prSet presAssocID="{0DFA7789-85DB-5C4C-ADD5-122651580154}" presName="Name28" presStyleLbl="parChTrans1D2" presStyleIdx="4" presStyleCnt="6"/>
      <dgm:spPr/>
      <dgm:t>
        <a:bodyPr/>
        <a:lstStyle/>
        <a:p>
          <a:endParaRPr lang="en-US"/>
        </a:p>
      </dgm:t>
    </dgm:pt>
    <dgm:pt modelId="{A1129129-3C24-924F-893E-AC7A0C35D2CF}" type="pres">
      <dgm:prSet presAssocID="{01FA8B12-D776-D247-9A4C-3685483BE2E9}" presName="hierRoot2" presStyleCnt="0">
        <dgm:presLayoutVars>
          <dgm:hierBranch val="init"/>
        </dgm:presLayoutVars>
      </dgm:prSet>
      <dgm:spPr/>
    </dgm:pt>
    <dgm:pt modelId="{DF50B7B5-50A1-7B4A-8B0E-17A2442127E5}" type="pres">
      <dgm:prSet presAssocID="{01FA8B12-D776-D247-9A4C-3685483BE2E9}" presName="rootComposite2" presStyleCnt="0"/>
      <dgm:spPr/>
    </dgm:pt>
    <dgm:pt modelId="{8A60FA54-BD3C-034D-B2FE-09EBD2F35B96}" type="pres">
      <dgm:prSet presAssocID="{01FA8B12-D776-D247-9A4C-3685483BE2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5ADC2-EB59-BF48-AAAC-092FD34C9145}" type="pres">
      <dgm:prSet presAssocID="{01FA8B12-D776-D247-9A4C-3685483BE2E9}" presName="topArc2" presStyleLbl="parChTrans1D1" presStyleIdx="22" presStyleCnt="26"/>
      <dgm:spPr/>
    </dgm:pt>
    <dgm:pt modelId="{5498FB05-54BA-E64C-A3DC-9AB45D178E4C}" type="pres">
      <dgm:prSet presAssocID="{01FA8B12-D776-D247-9A4C-3685483BE2E9}" presName="bottomArc2" presStyleLbl="parChTrans1D1" presStyleIdx="23" presStyleCnt="26"/>
      <dgm:spPr/>
    </dgm:pt>
    <dgm:pt modelId="{0E82D2DD-3A69-CF44-8583-0B5FFFA87ECC}" type="pres">
      <dgm:prSet presAssocID="{01FA8B12-D776-D247-9A4C-3685483BE2E9}" presName="topConnNode2" presStyleLbl="node2" presStyleIdx="0" presStyleCnt="0"/>
      <dgm:spPr/>
      <dgm:t>
        <a:bodyPr/>
        <a:lstStyle/>
        <a:p>
          <a:endParaRPr lang="en-US"/>
        </a:p>
      </dgm:t>
    </dgm:pt>
    <dgm:pt modelId="{E419F5D7-C16A-FB43-84F3-738743F17A41}" type="pres">
      <dgm:prSet presAssocID="{01FA8B12-D776-D247-9A4C-3685483BE2E9}" presName="hierChild4" presStyleCnt="0"/>
      <dgm:spPr/>
    </dgm:pt>
    <dgm:pt modelId="{D679FCE5-D74D-5440-9786-12D2D576A5BF}" type="pres">
      <dgm:prSet presAssocID="{01FA8B12-D776-D247-9A4C-3685483BE2E9}" presName="hierChild5" presStyleCnt="0"/>
      <dgm:spPr/>
    </dgm:pt>
    <dgm:pt modelId="{56E89C1A-9B2F-F34A-83E2-C423698733D2}" type="pres">
      <dgm:prSet presAssocID="{F1E393DF-4ED3-434D-BE13-BFB423DF8DC8}" presName="Name28" presStyleLbl="parChTrans1D2" presStyleIdx="5" presStyleCnt="6"/>
      <dgm:spPr/>
      <dgm:t>
        <a:bodyPr/>
        <a:lstStyle/>
        <a:p>
          <a:endParaRPr lang="en-US"/>
        </a:p>
      </dgm:t>
    </dgm:pt>
    <dgm:pt modelId="{3AEA5C0C-0A3C-2046-96A7-524F7FAE6FF1}" type="pres">
      <dgm:prSet presAssocID="{4A836C4A-8899-4A47-AF90-080720415EDB}" presName="hierRoot2" presStyleCnt="0">
        <dgm:presLayoutVars>
          <dgm:hierBranch val="init"/>
        </dgm:presLayoutVars>
      </dgm:prSet>
      <dgm:spPr/>
    </dgm:pt>
    <dgm:pt modelId="{3B4FF284-AE9E-044A-9DFC-BBB238CF7518}" type="pres">
      <dgm:prSet presAssocID="{4A836C4A-8899-4A47-AF90-080720415EDB}" presName="rootComposite2" presStyleCnt="0"/>
      <dgm:spPr/>
    </dgm:pt>
    <dgm:pt modelId="{B9E59679-DA51-A241-8926-E82C8C6ED55D}" type="pres">
      <dgm:prSet presAssocID="{4A836C4A-8899-4A47-AF90-080720415E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5C7F2-75D7-364D-A634-6EEC4DD13FF4}" type="pres">
      <dgm:prSet presAssocID="{4A836C4A-8899-4A47-AF90-080720415EDB}" presName="topArc2" presStyleLbl="parChTrans1D1" presStyleIdx="24" presStyleCnt="26"/>
      <dgm:spPr/>
    </dgm:pt>
    <dgm:pt modelId="{FC573A9C-0660-F24C-973C-F86DEEBAD8D3}" type="pres">
      <dgm:prSet presAssocID="{4A836C4A-8899-4A47-AF90-080720415EDB}" presName="bottomArc2" presStyleLbl="parChTrans1D1" presStyleIdx="25" presStyleCnt="26"/>
      <dgm:spPr/>
    </dgm:pt>
    <dgm:pt modelId="{D4390C3E-DB06-9646-B9AE-2A7A99093D03}" type="pres">
      <dgm:prSet presAssocID="{4A836C4A-8899-4A47-AF90-080720415EDB}" presName="topConnNode2" presStyleLbl="node2" presStyleIdx="0" presStyleCnt="0"/>
      <dgm:spPr/>
      <dgm:t>
        <a:bodyPr/>
        <a:lstStyle/>
        <a:p>
          <a:endParaRPr lang="en-US"/>
        </a:p>
      </dgm:t>
    </dgm:pt>
    <dgm:pt modelId="{37D39ED9-BE55-ED49-870E-620744C8F257}" type="pres">
      <dgm:prSet presAssocID="{4A836C4A-8899-4A47-AF90-080720415EDB}" presName="hierChild4" presStyleCnt="0"/>
      <dgm:spPr/>
    </dgm:pt>
    <dgm:pt modelId="{ACC3B445-3B87-F147-B967-B39777D17D8E}" type="pres">
      <dgm:prSet presAssocID="{4A836C4A-8899-4A47-AF90-080720415EDB}" presName="hierChild5" presStyleCnt="0"/>
      <dgm:spPr/>
    </dgm:pt>
    <dgm:pt modelId="{A3290EC3-0C95-B74F-A880-D8B1EE865DFE}" type="pres">
      <dgm:prSet presAssocID="{A23CC843-4DC5-EB49-B5E7-E281F079CBBA}" presName="hierChild3" presStyleCnt="0"/>
      <dgm:spPr/>
      <dgm:t>
        <a:bodyPr/>
        <a:lstStyle/>
        <a:p>
          <a:endParaRPr lang="en-US"/>
        </a:p>
      </dgm:t>
    </dgm:pt>
  </dgm:ptLst>
  <dgm:cxnLst>
    <dgm:cxn modelId="{FDE213D7-BF2B-B145-8A5F-804C270605F8}" type="presOf" srcId="{0DFA7789-85DB-5C4C-ADD5-122651580154}" destId="{ACB12C10-1451-6242-BF39-EC97DF1D6455}" srcOrd="0" destOrd="0" presId="urn:microsoft.com/office/officeart/2008/layout/HalfCircleOrganizationChart"/>
    <dgm:cxn modelId="{32E71FA3-0A1D-014C-A152-4F029D07FE21}" type="presOf" srcId="{F3625D1C-81BF-C34E-9002-8579F69C9AD0}" destId="{F3706713-C22C-1D42-973D-AD83B76F28F5}" srcOrd="1" destOrd="0" presId="urn:microsoft.com/office/officeart/2008/layout/HalfCircleOrganizationChart"/>
    <dgm:cxn modelId="{59E09D4C-07EE-0142-89E8-55F0E5E06836}" srcId="{A23CC843-4DC5-EB49-B5E7-E281F079CBBA}" destId="{F3625D1C-81BF-C34E-9002-8579F69C9AD0}" srcOrd="1" destOrd="0" parTransId="{0FE1BA19-FA2C-FA45-8E0C-9808B76D2E16}" sibTransId="{7207AEC1-3E05-704C-B33D-262B3715E15D}"/>
    <dgm:cxn modelId="{5D05DE81-44F9-3A40-A134-3C059F78C884}" type="presOf" srcId="{229E44AA-FAE2-F74C-AECE-3FA2F2E5A76A}" destId="{C564B301-2FA0-344E-8B72-DFCC51D4BE93}" srcOrd="1" destOrd="0" presId="urn:microsoft.com/office/officeart/2008/layout/HalfCircleOrganizationChart"/>
    <dgm:cxn modelId="{A9116DFB-58CF-694E-AD2F-577480CEE23C}" type="presOf" srcId="{03D8EEF0-FDC2-7A4D-AC22-CE48D380970C}" destId="{405C8091-6BFC-A043-B593-663364E2A06A}" srcOrd="1" destOrd="0" presId="urn:microsoft.com/office/officeart/2008/layout/HalfCircleOrganizationChart"/>
    <dgm:cxn modelId="{01B5D3B4-D480-EC4A-A33A-332A32944DF3}" type="presOf" srcId="{980970A1-2E4A-314A-8A47-7E72F6016C6C}" destId="{373E168B-AF28-CA49-B619-D5964FD0FBF9}" srcOrd="0" destOrd="0" presId="urn:microsoft.com/office/officeart/2008/layout/HalfCircleOrganizationChart"/>
    <dgm:cxn modelId="{CBC86E32-1CE9-0541-AA97-0025F4369B11}" srcId="{5D414B08-8DF3-994C-99B9-C4FCF3598397}" destId="{A23CC843-4DC5-EB49-B5E7-E281F079CBBA}" srcOrd="0" destOrd="0" parTransId="{E93B3258-AD4F-CA43-B126-B79642DE2FCF}" sibTransId="{9160C882-5463-B04B-8A3E-E929A3D533DE}"/>
    <dgm:cxn modelId="{A79B299A-5492-0845-B885-998DB6177B23}" type="presOf" srcId="{6D6E80E8-97B2-9B4A-8D62-5D9D47B3C032}" destId="{4EA206C2-85AA-374E-A8DF-274974CB02D4}" srcOrd="0" destOrd="0" presId="urn:microsoft.com/office/officeart/2008/layout/HalfCircleOrganizationChart"/>
    <dgm:cxn modelId="{15B7BF08-C550-DA4D-9C88-B13B30944AE5}" type="presOf" srcId="{F021CC2C-21F0-0E43-9C1E-1FC1D167CAB3}" destId="{15F82842-FA8B-0A48-B41C-F5BFF40BED92}" srcOrd="0" destOrd="0" presId="urn:microsoft.com/office/officeart/2008/layout/HalfCircleOrganizationChart"/>
    <dgm:cxn modelId="{97A87FDC-E7A7-0C4A-A6D7-5BC3D09DB3AF}" srcId="{A23CC843-4DC5-EB49-B5E7-E281F079CBBA}" destId="{01FA8B12-D776-D247-9A4C-3685483BE2E9}" srcOrd="4" destOrd="0" parTransId="{0DFA7789-85DB-5C4C-ADD5-122651580154}" sibTransId="{1449C741-33FA-1F47-965C-C62983CEDF58}"/>
    <dgm:cxn modelId="{10F3BA83-783C-414C-968A-497E31A9A822}" type="presOf" srcId="{A23CC843-4DC5-EB49-B5E7-E281F079CBBA}" destId="{040BB81A-B1B9-3541-B8BB-5A02606B2A57}" srcOrd="1" destOrd="0" presId="urn:microsoft.com/office/officeart/2008/layout/HalfCircleOrganizationChart"/>
    <dgm:cxn modelId="{9A506EB2-CAC6-B344-99C1-B908D3FAFA5E}" type="presOf" srcId="{8838C3C2-63B8-0B4C-B071-CFD21D0FDF24}" destId="{81DF42E9-BF5D-5047-8569-6D424261EFD8}" srcOrd="0" destOrd="0" presId="urn:microsoft.com/office/officeart/2008/layout/HalfCircleOrganizationChart"/>
    <dgm:cxn modelId="{56A59D1E-6645-844F-BD3E-7FF02BF2FE84}" type="presOf" srcId="{A23CC843-4DC5-EB49-B5E7-E281F079CBBA}" destId="{101B0C7C-62CC-5A41-BCA9-E2DCFD3D4879}" srcOrd="0" destOrd="0" presId="urn:microsoft.com/office/officeart/2008/layout/HalfCircleOrganizationChart"/>
    <dgm:cxn modelId="{32F61A67-3C1F-1C42-B0A7-C0FF4ABDD769}" type="presOf" srcId="{01FA8B12-D776-D247-9A4C-3685483BE2E9}" destId="{0E82D2DD-3A69-CF44-8583-0B5FFFA87ECC}" srcOrd="1" destOrd="0" presId="urn:microsoft.com/office/officeart/2008/layout/HalfCircleOrganizationChart"/>
    <dgm:cxn modelId="{59F5DC9D-FCD4-324D-81DC-9ADC94869646}" type="presOf" srcId="{F1E393DF-4ED3-434D-BE13-BFB423DF8DC8}" destId="{56E89C1A-9B2F-F34A-83E2-C423698733D2}" srcOrd="0" destOrd="0" presId="urn:microsoft.com/office/officeart/2008/layout/HalfCircleOrganizationChart"/>
    <dgm:cxn modelId="{E2544021-A01D-D940-852F-DD02490400BA}" type="presOf" srcId="{8DD8BA07-1EFD-004F-8F5D-9080D24ED6A4}" destId="{EA6D8479-9BF2-8F4B-9A4C-EC8AFC0EC05C}" srcOrd="0" destOrd="0" presId="urn:microsoft.com/office/officeart/2008/layout/HalfCircleOrganizationChart"/>
    <dgm:cxn modelId="{A305A747-0394-C347-85ED-234B43319D85}" type="presOf" srcId="{CF15C764-86CF-954A-B792-E100C895B104}" destId="{2365D8DB-A15E-CD42-812C-2AC21D20034B}" srcOrd="1" destOrd="0" presId="urn:microsoft.com/office/officeart/2008/layout/HalfCircleOrganizationChart"/>
    <dgm:cxn modelId="{32302938-8291-1044-BB6D-FF1B288089FA}" srcId="{A23CC843-4DC5-EB49-B5E7-E281F079CBBA}" destId="{4A836C4A-8899-4A47-AF90-080720415EDB}" srcOrd="5" destOrd="0" parTransId="{F1E393DF-4ED3-434D-BE13-BFB423DF8DC8}" sibTransId="{1132FE91-B65C-8C42-BDE2-C5E8248B92C2}"/>
    <dgm:cxn modelId="{9B588B65-30D3-384F-A6F6-6E54827F08B4}" type="presOf" srcId="{01FA8B12-D776-D247-9A4C-3685483BE2E9}" destId="{8A60FA54-BD3C-034D-B2FE-09EBD2F35B96}" srcOrd="0" destOrd="0" presId="urn:microsoft.com/office/officeart/2008/layout/HalfCircleOrganizationChart"/>
    <dgm:cxn modelId="{DC8A2D3F-41F6-6640-AB18-1A0A5DFD5069}" type="presOf" srcId="{CF15C764-86CF-954A-B792-E100C895B104}" destId="{4F9C6826-99D1-3C42-B298-9F8F09731B03}" srcOrd="0" destOrd="0" presId="urn:microsoft.com/office/officeart/2008/layout/HalfCircleOrganizationChart"/>
    <dgm:cxn modelId="{950C0C45-5247-BD49-AACD-0D00AA24127C}" type="presOf" srcId="{80BEE18D-0BF3-0249-A813-1A88B595367E}" destId="{87234544-84DB-D840-B97F-8FB4ABCE1FA5}" srcOrd="0" destOrd="0" presId="urn:microsoft.com/office/officeart/2008/layout/HalfCircleOrganizationChart"/>
    <dgm:cxn modelId="{CED3886E-6C9F-2F49-A74E-8E679CE15DC4}" type="presOf" srcId="{ED996D38-8E47-D344-A150-BB9209D5A08F}" destId="{3380511E-6487-294A-909F-EEE6058C7739}" srcOrd="1" destOrd="0" presId="urn:microsoft.com/office/officeart/2008/layout/HalfCircleOrganizationChart"/>
    <dgm:cxn modelId="{45BCEE87-EABB-6B47-BFA0-F6CE8A4560F0}" type="presOf" srcId="{03D8EEF0-FDC2-7A4D-AC22-CE48D380970C}" destId="{6F8191AE-ED19-1443-82FF-308B113DA6D1}" srcOrd="0" destOrd="0" presId="urn:microsoft.com/office/officeart/2008/layout/HalfCircleOrganizationChart"/>
    <dgm:cxn modelId="{EAF6E49C-C32B-3643-A2CC-9F010E46B945}" type="presOf" srcId="{4A836C4A-8899-4A47-AF90-080720415EDB}" destId="{D4390C3E-DB06-9646-B9AE-2A7A99093D03}" srcOrd="1" destOrd="0" presId="urn:microsoft.com/office/officeart/2008/layout/HalfCircleOrganizationChart"/>
    <dgm:cxn modelId="{8DD51F29-DA95-4F43-BD1A-AEEB446C469C}" type="presOf" srcId="{980970A1-2E4A-314A-8A47-7E72F6016C6C}" destId="{43740663-79E2-E641-8936-62797E850819}" srcOrd="1" destOrd="0" presId="urn:microsoft.com/office/officeart/2008/layout/HalfCircleOrganizationChart"/>
    <dgm:cxn modelId="{7A950111-0019-5F49-816B-920AF4E5776F}" type="presOf" srcId="{0FE1BA19-FA2C-FA45-8E0C-9808B76D2E16}" destId="{22E17BBC-6DCC-6748-A794-925DE59E9024}" srcOrd="0" destOrd="0" presId="urn:microsoft.com/office/officeart/2008/layout/HalfCircleOrganizationChart"/>
    <dgm:cxn modelId="{6A4BB000-177E-D041-BD54-765DF4B6ECC4}" type="presOf" srcId="{B072A879-7CFE-7C42-BAA6-2BD5A155CDEB}" destId="{E8E5FCBD-0EA2-AE44-B768-F4340BB0BDFD}" srcOrd="0" destOrd="0" presId="urn:microsoft.com/office/officeart/2008/layout/HalfCircleOrganizationChart"/>
    <dgm:cxn modelId="{81005C2A-C9DA-0446-B134-F25A0AB9AED8}" type="presOf" srcId="{A11C54D1-A4C4-F244-8076-A8884DC2046D}" destId="{98E4504C-E46A-1A47-9E1A-B293E2200592}" srcOrd="0" destOrd="0" presId="urn:microsoft.com/office/officeart/2008/layout/HalfCircleOrganizationChart"/>
    <dgm:cxn modelId="{78B0AFB5-E9E8-1348-BA76-5DAAD9440DF5}" type="presOf" srcId="{CEC2D8EB-C9D3-504D-893B-82514175BC1C}" destId="{6B529003-4E48-594A-B390-9802787A22E0}" srcOrd="0" destOrd="0" presId="urn:microsoft.com/office/officeart/2008/layout/HalfCircleOrganizationChart"/>
    <dgm:cxn modelId="{2E4F676C-71AD-B644-91C3-CEBCC976C455}" type="presOf" srcId="{80BEE18D-0BF3-0249-A813-1A88B595367E}" destId="{CF1161EE-A995-0144-82B2-FBD655D6BD20}" srcOrd="1" destOrd="0" presId="urn:microsoft.com/office/officeart/2008/layout/HalfCircleOrganizationChart"/>
    <dgm:cxn modelId="{6BF97F67-2F10-3C40-90BF-EDE5D7953101}" srcId="{DAF95531-31E0-4F46-AFD8-FD7391AA329E}" destId="{980970A1-2E4A-314A-8A47-7E72F6016C6C}" srcOrd="0" destOrd="0" parTransId="{B072A879-7CFE-7C42-BAA6-2BD5A155CDEB}" sibTransId="{034FFB3C-2DE8-924A-B9C6-89D84C2448E7}"/>
    <dgm:cxn modelId="{EAE89B01-62F1-E249-AE9A-A261DB1630AE}" srcId="{DAF95531-31E0-4F46-AFD8-FD7391AA329E}" destId="{C1F325FF-6D02-304E-A3A6-FB454F9AFA83}" srcOrd="1" destOrd="0" parTransId="{6D6E80E8-97B2-9B4A-8D62-5D9D47B3C032}" sibTransId="{813DABBD-2D54-1649-BD8C-BB54F5315551}"/>
    <dgm:cxn modelId="{AE764F18-7308-D24B-87A2-8099AB5FE6E5}" srcId="{80BEE18D-0BF3-0249-A813-1A88B595367E}" destId="{CF15C764-86CF-954A-B792-E100C895B104}" srcOrd="1" destOrd="0" parTransId="{CEC2D8EB-C9D3-504D-893B-82514175BC1C}" sibTransId="{3FACBF13-B34F-BC43-BFCC-893782C8D7EF}"/>
    <dgm:cxn modelId="{F8850741-A600-5942-A693-83507794BC5F}" type="presOf" srcId="{8F1547D2-8721-8E48-AB2A-ACB9E02FA8F9}" destId="{EB5E039B-C152-5B47-B5D3-2839E9BD3027}" srcOrd="0" destOrd="0" presId="urn:microsoft.com/office/officeart/2008/layout/HalfCircleOrganizationChart"/>
    <dgm:cxn modelId="{EF19B70F-9775-DA4E-A4B6-646E5A4FE30E}" type="presOf" srcId="{5D414B08-8DF3-994C-99B9-C4FCF3598397}" destId="{F89BCA51-514B-3047-8A9E-B4B9EF8954EE}" srcOrd="0" destOrd="0" presId="urn:microsoft.com/office/officeart/2008/layout/HalfCircleOrganizationChart"/>
    <dgm:cxn modelId="{79A39608-A1DB-9641-911B-C966F4C10007}" type="presOf" srcId="{8DD8BA07-1EFD-004F-8F5D-9080D24ED6A4}" destId="{BC97AF87-CE5F-9A43-B4D8-C1D2149CFE0B}" srcOrd="1" destOrd="0" presId="urn:microsoft.com/office/officeart/2008/layout/HalfCircleOrganizationChart"/>
    <dgm:cxn modelId="{5DCDDA22-4067-9649-A94E-BC1E54F92944}" type="presOf" srcId="{ED996D38-8E47-D344-A150-BB9209D5A08F}" destId="{12A45CE9-0035-4E49-893E-D63B8FBAE75D}" srcOrd="0" destOrd="0" presId="urn:microsoft.com/office/officeart/2008/layout/HalfCircleOrganizationChart"/>
    <dgm:cxn modelId="{FC0EDB6F-C900-6C4A-9CFD-E4C0B9CED48A}" srcId="{A23CC843-4DC5-EB49-B5E7-E281F079CBBA}" destId="{03D8EEF0-FDC2-7A4D-AC22-CE48D380970C}" srcOrd="0" destOrd="0" parTransId="{A11C54D1-A4C4-F244-8076-A8884DC2046D}" sibTransId="{93E34A46-FBD8-9742-B860-E3EEE6801180}"/>
    <dgm:cxn modelId="{EF8EC754-B54E-324C-A750-69645C2E51E9}" srcId="{DAF95531-31E0-4F46-AFD8-FD7391AA329E}" destId="{229E44AA-FAE2-F74C-AECE-3FA2F2E5A76A}" srcOrd="2" destOrd="0" parTransId="{81A25343-0D16-EB49-8A0C-EDCE0EE36611}" sibTransId="{4793960F-E4C8-0C49-9999-D40581ABDAFA}"/>
    <dgm:cxn modelId="{5E401BC8-62B9-0D42-A9A5-B037C360FFEA}" srcId="{A23CC843-4DC5-EB49-B5E7-E281F079CBBA}" destId="{80BEE18D-0BF3-0249-A813-1A88B595367E}" srcOrd="2" destOrd="0" parTransId="{F021CC2C-21F0-0E43-9C1E-1FC1D167CAB3}" sibTransId="{FD0B0741-559D-2049-A7CB-8CA50390F645}"/>
    <dgm:cxn modelId="{43142A95-B576-F249-99AC-E4C594205AA2}" type="presOf" srcId="{C1F325FF-6D02-304E-A3A6-FB454F9AFA83}" destId="{75FF2348-A7AF-9643-9F49-43A4F74AA8FF}" srcOrd="0" destOrd="0" presId="urn:microsoft.com/office/officeart/2008/layout/HalfCircleOrganizationChart"/>
    <dgm:cxn modelId="{82A8E308-E8F0-9F42-B663-0BB8D1CC9FD8}" type="presOf" srcId="{F3625D1C-81BF-C34E-9002-8579F69C9AD0}" destId="{B83DC978-751B-9D4D-BDB7-5C3FE93EAEB2}" srcOrd="0" destOrd="0" presId="urn:microsoft.com/office/officeart/2008/layout/HalfCircleOrganizationChart"/>
    <dgm:cxn modelId="{CC0A9B00-BF72-0E42-BDAC-88AF328C1341}" srcId="{80BEE18D-0BF3-0249-A813-1A88B595367E}" destId="{8DD8BA07-1EFD-004F-8F5D-9080D24ED6A4}" srcOrd="2" destOrd="0" parTransId="{8F1547D2-8721-8E48-AB2A-ACB9E02FA8F9}" sibTransId="{D1A3EA43-70CD-FC41-9578-70706989BEE9}"/>
    <dgm:cxn modelId="{31B41A7A-6419-3340-958D-E6115EAA03CB}" type="presOf" srcId="{4A836C4A-8899-4A47-AF90-080720415EDB}" destId="{B9E59679-DA51-A241-8926-E82C8C6ED55D}" srcOrd="0" destOrd="0" presId="urn:microsoft.com/office/officeart/2008/layout/HalfCircleOrganizationChart"/>
    <dgm:cxn modelId="{8A2CCCB3-6E72-FE44-886A-DD915B3D8D1D}" srcId="{A23CC843-4DC5-EB49-B5E7-E281F079CBBA}" destId="{DAF95531-31E0-4F46-AFD8-FD7391AA329E}" srcOrd="3" destOrd="0" parTransId="{980FE5C4-6DF4-444A-9392-7BFAD10776C2}" sibTransId="{27231EE6-9894-7E4B-8749-B7DFE5025887}"/>
    <dgm:cxn modelId="{808CC206-BD9A-5546-9A24-BF31F9461E2C}" type="presOf" srcId="{980FE5C4-6DF4-444A-9392-7BFAD10776C2}" destId="{BDA3D683-1EC3-C642-8FC5-5446DC703ADC}" srcOrd="0" destOrd="0" presId="urn:microsoft.com/office/officeart/2008/layout/HalfCircleOrganizationChart"/>
    <dgm:cxn modelId="{4FF09E6E-86A1-0341-8440-4E005409C021}" type="presOf" srcId="{C1F325FF-6D02-304E-A3A6-FB454F9AFA83}" destId="{8FB68D55-26C8-834F-BA10-3368184B10C7}" srcOrd="1" destOrd="0" presId="urn:microsoft.com/office/officeart/2008/layout/HalfCircleOrganizationChart"/>
    <dgm:cxn modelId="{86039695-DAAA-954D-9245-5540C6A35317}" srcId="{80BEE18D-0BF3-0249-A813-1A88B595367E}" destId="{ED996D38-8E47-D344-A150-BB9209D5A08F}" srcOrd="0" destOrd="0" parTransId="{8838C3C2-63B8-0B4C-B071-CFD21D0FDF24}" sibTransId="{149EFB75-15CD-6041-B315-A4C2737BE9AD}"/>
    <dgm:cxn modelId="{D1FD49AE-A83A-4A40-BED8-9A53F381D2B2}" type="presOf" srcId="{DAF95531-31E0-4F46-AFD8-FD7391AA329E}" destId="{364A671A-4760-884C-B6BA-7920D22C39CC}" srcOrd="0" destOrd="0" presId="urn:microsoft.com/office/officeart/2008/layout/HalfCircleOrganizationChart"/>
    <dgm:cxn modelId="{A693050B-A434-D94C-A0D8-A1AE57295791}" type="presOf" srcId="{81A25343-0D16-EB49-8A0C-EDCE0EE36611}" destId="{88AEAA63-2E67-8747-B58C-A2B11F71246B}" srcOrd="0" destOrd="0" presId="urn:microsoft.com/office/officeart/2008/layout/HalfCircleOrganizationChart"/>
    <dgm:cxn modelId="{CC3328C7-DD1D-374B-BF37-AB81B5B26CB4}" type="presOf" srcId="{DAF95531-31E0-4F46-AFD8-FD7391AA329E}" destId="{86E80B09-5A9A-F24C-B32B-40144D117754}" srcOrd="1" destOrd="0" presId="urn:microsoft.com/office/officeart/2008/layout/HalfCircleOrganizationChart"/>
    <dgm:cxn modelId="{61611B71-B60F-964B-B740-8888344D23AC}" type="presOf" srcId="{229E44AA-FAE2-F74C-AECE-3FA2F2E5A76A}" destId="{E260A47B-B1A4-0744-86CE-591DB15F2E61}" srcOrd="0" destOrd="0" presId="urn:microsoft.com/office/officeart/2008/layout/HalfCircleOrganizationChart"/>
    <dgm:cxn modelId="{18ADAEA3-0BC6-2548-BE39-6023ECE2860C}" type="presParOf" srcId="{F89BCA51-514B-3047-8A9E-B4B9EF8954EE}" destId="{312DDFC9-2D67-1940-B5FF-EC83B930C27C}" srcOrd="0" destOrd="0" presId="urn:microsoft.com/office/officeart/2008/layout/HalfCircleOrganizationChart"/>
    <dgm:cxn modelId="{4D4390BA-F870-4E46-BAB5-A7F9B6BE2A02}" type="presParOf" srcId="{312DDFC9-2D67-1940-B5FF-EC83B930C27C}" destId="{95C38220-04B2-AA4D-8D96-2762FF7C17D2}" srcOrd="0" destOrd="0" presId="urn:microsoft.com/office/officeart/2008/layout/HalfCircleOrganizationChart"/>
    <dgm:cxn modelId="{54F87B86-2C9D-DC45-9787-16957C83CAAD}" type="presParOf" srcId="{95C38220-04B2-AA4D-8D96-2762FF7C17D2}" destId="{101B0C7C-62CC-5A41-BCA9-E2DCFD3D4879}" srcOrd="0" destOrd="0" presId="urn:microsoft.com/office/officeart/2008/layout/HalfCircleOrganizationChart"/>
    <dgm:cxn modelId="{AF6A5EE8-9133-5749-94EC-9D01E0CF1BEF}" type="presParOf" srcId="{95C38220-04B2-AA4D-8D96-2762FF7C17D2}" destId="{01021438-03A0-8447-9CD3-85CEC3B2DF31}" srcOrd="1" destOrd="0" presId="urn:microsoft.com/office/officeart/2008/layout/HalfCircleOrganizationChart"/>
    <dgm:cxn modelId="{5F985908-D711-774E-9AF5-6160CA0C130A}" type="presParOf" srcId="{95C38220-04B2-AA4D-8D96-2762FF7C17D2}" destId="{A1A95085-6D61-204C-AF5D-412D355D25C5}" srcOrd="2" destOrd="0" presId="urn:microsoft.com/office/officeart/2008/layout/HalfCircleOrganizationChart"/>
    <dgm:cxn modelId="{1A681D78-E237-9240-8980-6F461A0D60DE}" type="presParOf" srcId="{95C38220-04B2-AA4D-8D96-2762FF7C17D2}" destId="{040BB81A-B1B9-3541-B8BB-5A02606B2A57}" srcOrd="3" destOrd="0" presId="urn:microsoft.com/office/officeart/2008/layout/HalfCircleOrganizationChart"/>
    <dgm:cxn modelId="{6FA4F23E-22AC-1A4B-92D1-23767BF6C227}" type="presParOf" srcId="{312DDFC9-2D67-1940-B5FF-EC83B930C27C}" destId="{723E3C88-ADA5-284E-92C9-A710C9CC7437}" srcOrd="1" destOrd="0" presId="urn:microsoft.com/office/officeart/2008/layout/HalfCircleOrganizationChart"/>
    <dgm:cxn modelId="{1054E00A-807B-4747-89A8-01A5C2D8FE63}" type="presParOf" srcId="{723E3C88-ADA5-284E-92C9-A710C9CC7437}" destId="{98E4504C-E46A-1A47-9E1A-B293E2200592}" srcOrd="0" destOrd="0" presId="urn:microsoft.com/office/officeart/2008/layout/HalfCircleOrganizationChart"/>
    <dgm:cxn modelId="{32758E2A-F448-EC49-986F-5458FC948638}" type="presParOf" srcId="{723E3C88-ADA5-284E-92C9-A710C9CC7437}" destId="{2CDA0CE9-EF21-1849-A4C8-DC5A449430F7}" srcOrd="1" destOrd="0" presId="urn:microsoft.com/office/officeart/2008/layout/HalfCircleOrganizationChart"/>
    <dgm:cxn modelId="{B180EE68-B035-2D46-B8C7-7724D3DE5FC9}" type="presParOf" srcId="{2CDA0CE9-EF21-1849-A4C8-DC5A449430F7}" destId="{F6A33B64-C160-0949-BD40-3C3C7DDB67C3}" srcOrd="0" destOrd="0" presId="urn:microsoft.com/office/officeart/2008/layout/HalfCircleOrganizationChart"/>
    <dgm:cxn modelId="{CB6F8D98-8C1E-C945-96F5-C20409D4D951}" type="presParOf" srcId="{F6A33B64-C160-0949-BD40-3C3C7DDB67C3}" destId="{6F8191AE-ED19-1443-82FF-308B113DA6D1}" srcOrd="0" destOrd="0" presId="urn:microsoft.com/office/officeart/2008/layout/HalfCircleOrganizationChart"/>
    <dgm:cxn modelId="{2FC8758C-246E-7F49-B407-2E8A6C762455}" type="presParOf" srcId="{F6A33B64-C160-0949-BD40-3C3C7DDB67C3}" destId="{CEABEE51-A0FA-1748-8730-E40569D219DB}" srcOrd="1" destOrd="0" presId="urn:microsoft.com/office/officeart/2008/layout/HalfCircleOrganizationChart"/>
    <dgm:cxn modelId="{A2B435C2-9220-7241-BDD0-A6C0DBC440C8}" type="presParOf" srcId="{F6A33B64-C160-0949-BD40-3C3C7DDB67C3}" destId="{152D19FF-80A3-2645-8073-1B5151E2ED22}" srcOrd="2" destOrd="0" presId="urn:microsoft.com/office/officeart/2008/layout/HalfCircleOrganizationChart"/>
    <dgm:cxn modelId="{F5F0C318-859D-B74F-BEC0-62895D36562E}" type="presParOf" srcId="{F6A33B64-C160-0949-BD40-3C3C7DDB67C3}" destId="{405C8091-6BFC-A043-B593-663364E2A06A}" srcOrd="3" destOrd="0" presId="urn:microsoft.com/office/officeart/2008/layout/HalfCircleOrganizationChart"/>
    <dgm:cxn modelId="{FFCC60CD-9E04-C745-BF89-2AD44AECC5C9}" type="presParOf" srcId="{2CDA0CE9-EF21-1849-A4C8-DC5A449430F7}" destId="{6BD29FF4-EB05-D346-AD0D-EF7F90651B6D}" srcOrd="1" destOrd="0" presId="urn:microsoft.com/office/officeart/2008/layout/HalfCircleOrganizationChart"/>
    <dgm:cxn modelId="{02F3E262-D983-9646-977D-D4BC38C0F31A}" type="presParOf" srcId="{2CDA0CE9-EF21-1849-A4C8-DC5A449430F7}" destId="{87C41AD3-2E3B-9044-B7DC-F4FA63F4CF1C}" srcOrd="2" destOrd="0" presId="urn:microsoft.com/office/officeart/2008/layout/HalfCircleOrganizationChart"/>
    <dgm:cxn modelId="{779F0153-B523-1E47-9227-4B3D74E71F38}" type="presParOf" srcId="{723E3C88-ADA5-284E-92C9-A710C9CC7437}" destId="{22E17BBC-6DCC-6748-A794-925DE59E9024}" srcOrd="2" destOrd="0" presId="urn:microsoft.com/office/officeart/2008/layout/HalfCircleOrganizationChart"/>
    <dgm:cxn modelId="{C65935BB-90A7-CF45-92EA-BC382197D81E}" type="presParOf" srcId="{723E3C88-ADA5-284E-92C9-A710C9CC7437}" destId="{85733586-32AC-3749-9E57-D55FEE222B78}" srcOrd="3" destOrd="0" presId="urn:microsoft.com/office/officeart/2008/layout/HalfCircleOrganizationChart"/>
    <dgm:cxn modelId="{500A3086-B859-0049-9139-03ABBC8115DA}" type="presParOf" srcId="{85733586-32AC-3749-9E57-D55FEE222B78}" destId="{B01201CD-8DCA-0F4C-9998-EBEE52E25F72}" srcOrd="0" destOrd="0" presId="urn:microsoft.com/office/officeart/2008/layout/HalfCircleOrganizationChart"/>
    <dgm:cxn modelId="{1EE498A7-8366-2B47-9801-D0878DFA0A0A}" type="presParOf" srcId="{B01201CD-8DCA-0F4C-9998-EBEE52E25F72}" destId="{B83DC978-751B-9D4D-BDB7-5C3FE93EAEB2}" srcOrd="0" destOrd="0" presId="urn:microsoft.com/office/officeart/2008/layout/HalfCircleOrganizationChart"/>
    <dgm:cxn modelId="{796AF9FC-B4FF-6446-8021-AB2AF89EEBA9}" type="presParOf" srcId="{B01201CD-8DCA-0F4C-9998-EBEE52E25F72}" destId="{AE44DCF7-B7FA-7142-A2ED-7D6899015B6C}" srcOrd="1" destOrd="0" presId="urn:microsoft.com/office/officeart/2008/layout/HalfCircleOrganizationChart"/>
    <dgm:cxn modelId="{8C087435-BB56-094C-B8EA-0F9A62E81718}" type="presParOf" srcId="{B01201CD-8DCA-0F4C-9998-EBEE52E25F72}" destId="{79F77AB5-0EE8-EA4F-98DC-406C29EFD225}" srcOrd="2" destOrd="0" presId="urn:microsoft.com/office/officeart/2008/layout/HalfCircleOrganizationChart"/>
    <dgm:cxn modelId="{88ADCEE3-6CF1-974B-9FCB-95C951429243}" type="presParOf" srcId="{B01201CD-8DCA-0F4C-9998-EBEE52E25F72}" destId="{F3706713-C22C-1D42-973D-AD83B76F28F5}" srcOrd="3" destOrd="0" presId="urn:microsoft.com/office/officeart/2008/layout/HalfCircleOrganizationChart"/>
    <dgm:cxn modelId="{536327FE-8EE5-C540-82A5-AC9A012DE882}" type="presParOf" srcId="{85733586-32AC-3749-9E57-D55FEE222B78}" destId="{96092EA9-101E-C749-A9F9-0DE061AFADD2}" srcOrd="1" destOrd="0" presId="urn:microsoft.com/office/officeart/2008/layout/HalfCircleOrganizationChart"/>
    <dgm:cxn modelId="{9B58B3C6-C1FD-FC4B-93EF-9308E8AC726D}" type="presParOf" srcId="{85733586-32AC-3749-9E57-D55FEE222B78}" destId="{30F5710A-9914-F947-96B3-60D8AA321EE4}" srcOrd="2" destOrd="0" presId="urn:microsoft.com/office/officeart/2008/layout/HalfCircleOrganizationChart"/>
    <dgm:cxn modelId="{0751E5C7-3C81-C54C-93FC-62781C030BA0}" type="presParOf" srcId="{723E3C88-ADA5-284E-92C9-A710C9CC7437}" destId="{15F82842-FA8B-0A48-B41C-F5BFF40BED92}" srcOrd="4" destOrd="0" presId="urn:microsoft.com/office/officeart/2008/layout/HalfCircleOrganizationChart"/>
    <dgm:cxn modelId="{F111EAA8-081A-2146-A0CE-96CC60C9B2DA}" type="presParOf" srcId="{723E3C88-ADA5-284E-92C9-A710C9CC7437}" destId="{D0F08225-994C-2A47-8680-12322A9CEB84}" srcOrd="5" destOrd="0" presId="urn:microsoft.com/office/officeart/2008/layout/HalfCircleOrganizationChart"/>
    <dgm:cxn modelId="{82362AFF-6423-2E42-9DAD-32CECBFA5863}" type="presParOf" srcId="{D0F08225-994C-2A47-8680-12322A9CEB84}" destId="{8B67E65E-71F9-1C47-B3AD-1301B3A1EAD5}" srcOrd="0" destOrd="0" presId="urn:microsoft.com/office/officeart/2008/layout/HalfCircleOrganizationChart"/>
    <dgm:cxn modelId="{1CFE8980-E50B-A94D-80B8-FBCC78672048}" type="presParOf" srcId="{8B67E65E-71F9-1C47-B3AD-1301B3A1EAD5}" destId="{87234544-84DB-D840-B97F-8FB4ABCE1FA5}" srcOrd="0" destOrd="0" presId="urn:microsoft.com/office/officeart/2008/layout/HalfCircleOrganizationChart"/>
    <dgm:cxn modelId="{B7829033-C277-9948-9036-084BFAFCD6E6}" type="presParOf" srcId="{8B67E65E-71F9-1C47-B3AD-1301B3A1EAD5}" destId="{581C46A0-880F-014E-AA62-44DAF194CF60}" srcOrd="1" destOrd="0" presId="urn:microsoft.com/office/officeart/2008/layout/HalfCircleOrganizationChart"/>
    <dgm:cxn modelId="{3D1057C0-75DA-1B49-A741-77010CF3D8B3}" type="presParOf" srcId="{8B67E65E-71F9-1C47-B3AD-1301B3A1EAD5}" destId="{1ACED2F5-D5D6-BA49-8FBA-AB71BDE9F689}" srcOrd="2" destOrd="0" presId="urn:microsoft.com/office/officeart/2008/layout/HalfCircleOrganizationChart"/>
    <dgm:cxn modelId="{329DE2C0-C680-CD4F-B8A0-6508AAC7F55D}" type="presParOf" srcId="{8B67E65E-71F9-1C47-B3AD-1301B3A1EAD5}" destId="{CF1161EE-A995-0144-82B2-FBD655D6BD20}" srcOrd="3" destOrd="0" presId="urn:microsoft.com/office/officeart/2008/layout/HalfCircleOrganizationChart"/>
    <dgm:cxn modelId="{D6B46F8D-F13E-5A4A-8D2C-0209175B87DC}" type="presParOf" srcId="{D0F08225-994C-2A47-8680-12322A9CEB84}" destId="{509BE2C9-9B23-E943-AF62-3342BE5555A7}" srcOrd="1" destOrd="0" presId="urn:microsoft.com/office/officeart/2008/layout/HalfCircleOrganizationChart"/>
    <dgm:cxn modelId="{308B59A2-1ECB-4942-8B27-B5A12115C8E3}" type="presParOf" srcId="{509BE2C9-9B23-E943-AF62-3342BE5555A7}" destId="{81DF42E9-BF5D-5047-8569-6D424261EFD8}" srcOrd="0" destOrd="0" presId="urn:microsoft.com/office/officeart/2008/layout/HalfCircleOrganizationChart"/>
    <dgm:cxn modelId="{13AFA160-7D78-4A45-AFED-101617D9BD56}" type="presParOf" srcId="{509BE2C9-9B23-E943-AF62-3342BE5555A7}" destId="{4A38F535-6B64-544C-925C-FD1AFB3A260D}" srcOrd="1" destOrd="0" presId="urn:microsoft.com/office/officeart/2008/layout/HalfCircleOrganizationChart"/>
    <dgm:cxn modelId="{9E530075-BC25-A54F-8DFF-923D4B07E860}" type="presParOf" srcId="{4A38F535-6B64-544C-925C-FD1AFB3A260D}" destId="{C6FD6BB9-7221-BB4C-BF45-1270436D5B56}" srcOrd="0" destOrd="0" presId="urn:microsoft.com/office/officeart/2008/layout/HalfCircleOrganizationChart"/>
    <dgm:cxn modelId="{00A662BB-7857-1B4E-B9D3-B42A7B8A2A6A}" type="presParOf" srcId="{C6FD6BB9-7221-BB4C-BF45-1270436D5B56}" destId="{12A45CE9-0035-4E49-893E-D63B8FBAE75D}" srcOrd="0" destOrd="0" presId="urn:microsoft.com/office/officeart/2008/layout/HalfCircleOrganizationChart"/>
    <dgm:cxn modelId="{47CA639E-0AAA-6945-A5AE-64C335AED663}" type="presParOf" srcId="{C6FD6BB9-7221-BB4C-BF45-1270436D5B56}" destId="{4464C611-5A5B-0F45-A343-2A9B19FB3DB1}" srcOrd="1" destOrd="0" presId="urn:microsoft.com/office/officeart/2008/layout/HalfCircleOrganizationChart"/>
    <dgm:cxn modelId="{775EE1A5-51C8-6142-BE97-7C173E6E9680}" type="presParOf" srcId="{C6FD6BB9-7221-BB4C-BF45-1270436D5B56}" destId="{F5838659-6BCF-DC48-88E9-F9C2B9A23CD2}" srcOrd="2" destOrd="0" presId="urn:microsoft.com/office/officeart/2008/layout/HalfCircleOrganizationChart"/>
    <dgm:cxn modelId="{76FEDF47-36FA-0643-83F9-2BC465DDC1DB}" type="presParOf" srcId="{C6FD6BB9-7221-BB4C-BF45-1270436D5B56}" destId="{3380511E-6487-294A-909F-EEE6058C7739}" srcOrd="3" destOrd="0" presId="urn:microsoft.com/office/officeart/2008/layout/HalfCircleOrganizationChart"/>
    <dgm:cxn modelId="{6D820ACD-7F46-464B-BDFA-2CCC787DF221}" type="presParOf" srcId="{4A38F535-6B64-544C-925C-FD1AFB3A260D}" destId="{ABF52965-56ED-9746-BAB9-D2CD34C66658}" srcOrd="1" destOrd="0" presId="urn:microsoft.com/office/officeart/2008/layout/HalfCircleOrganizationChart"/>
    <dgm:cxn modelId="{AE8F9F66-C826-C243-8969-5B87E4680FA3}" type="presParOf" srcId="{4A38F535-6B64-544C-925C-FD1AFB3A260D}" destId="{BD310D45-A431-C44E-9BB7-9988E7504D15}" srcOrd="2" destOrd="0" presId="urn:microsoft.com/office/officeart/2008/layout/HalfCircleOrganizationChart"/>
    <dgm:cxn modelId="{3FE4F896-FE96-A648-973B-E72A03778630}" type="presParOf" srcId="{509BE2C9-9B23-E943-AF62-3342BE5555A7}" destId="{6B529003-4E48-594A-B390-9802787A22E0}" srcOrd="2" destOrd="0" presId="urn:microsoft.com/office/officeart/2008/layout/HalfCircleOrganizationChart"/>
    <dgm:cxn modelId="{0020372D-FA57-9E44-A15E-8B7F4CE85041}" type="presParOf" srcId="{509BE2C9-9B23-E943-AF62-3342BE5555A7}" destId="{D9ABEE8D-1C67-1E41-96D6-3735AA882E78}" srcOrd="3" destOrd="0" presId="urn:microsoft.com/office/officeart/2008/layout/HalfCircleOrganizationChart"/>
    <dgm:cxn modelId="{ED674A7D-2312-654A-A0C3-2FF499AACDE8}" type="presParOf" srcId="{D9ABEE8D-1C67-1E41-96D6-3735AA882E78}" destId="{FFF439C9-902E-C44E-9EE0-4C66D2489851}" srcOrd="0" destOrd="0" presId="urn:microsoft.com/office/officeart/2008/layout/HalfCircleOrganizationChart"/>
    <dgm:cxn modelId="{B010F9F8-B311-D444-B048-B5CCBFC60DBB}" type="presParOf" srcId="{FFF439C9-902E-C44E-9EE0-4C66D2489851}" destId="{4F9C6826-99D1-3C42-B298-9F8F09731B03}" srcOrd="0" destOrd="0" presId="urn:microsoft.com/office/officeart/2008/layout/HalfCircleOrganizationChart"/>
    <dgm:cxn modelId="{9ED00635-F4C1-9640-8E8C-86BB8232382B}" type="presParOf" srcId="{FFF439C9-902E-C44E-9EE0-4C66D2489851}" destId="{BB9F18BD-013A-CF47-8DE3-1D04E3DC145C}" srcOrd="1" destOrd="0" presId="urn:microsoft.com/office/officeart/2008/layout/HalfCircleOrganizationChart"/>
    <dgm:cxn modelId="{F47D341F-F7DE-3E40-9EF1-4973657893DF}" type="presParOf" srcId="{FFF439C9-902E-C44E-9EE0-4C66D2489851}" destId="{BF28529C-2BFA-CA43-912F-FE7C0AEB620A}" srcOrd="2" destOrd="0" presId="urn:microsoft.com/office/officeart/2008/layout/HalfCircleOrganizationChart"/>
    <dgm:cxn modelId="{E30AC373-9627-EE44-8CF6-64B4ECFE1CD2}" type="presParOf" srcId="{FFF439C9-902E-C44E-9EE0-4C66D2489851}" destId="{2365D8DB-A15E-CD42-812C-2AC21D20034B}" srcOrd="3" destOrd="0" presId="urn:microsoft.com/office/officeart/2008/layout/HalfCircleOrganizationChart"/>
    <dgm:cxn modelId="{ED7DEE30-BF8C-7D4D-9109-202D4225F125}" type="presParOf" srcId="{D9ABEE8D-1C67-1E41-96D6-3735AA882E78}" destId="{5794F595-4A99-DF49-AE2D-DD6D448F2D85}" srcOrd="1" destOrd="0" presId="urn:microsoft.com/office/officeart/2008/layout/HalfCircleOrganizationChart"/>
    <dgm:cxn modelId="{B09B920F-9499-614B-883A-8BD1DF46721F}" type="presParOf" srcId="{D9ABEE8D-1C67-1E41-96D6-3735AA882E78}" destId="{44E990F6-22D4-D24D-87D3-CEB909FC5C01}" srcOrd="2" destOrd="0" presId="urn:microsoft.com/office/officeart/2008/layout/HalfCircleOrganizationChart"/>
    <dgm:cxn modelId="{B0F2721F-7088-284B-A7E4-07BF28336CC7}" type="presParOf" srcId="{509BE2C9-9B23-E943-AF62-3342BE5555A7}" destId="{EB5E039B-C152-5B47-B5D3-2839E9BD3027}" srcOrd="4" destOrd="0" presId="urn:microsoft.com/office/officeart/2008/layout/HalfCircleOrganizationChart"/>
    <dgm:cxn modelId="{BF915252-75CA-8342-AAD2-015C62C818FC}" type="presParOf" srcId="{509BE2C9-9B23-E943-AF62-3342BE5555A7}" destId="{52083039-19D4-0044-858A-6906254BA1B4}" srcOrd="5" destOrd="0" presId="urn:microsoft.com/office/officeart/2008/layout/HalfCircleOrganizationChart"/>
    <dgm:cxn modelId="{5CBE0C35-E8A7-CD4B-961B-B738FEEACB52}" type="presParOf" srcId="{52083039-19D4-0044-858A-6906254BA1B4}" destId="{CCF8959A-96D6-9E48-AB7E-0BD58207BA53}" srcOrd="0" destOrd="0" presId="urn:microsoft.com/office/officeart/2008/layout/HalfCircleOrganizationChart"/>
    <dgm:cxn modelId="{342F905C-443B-644B-BA64-72A4420EE18F}" type="presParOf" srcId="{CCF8959A-96D6-9E48-AB7E-0BD58207BA53}" destId="{EA6D8479-9BF2-8F4B-9A4C-EC8AFC0EC05C}" srcOrd="0" destOrd="0" presId="urn:microsoft.com/office/officeart/2008/layout/HalfCircleOrganizationChart"/>
    <dgm:cxn modelId="{D196CCD0-0EA0-D243-BC43-F6422915E20C}" type="presParOf" srcId="{CCF8959A-96D6-9E48-AB7E-0BD58207BA53}" destId="{8466827D-5336-AF4A-A97C-B052C693D260}" srcOrd="1" destOrd="0" presId="urn:microsoft.com/office/officeart/2008/layout/HalfCircleOrganizationChart"/>
    <dgm:cxn modelId="{464BD096-0FD6-0746-8EF2-7A3A34B809A3}" type="presParOf" srcId="{CCF8959A-96D6-9E48-AB7E-0BD58207BA53}" destId="{FC73A291-97EE-0943-90A0-E8A4644469B9}" srcOrd="2" destOrd="0" presId="urn:microsoft.com/office/officeart/2008/layout/HalfCircleOrganizationChart"/>
    <dgm:cxn modelId="{058E50CD-5159-A246-8C24-C0F8097CA970}" type="presParOf" srcId="{CCF8959A-96D6-9E48-AB7E-0BD58207BA53}" destId="{BC97AF87-CE5F-9A43-B4D8-C1D2149CFE0B}" srcOrd="3" destOrd="0" presId="urn:microsoft.com/office/officeart/2008/layout/HalfCircleOrganizationChart"/>
    <dgm:cxn modelId="{DAA8C601-46C3-9D48-9228-89FF46300010}" type="presParOf" srcId="{52083039-19D4-0044-858A-6906254BA1B4}" destId="{754BA9E6-571B-5E4F-BE3E-B5BA1CEFE925}" srcOrd="1" destOrd="0" presId="urn:microsoft.com/office/officeart/2008/layout/HalfCircleOrganizationChart"/>
    <dgm:cxn modelId="{3A346C82-AAD6-B14D-B993-98EDF4857B07}" type="presParOf" srcId="{52083039-19D4-0044-858A-6906254BA1B4}" destId="{686669F5-24E2-9443-890F-854BBD44937F}" srcOrd="2" destOrd="0" presId="urn:microsoft.com/office/officeart/2008/layout/HalfCircleOrganizationChart"/>
    <dgm:cxn modelId="{16129DD7-BC09-F348-A232-D861028ADB00}" type="presParOf" srcId="{D0F08225-994C-2A47-8680-12322A9CEB84}" destId="{745E35EC-9A14-2B4F-BDB4-0F14774C7802}" srcOrd="2" destOrd="0" presId="urn:microsoft.com/office/officeart/2008/layout/HalfCircleOrganizationChart"/>
    <dgm:cxn modelId="{07F5C373-27DE-9D4C-B12A-9B9B85DC63B6}" type="presParOf" srcId="{723E3C88-ADA5-284E-92C9-A710C9CC7437}" destId="{BDA3D683-1EC3-C642-8FC5-5446DC703ADC}" srcOrd="6" destOrd="0" presId="urn:microsoft.com/office/officeart/2008/layout/HalfCircleOrganizationChart"/>
    <dgm:cxn modelId="{BF57FE79-F3BF-1E47-B42C-E979E5188E3D}" type="presParOf" srcId="{723E3C88-ADA5-284E-92C9-A710C9CC7437}" destId="{0ADDB265-7717-5C48-8052-F3E8E67C9343}" srcOrd="7" destOrd="0" presId="urn:microsoft.com/office/officeart/2008/layout/HalfCircleOrganizationChart"/>
    <dgm:cxn modelId="{38039094-A924-0E40-B9E0-ABB1A91B78CF}" type="presParOf" srcId="{0ADDB265-7717-5C48-8052-F3E8E67C9343}" destId="{B73A55DD-1172-074E-BB8B-515AECF7E20A}" srcOrd="0" destOrd="0" presId="urn:microsoft.com/office/officeart/2008/layout/HalfCircleOrganizationChart"/>
    <dgm:cxn modelId="{F8125BDE-96B1-DD42-AC47-F88BD7D4E5F7}" type="presParOf" srcId="{B73A55DD-1172-074E-BB8B-515AECF7E20A}" destId="{364A671A-4760-884C-B6BA-7920D22C39CC}" srcOrd="0" destOrd="0" presId="urn:microsoft.com/office/officeart/2008/layout/HalfCircleOrganizationChart"/>
    <dgm:cxn modelId="{84BF9137-A681-9F4C-B95D-740BF4A7DA43}" type="presParOf" srcId="{B73A55DD-1172-074E-BB8B-515AECF7E20A}" destId="{3EB7FF13-B64D-544D-839F-C5E2D2B34240}" srcOrd="1" destOrd="0" presId="urn:microsoft.com/office/officeart/2008/layout/HalfCircleOrganizationChart"/>
    <dgm:cxn modelId="{0C55D537-5400-004B-8B43-B08D5E9BB137}" type="presParOf" srcId="{B73A55DD-1172-074E-BB8B-515AECF7E20A}" destId="{3F41BC9D-E17E-4246-9EDC-701DE2734FC5}" srcOrd="2" destOrd="0" presId="urn:microsoft.com/office/officeart/2008/layout/HalfCircleOrganizationChart"/>
    <dgm:cxn modelId="{40DFCE32-106C-5A47-83DB-885F6E531123}" type="presParOf" srcId="{B73A55DD-1172-074E-BB8B-515AECF7E20A}" destId="{86E80B09-5A9A-F24C-B32B-40144D117754}" srcOrd="3" destOrd="0" presId="urn:microsoft.com/office/officeart/2008/layout/HalfCircleOrganizationChart"/>
    <dgm:cxn modelId="{FB6C1C8F-7F83-6F4F-8BB0-5BCDA0C4A610}" type="presParOf" srcId="{0ADDB265-7717-5C48-8052-F3E8E67C9343}" destId="{07D18399-52D1-454D-86CC-4FC5E852ACA8}" srcOrd="1" destOrd="0" presId="urn:microsoft.com/office/officeart/2008/layout/HalfCircleOrganizationChart"/>
    <dgm:cxn modelId="{CA8F1956-C08F-6344-86AF-1038B8B6E5E9}" type="presParOf" srcId="{07D18399-52D1-454D-86CC-4FC5E852ACA8}" destId="{E8E5FCBD-0EA2-AE44-B768-F4340BB0BDFD}" srcOrd="0" destOrd="0" presId="urn:microsoft.com/office/officeart/2008/layout/HalfCircleOrganizationChart"/>
    <dgm:cxn modelId="{1B9A4848-1E49-0E42-ACCE-9C5ECCE1B039}" type="presParOf" srcId="{07D18399-52D1-454D-86CC-4FC5E852ACA8}" destId="{4D57650B-F422-6648-8F73-AA497A3BF172}" srcOrd="1" destOrd="0" presId="urn:microsoft.com/office/officeart/2008/layout/HalfCircleOrganizationChart"/>
    <dgm:cxn modelId="{3A29C141-F3C8-5E41-9C1A-CFB44EBA2211}" type="presParOf" srcId="{4D57650B-F422-6648-8F73-AA497A3BF172}" destId="{55A6F51B-AC33-754D-A45F-90EC58E2206B}" srcOrd="0" destOrd="0" presId="urn:microsoft.com/office/officeart/2008/layout/HalfCircleOrganizationChart"/>
    <dgm:cxn modelId="{5C68CCE4-336A-FA4C-BAF9-ABA31FC4F0CF}" type="presParOf" srcId="{55A6F51B-AC33-754D-A45F-90EC58E2206B}" destId="{373E168B-AF28-CA49-B619-D5964FD0FBF9}" srcOrd="0" destOrd="0" presId="urn:microsoft.com/office/officeart/2008/layout/HalfCircleOrganizationChart"/>
    <dgm:cxn modelId="{CDA774CD-950D-734A-8809-56988E1B10DE}" type="presParOf" srcId="{55A6F51B-AC33-754D-A45F-90EC58E2206B}" destId="{CD71326A-2691-094C-BCE0-46721729C2A4}" srcOrd="1" destOrd="0" presId="urn:microsoft.com/office/officeart/2008/layout/HalfCircleOrganizationChart"/>
    <dgm:cxn modelId="{9D98B272-74AE-0747-9ACF-6536DB947224}" type="presParOf" srcId="{55A6F51B-AC33-754D-A45F-90EC58E2206B}" destId="{FA3F9D15-A4F9-6646-848A-9FD9FC7B0E24}" srcOrd="2" destOrd="0" presId="urn:microsoft.com/office/officeart/2008/layout/HalfCircleOrganizationChart"/>
    <dgm:cxn modelId="{E45316C4-A32F-0645-9EC3-06715970E821}" type="presParOf" srcId="{55A6F51B-AC33-754D-A45F-90EC58E2206B}" destId="{43740663-79E2-E641-8936-62797E850819}" srcOrd="3" destOrd="0" presId="urn:microsoft.com/office/officeart/2008/layout/HalfCircleOrganizationChart"/>
    <dgm:cxn modelId="{77E65BB4-9F24-1B4D-93B0-E127335F881D}" type="presParOf" srcId="{4D57650B-F422-6648-8F73-AA497A3BF172}" destId="{1BB58D03-2EB1-CD48-A343-1EF7F6577F6B}" srcOrd="1" destOrd="0" presId="urn:microsoft.com/office/officeart/2008/layout/HalfCircleOrganizationChart"/>
    <dgm:cxn modelId="{9DC80627-DF99-EB48-AD68-21FFB4C847D3}" type="presParOf" srcId="{4D57650B-F422-6648-8F73-AA497A3BF172}" destId="{2DD1627D-A942-D64D-9163-5875FE131345}" srcOrd="2" destOrd="0" presId="urn:microsoft.com/office/officeart/2008/layout/HalfCircleOrganizationChart"/>
    <dgm:cxn modelId="{BA8FAA04-A66E-E848-A7F7-9C50F5301ACF}" type="presParOf" srcId="{07D18399-52D1-454D-86CC-4FC5E852ACA8}" destId="{4EA206C2-85AA-374E-A8DF-274974CB02D4}" srcOrd="2" destOrd="0" presId="urn:microsoft.com/office/officeart/2008/layout/HalfCircleOrganizationChart"/>
    <dgm:cxn modelId="{8B089662-AEFB-0B4B-B20E-542C6F143570}" type="presParOf" srcId="{07D18399-52D1-454D-86CC-4FC5E852ACA8}" destId="{68CD777D-C917-224D-8AED-30F496275DC8}" srcOrd="3" destOrd="0" presId="urn:microsoft.com/office/officeart/2008/layout/HalfCircleOrganizationChart"/>
    <dgm:cxn modelId="{B19805D1-7885-9947-AD49-3063BBFEF21B}" type="presParOf" srcId="{68CD777D-C917-224D-8AED-30F496275DC8}" destId="{FD38BE43-C24C-D646-A2AB-6DE636E5ADE9}" srcOrd="0" destOrd="0" presId="urn:microsoft.com/office/officeart/2008/layout/HalfCircleOrganizationChart"/>
    <dgm:cxn modelId="{B6E2788F-BBCC-8C42-AF67-D8D6B87E8B1F}" type="presParOf" srcId="{FD38BE43-C24C-D646-A2AB-6DE636E5ADE9}" destId="{75FF2348-A7AF-9643-9F49-43A4F74AA8FF}" srcOrd="0" destOrd="0" presId="urn:microsoft.com/office/officeart/2008/layout/HalfCircleOrganizationChart"/>
    <dgm:cxn modelId="{C18CB4D4-B5B4-6F48-9753-DA06E0FAD2C4}" type="presParOf" srcId="{FD38BE43-C24C-D646-A2AB-6DE636E5ADE9}" destId="{4EC9B277-9643-6A43-9DA1-36AAB47D1C41}" srcOrd="1" destOrd="0" presId="urn:microsoft.com/office/officeart/2008/layout/HalfCircleOrganizationChart"/>
    <dgm:cxn modelId="{80C157D0-5E9F-2044-8199-52BFE12779A3}" type="presParOf" srcId="{FD38BE43-C24C-D646-A2AB-6DE636E5ADE9}" destId="{0CC92220-81F0-A447-A116-16454D0B8361}" srcOrd="2" destOrd="0" presId="urn:microsoft.com/office/officeart/2008/layout/HalfCircleOrganizationChart"/>
    <dgm:cxn modelId="{685A6A63-AB28-AF48-A36C-7957C2710134}" type="presParOf" srcId="{FD38BE43-C24C-D646-A2AB-6DE636E5ADE9}" destId="{8FB68D55-26C8-834F-BA10-3368184B10C7}" srcOrd="3" destOrd="0" presId="urn:microsoft.com/office/officeart/2008/layout/HalfCircleOrganizationChart"/>
    <dgm:cxn modelId="{8CFF3F64-9969-4F48-9304-886AA36D9729}" type="presParOf" srcId="{68CD777D-C917-224D-8AED-30F496275DC8}" destId="{C59EFE43-49F0-B540-8F7F-84D33160CCBF}" srcOrd="1" destOrd="0" presId="urn:microsoft.com/office/officeart/2008/layout/HalfCircleOrganizationChart"/>
    <dgm:cxn modelId="{719F6C5F-02C8-4E4C-9867-52ED65EBD1A8}" type="presParOf" srcId="{68CD777D-C917-224D-8AED-30F496275DC8}" destId="{10D01097-747D-894A-921E-215B6B9331AC}" srcOrd="2" destOrd="0" presId="urn:microsoft.com/office/officeart/2008/layout/HalfCircleOrganizationChart"/>
    <dgm:cxn modelId="{6E68A00D-699D-854E-A933-F7E940CE1F80}" type="presParOf" srcId="{07D18399-52D1-454D-86CC-4FC5E852ACA8}" destId="{88AEAA63-2E67-8747-B58C-A2B11F71246B}" srcOrd="4" destOrd="0" presId="urn:microsoft.com/office/officeart/2008/layout/HalfCircleOrganizationChart"/>
    <dgm:cxn modelId="{3803DA02-7865-8648-8732-F6FF6A96C552}" type="presParOf" srcId="{07D18399-52D1-454D-86CC-4FC5E852ACA8}" destId="{429EEFE5-D8F4-1744-A062-C28B6FEF7A5D}" srcOrd="5" destOrd="0" presId="urn:microsoft.com/office/officeart/2008/layout/HalfCircleOrganizationChart"/>
    <dgm:cxn modelId="{9DA4ABCE-524B-1D4C-9FC7-6F0A059B3AA6}" type="presParOf" srcId="{429EEFE5-D8F4-1744-A062-C28B6FEF7A5D}" destId="{50F10644-0365-9B43-BEB7-8ABAA5EA8FEE}" srcOrd="0" destOrd="0" presId="urn:microsoft.com/office/officeart/2008/layout/HalfCircleOrganizationChart"/>
    <dgm:cxn modelId="{54A95373-554A-C146-8053-20EC5C563815}" type="presParOf" srcId="{50F10644-0365-9B43-BEB7-8ABAA5EA8FEE}" destId="{E260A47B-B1A4-0744-86CE-591DB15F2E61}" srcOrd="0" destOrd="0" presId="urn:microsoft.com/office/officeart/2008/layout/HalfCircleOrganizationChart"/>
    <dgm:cxn modelId="{7FE6F829-3D07-A347-88F5-6A797BD31097}" type="presParOf" srcId="{50F10644-0365-9B43-BEB7-8ABAA5EA8FEE}" destId="{07CD4FD1-A68F-7045-9BA0-664C196BF2A1}" srcOrd="1" destOrd="0" presId="urn:microsoft.com/office/officeart/2008/layout/HalfCircleOrganizationChart"/>
    <dgm:cxn modelId="{F70857B8-8B59-8B4D-8F94-7F577B760A59}" type="presParOf" srcId="{50F10644-0365-9B43-BEB7-8ABAA5EA8FEE}" destId="{A49AAC8C-4E90-5445-B738-ABE2B67E2AA0}" srcOrd="2" destOrd="0" presId="urn:microsoft.com/office/officeart/2008/layout/HalfCircleOrganizationChart"/>
    <dgm:cxn modelId="{B5CE57F1-75D2-C240-A48F-4801E2858CDB}" type="presParOf" srcId="{50F10644-0365-9B43-BEB7-8ABAA5EA8FEE}" destId="{C564B301-2FA0-344E-8B72-DFCC51D4BE93}" srcOrd="3" destOrd="0" presId="urn:microsoft.com/office/officeart/2008/layout/HalfCircleOrganizationChart"/>
    <dgm:cxn modelId="{98B2F7CC-0AE0-3A47-9331-00B57FA2A976}" type="presParOf" srcId="{429EEFE5-D8F4-1744-A062-C28B6FEF7A5D}" destId="{E29398E1-1384-034A-B48A-D7EF2EC9AF0E}" srcOrd="1" destOrd="0" presId="urn:microsoft.com/office/officeart/2008/layout/HalfCircleOrganizationChart"/>
    <dgm:cxn modelId="{521B0D84-FEE7-D942-B698-2AEBEF4856B4}" type="presParOf" srcId="{429EEFE5-D8F4-1744-A062-C28B6FEF7A5D}" destId="{C2FBF4AB-C3D2-7E49-BDAC-2A9D4FB6BCF7}" srcOrd="2" destOrd="0" presId="urn:microsoft.com/office/officeart/2008/layout/HalfCircleOrganizationChart"/>
    <dgm:cxn modelId="{E3883FAA-B568-B245-845B-EFEF1C7DAEC3}" type="presParOf" srcId="{0ADDB265-7717-5C48-8052-F3E8E67C9343}" destId="{67BE8D26-34F1-BF48-88B3-D60C3BA0F943}" srcOrd="2" destOrd="0" presId="urn:microsoft.com/office/officeart/2008/layout/HalfCircleOrganizationChart"/>
    <dgm:cxn modelId="{6EA4931D-2CC0-A246-9442-ED4EC6907105}" type="presParOf" srcId="{723E3C88-ADA5-284E-92C9-A710C9CC7437}" destId="{ACB12C10-1451-6242-BF39-EC97DF1D6455}" srcOrd="8" destOrd="0" presId="urn:microsoft.com/office/officeart/2008/layout/HalfCircleOrganizationChart"/>
    <dgm:cxn modelId="{DA6ACFB0-2341-F447-8797-AEAC25A34BC6}" type="presParOf" srcId="{723E3C88-ADA5-284E-92C9-A710C9CC7437}" destId="{A1129129-3C24-924F-893E-AC7A0C35D2CF}" srcOrd="9" destOrd="0" presId="urn:microsoft.com/office/officeart/2008/layout/HalfCircleOrganizationChart"/>
    <dgm:cxn modelId="{43561FFC-4D4E-1F47-A10A-060416AA6B04}" type="presParOf" srcId="{A1129129-3C24-924F-893E-AC7A0C35D2CF}" destId="{DF50B7B5-50A1-7B4A-8B0E-17A2442127E5}" srcOrd="0" destOrd="0" presId="urn:microsoft.com/office/officeart/2008/layout/HalfCircleOrganizationChart"/>
    <dgm:cxn modelId="{FC50855A-F840-0F44-8136-886D36E1195D}" type="presParOf" srcId="{DF50B7B5-50A1-7B4A-8B0E-17A2442127E5}" destId="{8A60FA54-BD3C-034D-B2FE-09EBD2F35B96}" srcOrd="0" destOrd="0" presId="urn:microsoft.com/office/officeart/2008/layout/HalfCircleOrganizationChart"/>
    <dgm:cxn modelId="{EC526A3B-4474-7B47-93A8-B4E44AA7782A}" type="presParOf" srcId="{DF50B7B5-50A1-7B4A-8B0E-17A2442127E5}" destId="{E175ADC2-EB59-BF48-AAAC-092FD34C9145}" srcOrd="1" destOrd="0" presId="urn:microsoft.com/office/officeart/2008/layout/HalfCircleOrganizationChart"/>
    <dgm:cxn modelId="{484437AB-A620-6F4F-9237-DF32203EECEC}" type="presParOf" srcId="{DF50B7B5-50A1-7B4A-8B0E-17A2442127E5}" destId="{5498FB05-54BA-E64C-A3DC-9AB45D178E4C}" srcOrd="2" destOrd="0" presId="urn:microsoft.com/office/officeart/2008/layout/HalfCircleOrganizationChart"/>
    <dgm:cxn modelId="{EFDF951C-E618-5140-86FC-206D2C0152D6}" type="presParOf" srcId="{DF50B7B5-50A1-7B4A-8B0E-17A2442127E5}" destId="{0E82D2DD-3A69-CF44-8583-0B5FFFA87ECC}" srcOrd="3" destOrd="0" presId="urn:microsoft.com/office/officeart/2008/layout/HalfCircleOrganizationChart"/>
    <dgm:cxn modelId="{341760A8-8D2B-5641-A116-F2754858F439}" type="presParOf" srcId="{A1129129-3C24-924F-893E-AC7A0C35D2CF}" destId="{E419F5D7-C16A-FB43-84F3-738743F17A41}" srcOrd="1" destOrd="0" presId="urn:microsoft.com/office/officeart/2008/layout/HalfCircleOrganizationChart"/>
    <dgm:cxn modelId="{4AC4CA79-1E9D-E748-B5B4-09C543DCFC96}" type="presParOf" srcId="{A1129129-3C24-924F-893E-AC7A0C35D2CF}" destId="{D679FCE5-D74D-5440-9786-12D2D576A5BF}" srcOrd="2" destOrd="0" presId="urn:microsoft.com/office/officeart/2008/layout/HalfCircleOrganizationChart"/>
    <dgm:cxn modelId="{1187228E-B9A2-2E4E-A0BC-B2D66F1F391A}" type="presParOf" srcId="{723E3C88-ADA5-284E-92C9-A710C9CC7437}" destId="{56E89C1A-9B2F-F34A-83E2-C423698733D2}" srcOrd="10" destOrd="0" presId="urn:microsoft.com/office/officeart/2008/layout/HalfCircleOrganizationChart"/>
    <dgm:cxn modelId="{5CDEE347-0198-E248-A5B0-7FE609BD1038}" type="presParOf" srcId="{723E3C88-ADA5-284E-92C9-A710C9CC7437}" destId="{3AEA5C0C-0A3C-2046-96A7-524F7FAE6FF1}" srcOrd="11" destOrd="0" presId="urn:microsoft.com/office/officeart/2008/layout/HalfCircleOrganizationChart"/>
    <dgm:cxn modelId="{4B79CA09-963A-E34F-87F1-9CFA5504C6B0}" type="presParOf" srcId="{3AEA5C0C-0A3C-2046-96A7-524F7FAE6FF1}" destId="{3B4FF284-AE9E-044A-9DFC-BBB238CF7518}" srcOrd="0" destOrd="0" presId="urn:microsoft.com/office/officeart/2008/layout/HalfCircleOrganizationChart"/>
    <dgm:cxn modelId="{CEE2ADD9-3F51-0D41-BB96-DBD074FD0C1C}" type="presParOf" srcId="{3B4FF284-AE9E-044A-9DFC-BBB238CF7518}" destId="{B9E59679-DA51-A241-8926-E82C8C6ED55D}" srcOrd="0" destOrd="0" presId="urn:microsoft.com/office/officeart/2008/layout/HalfCircleOrganizationChart"/>
    <dgm:cxn modelId="{39AAAEE9-CDC3-6244-83D9-0FA6D484795D}" type="presParOf" srcId="{3B4FF284-AE9E-044A-9DFC-BBB238CF7518}" destId="{36F5C7F2-75D7-364D-A634-6EEC4DD13FF4}" srcOrd="1" destOrd="0" presId="urn:microsoft.com/office/officeart/2008/layout/HalfCircleOrganizationChart"/>
    <dgm:cxn modelId="{2EA3C8F1-E092-D045-907A-4C30B1F4EA99}" type="presParOf" srcId="{3B4FF284-AE9E-044A-9DFC-BBB238CF7518}" destId="{FC573A9C-0660-F24C-973C-F86DEEBAD8D3}" srcOrd="2" destOrd="0" presId="urn:microsoft.com/office/officeart/2008/layout/HalfCircleOrganizationChart"/>
    <dgm:cxn modelId="{9F8C08E0-4547-584C-BAE1-8604D6052E0E}" type="presParOf" srcId="{3B4FF284-AE9E-044A-9DFC-BBB238CF7518}" destId="{D4390C3E-DB06-9646-B9AE-2A7A99093D03}" srcOrd="3" destOrd="0" presId="urn:microsoft.com/office/officeart/2008/layout/HalfCircleOrganizationChart"/>
    <dgm:cxn modelId="{D2CC49F0-A27F-1548-AE95-1E53303CA1F1}" type="presParOf" srcId="{3AEA5C0C-0A3C-2046-96A7-524F7FAE6FF1}" destId="{37D39ED9-BE55-ED49-870E-620744C8F257}" srcOrd="1" destOrd="0" presId="urn:microsoft.com/office/officeart/2008/layout/HalfCircleOrganizationChart"/>
    <dgm:cxn modelId="{C2406AFA-8E06-C44A-B2BE-0FCB60A85851}" type="presParOf" srcId="{3AEA5C0C-0A3C-2046-96A7-524F7FAE6FF1}" destId="{ACC3B445-3B87-F147-B967-B39777D17D8E}" srcOrd="2" destOrd="0" presId="urn:microsoft.com/office/officeart/2008/layout/HalfCircleOrganizationChart"/>
    <dgm:cxn modelId="{920254F0-5FF6-EE4C-A166-E4765006164F}" type="presParOf" srcId="{312DDFC9-2D67-1940-B5FF-EC83B930C27C}" destId="{A3290EC3-0C95-B74F-A880-D8B1EE865DF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D4F83-34C1-D346-ACB0-D5D3266C4DBC}" type="doc">
      <dgm:prSet loTypeId="urn:microsoft.com/office/officeart/2005/8/layout/arrow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E1871F-2F0A-9748-8B8C-D75D8685DA54}">
      <dgm:prSet phldrT="[Text]"/>
      <dgm:spPr/>
      <dgm:t>
        <a:bodyPr/>
        <a:lstStyle/>
        <a:p>
          <a:r>
            <a:rPr lang="en-US" dirty="0" smtClean="0"/>
            <a:t>CDN</a:t>
          </a:r>
          <a:endParaRPr lang="en-US" dirty="0"/>
        </a:p>
      </dgm:t>
    </dgm:pt>
    <dgm:pt modelId="{C4E445A6-E67E-FB4D-8A75-66210F692BD5}" type="parTrans" cxnId="{4D59A49B-D241-1F40-BB5F-2225C2DEFC1A}">
      <dgm:prSet/>
      <dgm:spPr/>
      <dgm:t>
        <a:bodyPr/>
        <a:lstStyle/>
        <a:p>
          <a:endParaRPr lang="en-US"/>
        </a:p>
      </dgm:t>
    </dgm:pt>
    <dgm:pt modelId="{ED18C7F3-229E-E344-AAA9-FF472372866F}" type="sibTrans" cxnId="{4D59A49B-D241-1F40-BB5F-2225C2DEFC1A}">
      <dgm:prSet/>
      <dgm:spPr/>
      <dgm:t>
        <a:bodyPr/>
        <a:lstStyle/>
        <a:p>
          <a:endParaRPr lang="en-US"/>
        </a:p>
      </dgm:t>
    </dgm:pt>
    <dgm:pt modelId="{0925E0B7-4AD9-114B-A6E9-03FB677AAF32}">
      <dgm:prSet phldrT="[Text]"/>
      <dgm:spPr/>
      <dgm:t>
        <a:bodyPr/>
        <a:lstStyle/>
        <a:p>
          <a:r>
            <a:rPr lang="en-US" dirty="0" smtClean="0"/>
            <a:t>Local</a:t>
          </a:r>
        </a:p>
      </dgm:t>
    </dgm:pt>
    <dgm:pt modelId="{059657E2-4112-9F4D-B95D-DEC4CAF4808F}" type="parTrans" cxnId="{7F22CA48-27A1-3442-AFB2-DCE718FA18E3}">
      <dgm:prSet/>
      <dgm:spPr/>
      <dgm:t>
        <a:bodyPr/>
        <a:lstStyle/>
        <a:p>
          <a:endParaRPr lang="en-US"/>
        </a:p>
      </dgm:t>
    </dgm:pt>
    <dgm:pt modelId="{D027D41E-82DE-8A45-8F93-D98B360D589C}" type="sibTrans" cxnId="{7F22CA48-27A1-3442-AFB2-DCE718FA18E3}">
      <dgm:prSet/>
      <dgm:spPr/>
      <dgm:t>
        <a:bodyPr/>
        <a:lstStyle/>
        <a:p>
          <a:pPr rtl="0"/>
          <a:endParaRPr lang="en-US"/>
        </a:p>
      </dgm:t>
    </dgm:pt>
    <dgm:pt modelId="{FE528DE9-CBCB-FD46-B59E-895245AC1410}" type="pres">
      <dgm:prSet presAssocID="{840D4F83-34C1-D346-ACB0-D5D3266C4DB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3E414F-A0E8-1046-B3C9-05973522E3A5}" type="pres">
      <dgm:prSet presAssocID="{06E1871F-2F0A-9748-8B8C-D75D8685DA5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84479-AC6D-E044-9051-0A84B8777EA9}" type="pres">
      <dgm:prSet presAssocID="{0925E0B7-4AD9-114B-A6E9-03FB677AAF3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59A49B-D241-1F40-BB5F-2225C2DEFC1A}" srcId="{840D4F83-34C1-D346-ACB0-D5D3266C4DBC}" destId="{06E1871F-2F0A-9748-8B8C-D75D8685DA54}" srcOrd="0" destOrd="0" parTransId="{C4E445A6-E67E-FB4D-8A75-66210F692BD5}" sibTransId="{ED18C7F3-229E-E344-AAA9-FF472372866F}"/>
    <dgm:cxn modelId="{40A5426B-F139-6C43-894E-884A26912863}" type="presOf" srcId="{0925E0B7-4AD9-114B-A6E9-03FB677AAF32}" destId="{27984479-AC6D-E044-9051-0A84B8777EA9}" srcOrd="0" destOrd="0" presId="urn:microsoft.com/office/officeart/2005/8/layout/arrow1"/>
    <dgm:cxn modelId="{A05246A2-735B-DB44-A5FE-0D9E56F950A4}" type="presOf" srcId="{840D4F83-34C1-D346-ACB0-D5D3266C4DBC}" destId="{FE528DE9-CBCB-FD46-B59E-895245AC1410}" srcOrd="0" destOrd="0" presId="urn:microsoft.com/office/officeart/2005/8/layout/arrow1"/>
    <dgm:cxn modelId="{7F22CA48-27A1-3442-AFB2-DCE718FA18E3}" srcId="{840D4F83-34C1-D346-ACB0-D5D3266C4DBC}" destId="{0925E0B7-4AD9-114B-A6E9-03FB677AAF32}" srcOrd="1" destOrd="0" parTransId="{059657E2-4112-9F4D-B95D-DEC4CAF4808F}" sibTransId="{D027D41E-82DE-8A45-8F93-D98B360D589C}"/>
    <dgm:cxn modelId="{4927A879-6BFA-244C-9614-F15FBE3163B6}" type="presOf" srcId="{06E1871F-2F0A-9748-8B8C-D75D8685DA54}" destId="{303E414F-A0E8-1046-B3C9-05973522E3A5}" srcOrd="0" destOrd="0" presId="urn:microsoft.com/office/officeart/2005/8/layout/arrow1"/>
    <dgm:cxn modelId="{D993AFF4-1012-9543-AC6E-92380DB69129}" type="presParOf" srcId="{FE528DE9-CBCB-FD46-B59E-895245AC1410}" destId="{303E414F-A0E8-1046-B3C9-05973522E3A5}" srcOrd="0" destOrd="0" presId="urn:microsoft.com/office/officeart/2005/8/layout/arrow1"/>
    <dgm:cxn modelId="{5DBD6692-1B76-9F4A-AEF9-FADD9CA32536}" type="presParOf" srcId="{FE528DE9-CBCB-FD46-B59E-895245AC1410}" destId="{27984479-AC6D-E044-9051-0A84B8777EA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89C1A-9B2F-F34A-83E2-C423698733D2}">
      <dsp:nvSpPr>
        <dsp:cNvPr id="0" name=""/>
        <dsp:cNvSpPr/>
      </dsp:nvSpPr>
      <dsp:spPr>
        <a:xfrm>
          <a:off x="6153150" y="924421"/>
          <a:ext cx="5277019" cy="3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69"/>
              </a:lnTo>
              <a:lnTo>
                <a:pt x="5277019" y="183169"/>
              </a:lnTo>
              <a:lnTo>
                <a:pt x="5277019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12C10-1451-6242-BF39-EC97DF1D6455}">
      <dsp:nvSpPr>
        <dsp:cNvPr id="0" name=""/>
        <dsp:cNvSpPr/>
      </dsp:nvSpPr>
      <dsp:spPr>
        <a:xfrm>
          <a:off x="6153150" y="924421"/>
          <a:ext cx="3166211" cy="3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69"/>
              </a:lnTo>
              <a:lnTo>
                <a:pt x="3166211" y="183169"/>
              </a:lnTo>
              <a:lnTo>
                <a:pt x="3166211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EAA63-2E67-8747-B58C-A2B11F71246B}">
      <dsp:nvSpPr>
        <dsp:cNvPr id="0" name=""/>
        <dsp:cNvSpPr/>
      </dsp:nvSpPr>
      <dsp:spPr>
        <a:xfrm>
          <a:off x="7208553" y="2162994"/>
          <a:ext cx="802455" cy="3000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486"/>
              </a:lnTo>
              <a:lnTo>
                <a:pt x="802455" y="3000486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06C2-85AA-374E-A8DF-274974CB02D4}">
      <dsp:nvSpPr>
        <dsp:cNvPr id="0" name=""/>
        <dsp:cNvSpPr/>
      </dsp:nvSpPr>
      <dsp:spPr>
        <a:xfrm>
          <a:off x="7208553" y="2162994"/>
          <a:ext cx="802455" cy="176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913"/>
              </a:lnTo>
              <a:lnTo>
                <a:pt x="802455" y="176191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5FCBD-0EA2-AE44-B768-F4340BB0BDFD}">
      <dsp:nvSpPr>
        <dsp:cNvPr id="0" name=""/>
        <dsp:cNvSpPr/>
      </dsp:nvSpPr>
      <dsp:spPr>
        <a:xfrm>
          <a:off x="7208553" y="2162994"/>
          <a:ext cx="802455" cy="52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40"/>
              </a:lnTo>
              <a:lnTo>
                <a:pt x="802455" y="52334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3D683-1EC3-C642-8FC5-5446DC703ADC}">
      <dsp:nvSpPr>
        <dsp:cNvPr id="0" name=""/>
        <dsp:cNvSpPr/>
      </dsp:nvSpPr>
      <dsp:spPr>
        <a:xfrm>
          <a:off x="6153150" y="924421"/>
          <a:ext cx="1055403" cy="3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69"/>
              </a:lnTo>
              <a:lnTo>
                <a:pt x="1055403" y="183169"/>
              </a:lnTo>
              <a:lnTo>
                <a:pt x="1055403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E039B-C152-5B47-B5D3-2839E9BD3027}">
      <dsp:nvSpPr>
        <dsp:cNvPr id="0" name=""/>
        <dsp:cNvSpPr/>
      </dsp:nvSpPr>
      <dsp:spPr>
        <a:xfrm>
          <a:off x="5097746" y="2162994"/>
          <a:ext cx="802455" cy="3000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486"/>
              </a:lnTo>
              <a:lnTo>
                <a:pt x="802455" y="3000486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29003-4E48-594A-B390-9802787A22E0}">
      <dsp:nvSpPr>
        <dsp:cNvPr id="0" name=""/>
        <dsp:cNvSpPr/>
      </dsp:nvSpPr>
      <dsp:spPr>
        <a:xfrm>
          <a:off x="5097746" y="2162994"/>
          <a:ext cx="802455" cy="176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913"/>
              </a:lnTo>
              <a:lnTo>
                <a:pt x="802455" y="176191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F42E9-BF5D-5047-8569-6D424261EFD8}">
      <dsp:nvSpPr>
        <dsp:cNvPr id="0" name=""/>
        <dsp:cNvSpPr/>
      </dsp:nvSpPr>
      <dsp:spPr>
        <a:xfrm>
          <a:off x="5097746" y="2162994"/>
          <a:ext cx="802455" cy="52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40"/>
              </a:lnTo>
              <a:lnTo>
                <a:pt x="802455" y="52334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2842-FA8B-0A48-B41C-F5BFF40BED92}">
      <dsp:nvSpPr>
        <dsp:cNvPr id="0" name=""/>
        <dsp:cNvSpPr/>
      </dsp:nvSpPr>
      <dsp:spPr>
        <a:xfrm>
          <a:off x="5097746" y="924421"/>
          <a:ext cx="1055403" cy="366338"/>
        </a:xfrm>
        <a:custGeom>
          <a:avLst/>
          <a:gdLst/>
          <a:ahLst/>
          <a:cxnLst/>
          <a:rect l="0" t="0" r="0" b="0"/>
          <a:pathLst>
            <a:path>
              <a:moveTo>
                <a:pt x="1055403" y="0"/>
              </a:moveTo>
              <a:lnTo>
                <a:pt x="1055403" y="183169"/>
              </a:lnTo>
              <a:lnTo>
                <a:pt x="0" y="183169"/>
              </a:lnTo>
              <a:lnTo>
                <a:pt x="0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17BBC-6DCC-6748-A794-925DE59E9024}">
      <dsp:nvSpPr>
        <dsp:cNvPr id="0" name=""/>
        <dsp:cNvSpPr/>
      </dsp:nvSpPr>
      <dsp:spPr>
        <a:xfrm>
          <a:off x="2986938" y="924421"/>
          <a:ext cx="3166211" cy="366338"/>
        </a:xfrm>
        <a:custGeom>
          <a:avLst/>
          <a:gdLst/>
          <a:ahLst/>
          <a:cxnLst/>
          <a:rect l="0" t="0" r="0" b="0"/>
          <a:pathLst>
            <a:path>
              <a:moveTo>
                <a:pt x="3166211" y="0"/>
              </a:moveTo>
              <a:lnTo>
                <a:pt x="3166211" y="183169"/>
              </a:lnTo>
              <a:lnTo>
                <a:pt x="0" y="183169"/>
              </a:lnTo>
              <a:lnTo>
                <a:pt x="0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4504C-E46A-1A47-9E1A-B293E2200592}">
      <dsp:nvSpPr>
        <dsp:cNvPr id="0" name=""/>
        <dsp:cNvSpPr/>
      </dsp:nvSpPr>
      <dsp:spPr>
        <a:xfrm>
          <a:off x="876130" y="924421"/>
          <a:ext cx="5277019" cy="366338"/>
        </a:xfrm>
        <a:custGeom>
          <a:avLst/>
          <a:gdLst/>
          <a:ahLst/>
          <a:cxnLst/>
          <a:rect l="0" t="0" r="0" b="0"/>
          <a:pathLst>
            <a:path>
              <a:moveTo>
                <a:pt x="5277019" y="0"/>
              </a:moveTo>
              <a:lnTo>
                <a:pt x="5277019" y="183169"/>
              </a:lnTo>
              <a:lnTo>
                <a:pt x="0" y="183169"/>
              </a:lnTo>
              <a:lnTo>
                <a:pt x="0" y="36633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1438-03A0-8447-9CD3-85CEC3B2DF31}">
      <dsp:nvSpPr>
        <dsp:cNvPr id="0" name=""/>
        <dsp:cNvSpPr/>
      </dsp:nvSpPr>
      <dsp:spPr>
        <a:xfrm>
          <a:off x="5717032" y="52186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5085-6D61-204C-AF5D-412D355D25C5}">
      <dsp:nvSpPr>
        <dsp:cNvPr id="0" name=""/>
        <dsp:cNvSpPr/>
      </dsp:nvSpPr>
      <dsp:spPr>
        <a:xfrm>
          <a:off x="5717032" y="52186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0C7C-62CC-5A41-BCA9-E2DCFD3D4879}">
      <dsp:nvSpPr>
        <dsp:cNvPr id="0" name=""/>
        <dsp:cNvSpPr/>
      </dsp:nvSpPr>
      <dsp:spPr>
        <a:xfrm>
          <a:off x="5280915" y="209188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</a:t>
          </a:r>
          <a:endParaRPr lang="en-US" sz="1900" kern="1200" dirty="0"/>
        </a:p>
      </dsp:txBody>
      <dsp:txXfrm>
        <a:off x="5280915" y="209188"/>
        <a:ext cx="1744469" cy="558230"/>
      </dsp:txXfrm>
    </dsp:sp>
    <dsp:sp modelId="{CEABEE51-A0FA-1748-8730-E40569D219DB}">
      <dsp:nvSpPr>
        <dsp:cNvPr id="0" name=""/>
        <dsp:cNvSpPr/>
      </dsp:nvSpPr>
      <dsp:spPr>
        <a:xfrm>
          <a:off x="440013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D19FF-80A3-2645-8073-1B5151E2ED22}">
      <dsp:nvSpPr>
        <dsp:cNvPr id="0" name=""/>
        <dsp:cNvSpPr/>
      </dsp:nvSpPr>
      <dsp:spPr>
        <a:xfrm>
          <a:off x="440013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191AE-ED19-1443-82FF-308B113DA6D1}">
      <dsp:nvSpPr>
        <dsp:cNvPr id="0" name=""/>
        <dsp:cNvSpPr/>
      </dsp:nvSpPr>
      <dsp:spPr>
        <a:xfrm>
          <a:off x="3896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Selectors</a:t>
          </a:r>
          <a:endParaRPr lang="en-US" sz="1900" kern="1200" dirty="0"/>
        </a:p>
      </dsp:txBody>
      <dsp:txXfrm>
        <a:off x="3896" y="1447761"/>
        <a:ext cx="1744469" cy="558230"/>
      </dsp:txXfrm>
    </dsp:sp>
    <dsp:sp modelId="{AE44DCF7-B7FA-7142-A2ED-7D6899015B6C}">
      <dsp:nvSpPr>
        <dsp:cNvPr id="0" name=""/>
        <dsp:cNvSpPr/>
      </dsp:nvSpPr>
      <dsp:spPr>
        <a:xfrm>
          <a:off x="2550821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77AB5-0EE8-EA4F-98DC-406C29EFD225}">
      <dsp:nvSpPr>
        <dsp:cNvPr id="0" name=""/>
        <dsp:cNvSpPr/>
      </dsp:nvSpPr>
      <dsp:spPr>
        <a:xfrm>
          <a:off x="2550821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C978-751B-9D4D-BDB7-5C3FE93EAEB2}">
      <dsp:nvSpPr>
        <dsp:cNvPr id="0" name=""/>
        <dsp:cNvSpPr/>
      </dsp:nvSpPr>
      <dsp:spPr>
        <a:xfrm>
          <a:off x="2114704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Pseudo Selectors</a:t>
          </a:r>
          <a:endParaRPr lang="en-US" sz="1900" kern="1200" dirty="0"/>
        </a:p>
      </dsp:txBody>
      <dsp:txXfrm>
        <a:off x="2114704" y="1447761"/>
        <a:ext cx="1744469" cy="558230"/>
      </dsp:txXfrm>
    </dsp:sp>
    <dsp:sp modelId="{581C46A0-880F-014E-AA62-44DAF194CF60}">
      <dsp:nvSpPr>
        <dsp:cNvPr id="0" name=""/>
        <dsp:cNvSpPr/>
      </dsp:nvSpPr>
      <dsp:spPr>
        <a:xfrm>
          <a:off x="4661628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2F5-D5D6-BA49-8FBA-AB71BDE9F689}">
      <dsp:nvSpPr>
        <dsp:cNvPr id="0" name=""/>
        <dsp:cNvSpPr/>
      </dsp:nvSpPr>
      <dsp:spPr>
        <a:xfrm>
          <a:off x="4661628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34544-84DB-D840-B97F-8FB4ABCE1FA5}">
      <dsp:nvSpPr>
        <dsp:cNvPr id="0" name=""/>
        <dsp:cNvSpPr/>
      </dsp:nvSpPr>
      <dsp:spPr>
        <a:xfrm>
          <a:off x="4225511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Styling</a:t>
          </a:r>
          <a:endParaRPr lang="en-US" sz="1900" kern="1200" dirty="0"/>
        </a:p>
      </dsp:txBody>
      <dsp:txXfrm>
        <a:off x="4225511" y="1447761"/>
        <a:ext cx="1744469" cy="558230"/>
      </dsp:txXfrm>
    </dsp:sp>
    <dsp:sp modelId="{4464C611-5A5B-0F45-A343-2A9B19FB3DB1}">
      <dsp:nvSpPr>
        <dsp:cNvPr id="0" name=""/>
        <dsp:cNvSpPr/>
      </dsp:nvSpPr>
      <dsp:spPr>
        <a:xfrm>
          <a:off x="5795533" y="2529332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8659-6BCF-DC48-88E9-F9C2B9A23CD2}">
      <dsp:nvSpPr>
        <dsp:cNvPr id="0" name=""/>
        <dsp:cNvSpPr/>
      </dsp:nvSpPr>
      <dsp:spPr>
        <a:xfrm>
          <a:off x="5795533" y="2529332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45CE9-0035-4E49-893E-D63B8FBAE75D}">
      <dsp:nvSpPr>
        <dsp:cNvPr id="0" name=""/>
        <dsp:cNvSpPr/>
      </dsp:nvSpPr>
      <dsp:spPr>
        <a:xfrm>
          <a:off x="5359416" y="2686334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Font</a:t>
          </a:r>
          <a:endParaRPr lang="en-US" sz="1900" kern="1200" dirty="0"/>
        </a:p>
      </dsp:txBody>
      <dsp:txXfrm>
        <a:off x="5359416" y="2686334"/>
        <a:ext cx="1744469" cy="558230"/>
      </dsp:txXfrm>
    </dsp:sp>
    <dsp:sp modelId="{BB9F18BD-013A-CF47-8DE3-1D04E3DC145C}">
      <dsp:nvSpPr>
        <dsp:cNvPr id="0" name=""/>
        <dsp:cNvSpPr/>
      </dsp:nvSpPr>
      <dsp:spPr>
        <a:xfrm>
          <a:off x="5795533" y="3767905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8529C-2BFA-CA43-912F-FE7C0AEB620A}">
      <dsp:nvSpPr>
        <dsp:cNvPr id="0" name=""/>
        <dsp:cNvSpPr/>
      </dsp:nvSpPr>
      <dsp:spPr>
        <a:xfrm>
          <a:off x="5795533" y="3767905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C6826-99D1-3C42-B298-9F8F09731B03}">
      <dsp:nvSpPr>
        <dsp:cNvPr id="0" name=""/>
        <dsp:cNvSpPr/>
      </dsp:nvSpPr>
      <dsp:spPr>
        <a:xfrm>
          <a:off x="5359416" y="3924908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Position</a:t>
          </a:r>
        </a:p>
      </dsp:txBody>
      <dsp:txXfrm>
        <a:off x="5359416" y="3924908"/>
        <a:ext cx="1744469" cy="558230"/>
      </dsp:txXfrm>
    </dsp:sp>
    <dsp:sp modelId="{8466827D-5336-AF4A-A97C-B052C693D260}">
      <dsp:nvSpPr>
        <dsp:cNvPr id="0" name=""/>
        <dsp:cNvSpPr/>
      </dsp:nvSpPr>
      <dsp:spPr>
        <a:xfrm>
          <a:off x="5795533" y="5006478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3A291-97EE-0943-90A0-E8A4644469B9}">
      <dsp:nvSpPr>
        <dsp:cNvPr id="0" name=""/>
        <dsp:cNvSpPr/>
      </dsp:nvSpPr>
      <dsp:spPr>
        <a:xfrm>
          <a:off x="5795533" y="5006478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D8479-9BF2-8F4B-9A4C-EC8AFC0EC05C}">
      <dsp:nvSpPr>
        <dsp:cNvPr id="0" name=""/>
        <dsp:cNvSpPr/>
      </dsp:nvSpPr>
      <dsp:spPr>
        <a:xfrm>
          <a:off x="5359416" y="516348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Lists</a:t>
          </a:r>
          <a:endParaRPr lang="en-US" sz="1900" kern="1200" dirty="0"/>
        </a:p>
      </dsp:txBody>
      <dsp:txXfrm>
        <a:off x="5359416" y="5163481"/>
        <a:ext cx="1744469" cy="558230"/>
      </dsp:txXfrm>
    </dsp:sp>
    <dsp:sp modelId="{3EB7FF13-B64D-544D-839F-C5E2D2B34240}">
      <dsp:nvSpPr>
        <dsp:cNvPr id="0" name=""/>
        <dsp:cNvSpPr/>
      </dsp:nvSpPr>
      <dsp:spPr>
        <a:xfrm>
          <a:off x="6772436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1BC9D-E17E-4246-9EDC-701DE2734FC5}">
      <dsp:nvSpPr>
        <dsp:cNvPr id="0" name=""/>
        <dsp:cNvSpPr/>
      </dsp:nvSpPr>
      <dsp:spPr>
        <a:xfrm>
          <a:off x="6772436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671A-4760-884C-B6BA-7920D22C39CC}">
      <dsp:nvSpPr>
        <dsp:cNvPr id="0" name=""/>
        <dsp:cNvSpPr/>
      </dsp:nvSpPr>
      <dsp:spPr>
        <a:xfrm>
          <a:off x="6336319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Box Properties</a:t>
          </a:r>
          <a:endParaRPr lang="en-US" sz="1900" kern="1200" dirty="0"/>
        </a:p>
      </dsp:txBody>
      <dsp:txXfrm>
        <a:off x="6336319" y="1447761"/>
        <a:ext cx="1744469" cy="558230"/>
      </dsp:txXfrm>
    </dsp:sp>
    <dsp:sp modelId="{CD71326A-2691-094C-BCE0-46721729C2A4}">
      <dsp:nvSpPr>
        <dsp:cNvPr id="0" name=""/>
        <dsp:cNvSpPr/>
      </dsp:nvSpPr>
      <dsp:spPr>
        <a:xfrm>
          <a:off x="7906341" y="2529332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F9D15-A4F9-6646-848A-9FD9FC7B0E24}">
      <dsp:nvSpPr>
        <dsp:cNvPr id="0" name=""/>
        <dsp:cNvSpPr/>
      </dsp:nvSpPr>
      <dsp:spPr>
        <a:xfrm>
          <a:off x="7906341" y="2529332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E168B-AF28-CA49-B619-D5964FD0FBF9}">
      <dsp:nvSpPr>
        <dsp:cNvPr id="0" name=""/>
        <dsp:cNvSpPr/>
      </dsp:nvSpPr>
      <dsp:spPr>
        <a:xfrm>
          <a:off x="7470224" y="2686334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Margins</a:t>
          </a:r>
          <a:endParaRPr lang="en-US" sz="1900" kern="1200" dirty="0"/>
        </a:p>
      </dsp:txBody>
      <dsp:txXfrm>
        <a:off x="7470224" y="2686334"/>
        <a:ext cx="1744469" cy="558230"/>
      </dsp:txXfrm>
    </dsp:sp>
    <dsp:sp modelId="{4EC9B277-9643-6A43-9DA1-36AAB47D1C41}">
      <dsp:nvSpPr>
        <dsp:cNvPr id="0" name=""/>
        <dsp:cNvSpPr/>
      </dsp:nvSpPr>
      <dsp:spPr>
        <a:xfrm>
          <a:off x="7906341" y="3767905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92220-81F0-A447-A116-16454D0B8361}">
      <dsp:nvSpPr>
        <dsp:cNvPr id="0" name=""/>
        <dsp:cNvSpPr/>
      </dsp:nvSpPr>
      <dsp:spPr>
        <a:xfrm>
          <a:off x="7906341" y="3767905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F2348-A7AF-9643-9F49-43A4F74AA8FF}">
      <dsp:nvSpPr>
        <dsp:cNvPr id="0" name=""/>
        <dsp:cNvSpPr/>
      </dsp:nvSpPr>
      <dsp:spPr>
        <a:xfrm>
          <a:off x="7470224" y="3924908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Padding</a:t>
          </a:r>
          <a:endParaRPr lang="en-US" sz="1900" kern="1200" dirty="0"/>
        </a:p>
      </dsp:txBody>
      <dsp:txXfrm>
        <a:off x="7470224" y="3924908"/>
        <a:ext cx="1744469" cy="558230"/>
      </dsp:txXfrm>
    </dsp:sp>
    <dsp:sp modelId="{07CD4FD1-A68F-7045-9BA0-664C196BF2A1}">
      <dsp:nvSpPr>
        <dsp:cNvPr id="0" name=""/>
        <dsp:cNvSpPr/>
      </dsp:nvSpPr>
      <dsp:spPr>
        <a:xfrm>
          <a:off x="7906341" y="5006478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AAC8C-4E90-5445-B738-ABE2B67E2AA0}">
      <dsp:nvSpPr>
        <dsp:cNvPr id="0" name=""/>
        <dsp:cNvSpPr/>
      </dsp:nvSpPr>
      <dsp:spPr>
        <a:xfrm>
          <a:off x="7906341" y="5006478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0A47B-B1A4-0744-86CE-591DB15F2E61}">
      <dsp:nvSpPr>
        <dsp:cNvPr id="0" name=""/>
        <dsp:cNvSpPr/>
      </dsp:nvSpPr>
      <dsp:spPr>
        <a:xfrm>
          <a:off x="7470224" y="516348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Borders</a:t>
          </a:r>
          <a:endParaRPr lang="en-US" sz="1900" kern="1200" dirty="0"/>
        </a:p>
      </dsp:txBody>
      <dsp:txXfrm>
        <a:off x="7470224" y="5163481"/>
        <a:ext cx="1744469" cy="558230"/>
      </dsp:txXfrm>
    </dsp:sp>
    <dsp:sp modelId="{E175ADC2-EB59-BF48-AAAC-092FD34C9145}">
      <dsp:nvSpPr>
        <dsp:cNvPr id="0" name=""/>
        <dsp:cNvSpPr/>
      </dsp:nvSpPr>
      <dsp:spPr>
        <a:xfrm>
          <a:off x="8883244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8FB05-54BA-E64C-A3DC-9AB45D178E4C}">
      <dsp:nvSpPr>
        <dsp:cNvPr id="0" name=""/>
        <dsp:cNvSpPr/>
      </dsp:nvSpPr>
      <dsp:spPr>
        <a:xfrm>
          <a:off x="8883244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0FA54-BD3C-034D-B2FE-09EBD2F35B96}">
      <dsp:nvSpPr>
        <dsp:cNvPr id="0" name=""/>
        <dsp:cNvSpPr/>
      </dsp:nvSpPr>
      <dsp:spPr>
        <a:xfrm>
          <a:off x="8447126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Flexbox</a:t>
          </a:r>
          <a:endParaRPr lang="en-US" sz="1900" kern="1200" dirty="0"/>
        </a:p>
      </dsp:txBody>
      <dsp:txXfrm>
        <a:off x="8447126" y="1447761"/>
        <a:ext cx="1744469" cy="558230"/>
      </dsp:txXfrm>
    </dsp:sp>
    <dsp:sp modelId="{36F5C7F2-75D7-364D-A634-6EEC4DD13FF4}">
      <dsp:nvSpPr>
        <dsp:cNvPr id="0" name=""/>
        <dsp:cNvSpPr/>
      </dsp:nvSpPr>
      <dsp:spPr>
        <a:xfrm>
          <a:off x="10994051" y="1290759"/>
          <a:ext cx="872234" cy="87223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73A9C-0660-F24C-973C-F86DEEBAD8D3}">
      <dsp:nvSpPr>
        <dsp:cNvPr id="0" name=""/>
        <dsp:cNvSpPr/>
      </dsp:nvSpPr>
      <dsp:spPr>
        <a:xfrm>
          <a:off x="10994051" y="1290759"/>
          <a:ext cx="872234" cy="87223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59679-DA51-A241-8926-E82C8C6ED55D}">
      <dsp:nvSpPr>
        <dsp:cNvPr id="0" name=""/>
        <dsp:cNvSpPr/>
      </dsp:nvSpPr>
      <dsp:spPr>
        <a:xfrm>
          <a:off x="10557934" y="1447761"/>
          <a:ext cx="1744469" cy="5582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 Grid</a:t>
          </a:r>
          <a:endParaRPr lang="en-US" sz="1900" kern="1200" dirty="0"/>
        </a:p>
      </dsp:txBody>
      <dsp:txXfrm>
        <a:off x="10557934" y="1447761"/>
        <a:ext cx="1744469" cy="558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E414F-A0E8-1046-B3C9-05973522E3A5}">
      <dsp:nvSpPr>
        <dsp:cNvPr id="0" name=""/>
        <dsp:cNvSpPr/>
      </dsp:nvSpPr>
      <dsp:spPr>
        <a:xfrm rot="16200000">
          <a:off x="337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CDN</a:t>
          </a:r>
          <a:endParaRPr lang="en-US" sz="6500" kern="1200" dirty="0"/>
        </a:p>
      </dsp:txBody>
      <dsp:txXfrm rot="5400000">
        <a:off x="677505" y="1741950"/>
        <a:ext cx="3192363" cy="1934765"/>
      </dsp:txXfrm>
    </dsp:sp>
    <dsp:sp modelId="{27984479-AC6D-E044-9051-0A84B8777EA9}">
      <dsp:nvSpPr>
        <dsp:cNvPr id="0" name=""/>
        <dsp:cNvSpPr/>
      </dsp:nvSpPr>
      <dsp:spPr>
        <a:xfrm rot="5400000">
          <a:off x="4258130" y="774567"/>
          <a:ext cx="3869531" cy="386953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Local</a:t>
          </a:r>
        </a:p>
      </dsp:txBody>
      <dsp:txXfrm rot="-5400000">
        <a:off x="4258130" y="1741950"/>
        <a:ext cx="3192363" cy="193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089-9520-744E-B6F1-30542812A52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01AA-634D-2B4F-B9E1-9F656B1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1553-A498-4142-B732-6E689F5296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ydandash/CityTechSoc-WebDev-10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-marsden.co.uk/css-cheat-sheet" TargetMode="External"/><Relationship Id="rId4" Type="http://schemas.openxmlformats.org/officeDocument/2006/relationships/hyperlink" Target="https://unsplash.com/search/photos/univFontersity" TargetMode="External"/><Relationship Id="rId5" Type="http://schemas.openxmlformats.org/officeDocument/2006/relationships/hyperlink" Target="https://hackerthemes.com/bootstrap-cheatshe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level-up-web/the-ultimate-guide-to-css-103b0f883d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3808" y="0"/>
            <a:ext cx="6108192" cy="309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Dev 101</a:t>
            </a:r>
          </a:p>
          <a:p>
            <a:pPr algn="ctr"/>
            <a:r>
              <a:rPr lang="en-US" sz="4000" dirty="0" smtClean="0"/>
              <a:t>Session 3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3808" cy="3092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242" y="3648838"/>
            <a:ext cx="515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Attributes, Classes and IDs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Advanced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67502"/>
            <a:ext cx="12192000" cy="790498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268803" y="6211669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Esraa </a:t>
            </a:r>
            <a:r>
              <a:rPr lang="en-US" dirty="0" err="1" smtClean="0"/>
              <a:t>Dandash</a:t>
            </a:r>
            <a:r>
              <a:rPr lang="en-US" dirty="0" smtClean="0"/>
              <a:t> </a:t>
            </a:r>
            <a:r>
              <a:rPr lang="en-US" dirty="0" smtClean="0"/>
              <a:t>26</a:t>
            </a:r>
            <a:r>
              <a:rPr lang="en-US" dirty="0" smtClean="0"/>
              <a:t>/11/2018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6331" y="3679833"/>
            <a:ext cx="515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Local vs CDN hosting</a:t>
            </a:r>
            <a:endParaRPr lang="en-US" sz="3200" dirty="0">
              <a:latin typeface="+mj-lt"/>
            </a:endParaRPr>
          </a:p>
          <a:p>
            <a:pPr marL="457200" lvl="0" indent="-457200">
              <a:buFont typeface="Wingdings" charset="2"/>
              <a:buChar char="§"/>
            </a:pP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1081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Further CSS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3058" y="2051222"/>
            <a:ext cx="10895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https://github.com/eydandash/CityTechSoc-WebDev-101/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Bookmark this page if you would like to reach it easily every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Download Session 3 and you can check the resources in the recourses menu for second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from Heroic Folder in your browser(Exercise 2)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the styling sheet and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</a:t>
            </a:r>
            <a:r>
              <a:rPr lang="en-US" sz="2400" dirty="0" err="1" smtClean="0"/>
              <a:t>simultanuosly</a:t>
            </a:r>
            <a:r>
              <a:rPr lang="en-US" sz="2400" dirty="0" smtClean="0"/>
              <a:t> then start going through all the outlined styles, and feel free to be creative with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Codes, Fonts, Images, Text</a:t>
            </a:r>
            <a:r>
              <a:rPr lang="mr-IN" sz="2400" dirty="0" smtClean="0"/>
              <a:t>…</a:t>
            </a:r>
            <a:r>
              <a:rPr lang="en-US" sz="2400" dirty="0" smtClean="0"/>
              <a:t>I would absolutely love seeing different pages, just stick to the template and linking of your Classes and IDs.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You will need to add in all the Classes/IDs in </a:t>
            </a:r>
            <a:r>
              <a:rPr lang="en-US" sz="2400" dirty="0" err="1" smtClean="0"/>
              <a:t>css</a:t>
            </a:r>
            <a:r>
              <a:rPr lang="en-US" sz="2400" dirty="0" smtClean="0"/>
              <a:t> Selectors to style them.</a:t>
            </a:r>
          </a:p>
        </p:txBody>
      </p:sp>
    </p:spTree>
    <p:extLst>
      <p:ext uri="{BB962C8B-B14F-4D97-AF65-F5344CB8AC3E}">
        <p14:creationId xmlns:p14="http://schemas.microsoft.com/office/powerpoint/2010/main" val="18931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4356914"/>
              </p:ext>
            </p:extLst>
          </p:nvPr>
        </p:nvGraphicFramePr>
        <p:xfrm>
          <a:off x="-165100" y="800100"/>
          <a:ext cx="12306300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4533" y="59436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Verdana" charset="0"/>
              </a:rPr>
              <a:t>   A</a:t>
            </a:r>
            <a:r>
              <a:rPr lang="en-US" sz="20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language that describes the style of an HTML document.</a:t>
            </a:r>
          </a:p>
          <a:p>
            <a:pPr algn="ctr"/>
            <a:r>
              <a:rPr lang="en-US" sz="20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  CSS describes how HTML elements should be displayed.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19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Bootstrap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9754" y="3700528"/>
            <a:ext cx="10895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Let’s have a look at the next slide first!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Cool, now add Bootstrap using the links from </a:t>
            </a:r>
            <a:r>
              <a:rPr lang="en-US" sz="2400" dirty="0" err="1" smtClean="0"/>
              <a:t>getbootstrap.com</a:t>
            </a:r>
            <a:endParaRPr lang="en-US" sz="2400" dirty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Let’s take a look at the available components.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Containers in Bootstrap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err="1" smtClean="0"/>
              <a:t>Bootsrap</a:t>
            </a:r>
            <a:r>
              <a:rPr lang="en-US" sz="2400" dirty="0" smtClean="0"/>
              <a:t> Classes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What’s the difference between CSS &amp; BS?</a:t>
            </a:r>
          </a:p>
          <a:p>
            <a:pPr marL="457200" lvl="0" indent="-457200" defTabSz="914400">
              <a:buFont typeface="Arial" charset="0"/>
              <a:buAutoNum type="arabicPeriod"/>
            </a:pP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-1" y="1381904"/>
            <a:ext cx="12192000" cy="1873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8703" y="1538904"/>
            <a:ext cx="11558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It is a front-end framework for designing websites and web applications. It contains HTML- and CSS-based design templates for typography, forms, buttons, navigation and other interface </a:t>
            </a:r>
            <a:r>
              <a:rPr lang="en-US" sz="2400" dirty="0" err="1">
                <a:solidFill>
                  <a:schemeClr val="bg1"/>
                </a:solidFill>
              </a:rPr>
              <a:t>componentsYou</a:t>
            </a:r>
            <a:r>
              <a:rPr lang="en-US" sz="2400" dirty="0">
                <a:solidFill>
                  <a:schemeClr val="bg1"/>
                </a:solidFill>
              </a:rPr>
              <a:t> could build a whole website by only writing HTML and not having to write a single line of CSS (using Bootstrap premade CSS classes).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19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How to use Bootstrap (And imported libs generally)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471093"/>
              </p:ext>
            </p:extLst>
          </p:nvPr>
        </p:nvGraphicFramePr>
        <p:xfrm>
          <a:off x="1885696" y="9756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50224" y="60533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 it? </a:t>
            </a:r>
            <a:r>
              <a:rPr lang="en-US" dirty="0" smtClean="0">
                <a:sym typeface="Wingdings"/>
              </a:rPr>
              <a:t> Go back 1 slide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Finally: Resources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5177328"/>
            <a:ext cx="12192000" cy="168067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Local Hack Day @City is </a:t>
            </a:r>
            <a:r>
              <a:rPr lang="en-US" sz="3600" dirty="0" smtClean="0"/>
              <a:t>happening on Saturday ! *</a:t>
            </a:r>
            <a:r>
              <a:rPr lang="en-US" sz="3600" smtClean="0"/>
              <a:t>Free </a:t>
            </a:r>
            <a:r>
              <a:rPr lang="en-US" sz="3600" smtClean="0"/>
              <a:t>Pizzas*</a:t>
            </a:r>
            <a:endParaRPr lang="en-US" sz="3600" dirty="0" smtClean="0"/>
          </a:p>
          <a:p>
            <a:pPr algn="ctr"/>
            <a:r>
              <a:rPr lang="en-US" sz="3600" dirty="0" smtClean="0"/>
              <a:t>See you next Monday 💻💥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947928" y="1060705"/>
            <a:ext cx="102961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Ultimate Guide to CSS + Cheat Sheets: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2"/>
              </a:rPr>
              <a:t>https://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2"/>
              </a:rPr>
              <a:t>medium.com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2"/>
              </a:rPr>
              <a:t>/level-up-web/the-ultimate-guide-to-css-103b0f883de3</a:t>
            </a:r>
            <a:endParaRPr lang="en-US" sz="28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CSS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Cheat Sheet: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3"/>
              </a:rPr>
              <a:t>https://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3"/>
              </a:rPr>
              <a:t>adam-marsden.co.uk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3"/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3"/>
              </a:rPr>
              <a:t>css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3"/>
              </a:rPr>
              <a:t>-cheat-sheet</a:t>
            </a:r>
            <a:endParaRPr lang="en-US" sz="28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Official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Bootstrap4 Documentation: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4"/>
              </a:rPr>
              <a:t>https://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4"/>
              </a:rPr>
              <a:t>unsplash.com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4"/>
              </a:rPr>
              <a:t>/search/photos/</a:t>
            </a:r>
            <a:r>
              <a:rPr lang="en-US" sz="2800" dirty="0" err="1" smtClean="0">
                <a:solidFill>
                  <a:srgbClr val="000000"/>
                </a:solidFill>
                <a:latin typeface="Helvetica Neue" charset="0"/>
                <a:hlinkClick r:id="rId4"/>
              </a:rPr>
              <a:t>univFontersity</a:t>
            </a:r>
            <a:endParaRPr lang="en-US" sz="2800" dirty="0">
              <a:solidFill>
                <a:srgbClr val="000000"/>
              </a:solidFill>
              <a:latin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 Neue" charset="0"/>
              </a:rPr>
              <a:t>Bootstrap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4 Cheat Sheet: 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5"/>
              </a:rPr>
              <a:t>https://</a:t>
            </a:r>
            <a:r>
              <a:rPr lang="en-US" sz="2800" dirty="0" err="1">
                <a:solidFill>
                  <a:srgbClr val="000000"/>
                </a:solidFill>
                <a:latin typeface="Helvetica Neue" charset="0"/>
                <a:hlinkClick r:id="rId5"/>
              </a:rPr>
              <a:t>hackerthemes.com</a:t>
            </a:r>
            <a:r>
              <a:rPr lang="en-US" sz="2800" dirty="0">
                <a:solidFill>
                  <a:srgbClr val="000000"/>
                </a:solidFill>
                <a:latin typeface="Helvetica Neue" charset="0"/>
                <a:hlinkClick r:id="rId5"/>
              </a:rPr>
              <a:t>/bootstrap-</a:t>
            </a:r>
            <a:r>
              <a:rPr lang="en-US" sz="2800" dirty="0" err="1">
                <a:solidFill>
                  <a:srgbClr val="000000"/>
                </a:solidFill>
                <a:latin typeface="Helvetica Neue" charset="0"/>
                <a:hlinkClick r:id="rId5"/>
              </a:rPr>
              <a:t>cheatsheet</a:t>
            </a:r>
            <a:r>
              <a:rPr lang="en-US" sz="2800" dirty="0" smtClean="0">
                <a:solidFill>
                  <a:srgbClr val="000000"/>
                </a:solidFill>
                <a:latin typeface="Helvetica Neue" charset="0"/>
                <a:hlinkClick r:id="rId5"/>
              </a:rPr>
              <a:t>/</a:t>
            </a:r>
            <a:endParaRPr lang="en-US" sz="28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358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Helvetica Neue</vt:lpstr>
      <vt:lpstr>Mangal</vt:lpstr>
      <vt:lpstr>Verdana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esraadandash@gmail.com</dc:creator>
  <cp:lastModifiedBy>esraadandash@gmail.com</cp:lastModifiedBy>
  <cp:revision>25</cp:revision>
  <cp:lastPrinted>2018-11-26T18:07:44Z</cp:lastPrinted>
  <dcterms:created xsi:type="dcterms:W3CDTF">2018-11-19T15:44:57Z</dcterms:created>
  <dcterms:modified xsi:type="dcterms:W3CDTF">2018-11-26T20:08:07Z</dcterms:modified>
</cp:coreProperties>
</file>