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3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86383"/>
  </p:normalViewPr>
  <p:slideViewPr>
    <p:cSldViewPr snapToGrid="0" snapToObjects="1">
      <p:cViewPr varScale="1">
        <p:scale>
          <a:sx n="88" d="100"/>
          <a:sy n="88" d="100"/>
        </p:scale>
        <p:origin x="200" y="6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0C089-9520-744E-B6F1-30542812A52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01AA-634D-2B4F-B9E1-9F656B1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9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1553-A498-4142-B732-6E689F52967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tools/icons/?style=baseline" TargetMode="External"/><Relationship Id="rId4" Type="http://schemas.openxmlformats.org/officeDocument/2006/relationships/hyperlink" Target="https://hackerthemes.com/bootstrap-cheatsheet/" TargetMode="External"/><Relationship Id="rId5" Type="http://schemas.openxmlformats.org/officeDocument/2006/relationships/hyperlink" Target="http://getbootstrap.com/docs/4.1/getting-started/introduc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3808" y="0"/>
            <a:ext cx="6108192" cy="30925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Web Dev 101</a:t>
            </a:r>
          </a:p>
          <a:p>
            <a:pPr algn="ctr"/>
            <a:r>
              <a:rPr lang="en-US" sz="4000" dirty="0" smtClean="0"/>
              <a:t>Session 4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83808" cy="30925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68803" y="6211669"/>
            <a:ext cx="333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Esraa </a:t>
            </a:r>
            <a:r>
              <a:rPr lang="en-US" dirty="0" err="1" smtClean="0"/>
              <a:t>Dandash</a:t>
            </a:r>
            <a:r>
              <a:rPr lang="en-US" dirty="0" smtClean="0"/>
              <a:t> 26/11/2018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7"/>
          <a:stretch/>
        </p:blipFill>
        <p:spPr>
          <a:xfrm>
            <a:off x="0" y="2977882"/>
            <a:ext cx="12192000" cy="38801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21203" y="6364069"/>
            <a:ext cx="333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Esraa </a:t>
            </a:r>
            <a:r>
              <a:rPr lang="en-US" dirty="0" err="1" smtClean="0"/>
              <a:t>Dandash</a:t>
            </a:r>
            <a:r>
              <a:rPr lang="en-US" dirty="0" smtClean="0"/>
              <a:t> 10/12/2018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77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000" dirty="0" smtClean="0"/>
              <a:t>What we covered so far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85"/>
            <a:ext cx="12192000" cy="3367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8201" y="2414077"/>
            <a:ext cx="10895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charset="0"/>
              <a:buChar char="•"/>
            </a:pPr>
            <a:r>
              <a:rPr lang="en-US" sz="3200" dirty="0" smtClean="0"/>
              <a:t>How the Web Works</a:t>
            </a:r>
            <a:endParaRPr lang="en-US" sz="3200" dirty="0" smtClean="0"/>
          </a:p>
          <a:p>
            <a:pPr marL="457200" lvl="0" indent="-457200" defTabSz="914400">
              <a:buFont typeface="Arial" charset="0"/>
              <a:buChar char="•"/>
            </a:pPr>
            <a:r>
              <a:rPr lang="en-US" sz="3200" dirty="0" smtClean="0"/>
              <a:t>HTML</a:t>
            </a:r>
            <a:endParaRPr lang="en-US" sz="3200" dirty="0" smtClean="0"/>
          </a:p>
          <a:p>
            <a:pPr marL="457200" lvl="0" indent="-457200" defTabSz="914400">
              <a:buFont typeface="Arial" charset="0"/>
              <a:buChar char="•"/>
            </a:pPr>
            <a:r>
              <a:rPr lang="en-US" sz="3200" dirty="0" smtClean="0"/>
              <a:t>CSS</a:t>
            </a:r>
            <a:endParaRPr lang="en-US" sz="3200" dirty="0" smtClean="0"/>
          </a:p>
          <a:p>
            <a:pPr marL="457200" lvl="0" indent="-457200" defTabSz="914400">
              <a:buFont typeface="Arial" charset="0"/>
              <a:buChar char="•"/>
            </a:pPr>
            <a:r>
              <a:rPr lang="en-US" sz="3200" dirty="0" smtClean="0"/>
              <a:t>Using External Libraries.</a:t>
            </a:r>
            <a:endParaRPr lang="en-US" sz="3200" dirty="0" smtClean="0"/>
          </a:p>
          <a:p>
            <a:pPr marL="457200" lvl="0" indent="-457200" defTabSz="914400">
              <a:buFont typeface="Arial" charset="0"/>
              <a:buChar char="•"/>
            </a:pPr>
            <a:r>
              <a:rPr lang="en-US" sz="3200" dirty="0" smtClean="0"/>
              <a:t>Bootstrap 4.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931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77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000" dirty="0" smtClean="0"/>
              <a:t>Let’s build our first full website!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85"/>
            <a:ext cx="12192000" cy="3367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8201" y="2414077"/>
            <a:ext cx="108959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Download Session 4 content from GitHub.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We will be creating a new website for Tech Soc.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We will use </a:t>
            </a:r>
            <a:r>
              <a:rPr lang="en-US" sz="2400" dirty="0" smtClean="0"/>
              <a:t>(external) </a:t>
            </a:r>
            <a:r>
              <a:rPr lang="en-US" sz="2400" dirty="0" smtClean="0"/>
              <a:t>CSS, Bootstrap4, Google </a:t>
            </a:r>
            <a:r>
              <a:rPr lang="en-US" sz="2400" dirty="0" smtClean="0"/>
              <a:t>(Material) Icons </a:t>
            </a:r>
            <a:r>
              <a:rPr lang="en-US" sz="2400" dirty="0" smtClean="0"/>
              <a:t>&amp; Fonts.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Import all links to the libraries above, and create a new CSS file called </a:t>
            </a:r>
            <a:r>
              <a:rPr lang="en-US" sz="2400" dirty="0" err="1" smtClean="0"/>
              <a:t>festive.css</a:t>
            </a:r>
            <a:endParaRPr lang="en-US" sz="2400" dirty="0" smtClean="0"/>
          </a:p>
          <a:p>
            <a:pPr marL="457200" lvl="0" indent="-457200">
              <a:buFont typeface="Arial" charset="0"/>
              <a:buAutoNum type="arabicPeriod"/>
            </a:pPr>
            <a:r>
              <a:rPr lang="en-US" sz="2400" dirty="0" smtClean="0"/>
              <a:t>In Chrome, open all the libraries above in different tabs, as well as the </a:t>
            </a:r>
            <a:r>
              <a:rPr lang="en-US" sz="2400" dirty="0" smtClean="0"/>
              <a:t>BS4 Docs, </a:t>
            </a:r>
            <a:r>
              <a:rPr lang="en-US" sz="2400" dirty="0" smtClean="0"/>
              <a:t>BS4 Classes Cheat </a:t>
            </a:r>
            <a:r>
              <a:rPr lang="en-US" sz="2400" dirty="0" smtClean="0"/>
              <a:t>Sheet </a:t>
            </a:r>
            <a:r>
              <a:rPr lang="en-US" sz="2400" dirty="0" smtClean="0"/>
              <a:t>from previous </a:t>
            </a:r>
            <a:r>
              <a:rPr lang="en-US" sz="2400" dirty="0" smtClean="0"/>
              <a:t>sessions</a:t>
            </a:r>
            <a:r>
              <a:rPr lang="mr-IN" sz="2400" dirty="0" smtClean="0"/>
              <a:t>…</a:t>
            </a:r>
            <a:r>
              <a:rPr lang="en-US" sz="2400" dirty="0" smtClean="0"/>
              <a:t>.</a:t>
            </a:r>
            <a:r>
              <a:rPr lang="en-US" sz="2400" dirty="0" smtClean="0">
                <a:solidFill>
                  <a:srgbClr val="C00000"/>
                </a:solidFill>
              </a:rPr>
              <a:t>TLDR : Open the following links in </a:t>
            </a:r>
            <a:r>
              <a:rPr lang="en-US" sz="2400" dirty="0" smtClean="0">
                <a:solidFill>
                  <a:srgbClr val="C00000"/>
                </a:solidFill>
              </a:rPr>
              <a:t>Chrome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Wingdings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sym typeface="Wingdings"/>
              </a:rPr>
              <a:t>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  <a:sym typeface="Wingdings"/>
                <a:hlinkClick r:id="rId3"/>
              </a:rPr>
              <a:t>https://fonts.google.com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sym typeface="Wingdings"/>
                <a:hlinkClick r:id="rId3"/>
              </a:rPr>
              <a:t>https</a:t>
            </a:r>
            <a:r>
              <a:rPr lang="en-US" sz="2400" dirty="0">
                <a:solidFill>
                  <a:srgbClr val="C00000"/>
                </a:solidFill>
                <a:sym typeface="Wingdings"/>
                <a:hlinkClick r:id="rId3"/>
              </a:rPr>
              <a:t>://material.io/tools/icons</a:t>
            </a:r>
            <a:r>
              <a:rPr lang="en-US" sz="2400" dirty="0" smtClean="0">
                <a:solidFill>
                  <a:srgbClr val="C00000"/>
                </a:solidFill>
                <a:sym typeface="Wingdings"/>
                <a:hlinkClick r:id="rId3"/>
              </a:rPr>
              <a:t>/?style=baseline</a:t>
            </a:r>
            <a:endParaRPr lang="en-US" sz="2400" dirty="0" smtClean="0">
              <a:solidFill>
                <a:srgbClr val="C00000"/>
              </a:solidFill>
              <a:sym typeface="Wingdings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hlinkClick r:id="rId4"/>
              </a:rPr>
              <a:t>https://hackerthemes.com/bootstrap-cheatsheet/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  <a:hlinkClick r:id="rId5"/>
              </a:rPr>
              <a:t>http://</a:t>
            </a:r>
            <a:r>
              <a:rPr lang="en-US" sz="2400" dirty="0" err="1">
                <a:solidFill>
                  <a:srgbClr val="C00000"/>
                </a:solidFill>
                <a:hlinkClick r:id="rId5"/>
              </a:rPr>
              <a:t>getbootstrap.com</a:t>
            </a:r>
            <a:r>
              <a:rPr lang="en-US" sz="2400" dirty="0">
                <a:solidFill>
                  <a:srgbClr val="C00000"/>
                </a:solidFill>
                <a:hlinkClick r:id="rId5"/>
              </a:rPr>
              <a:t>/docs/4.1/getting-started/introduction/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0" defTabSz="914400"/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000" dirty="0" smtClean="0"/>
              <a:t>Finally: </a:t>
            </a:r>
            <a:r>
              <a:rPr lang="en-US" sz="4000" dirty="0" smtClean="0"/>
              <a:t>What’s Next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0" y="5423774"/>
            <a:ext cx="12192000" cy="1434225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Enjoy The Holidays </a:t>
            </a:r>
            <a:r>
              <a:rPr lang="ar-SA" sz="3600" dirty="0" smtClean="0"/>
              <a:t>🌟</a:t>
            </a:r>
            <a:r>
              <a:rPr lang="en-GB" sz="3600" dirty="0" smtClean="0"/>
              <a:t> See You Next Semester 💻💥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191"/>
            <a:ext cx="12192000" cy="33675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47928" y="1960668"/>
            <a:ext cx="102961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Helvetica Neue" charset="0"/>
              </a:rPr>
              <a:t>I’ll Email you by the new year, to confirm the start date of second semester session, shall be early Feb.</a:t>
            </a:r>
            <a:endParaRPr lang="en-US" sz="2400" dirty="0">
              <a:solidFill>
                <a:srgbClr val="000000"/>
              </a:solidFill>
              <a:latin typeface="Helvetica Neu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Helvetica Neue" charset="0"/>
              </a:rPr>
              <a:t>Feel Free to start </a:t>
            </a:r>
            <a:r>
              <a:rPr lang="en-US" sz="2400" dirty="0" err="1" smtClean="0">
                <a:solidFill>
                  <a:srgbClr val="000000"/>
                </a:solidFill>
                <a:latin typeface="Helvetica Neue" charset="0"/>
              </a:rPr>
              <a:t>practising</a:t>
            </a:r>
            <a:r>
              <a:rPr lang="en-US" sz="2400" dirty="0" smtClean="0">
                <a:solidFill>
                  <a:srgbClr val="000000"/>
                </a:solidFill>
                <a:latin typeface="Helvetica Neue" charset="0"/>
              </a:rPr>
              <a:t> what we have learned and applying it to templates.</a:t>
            </a:r>
            <a:endParaRPr lang="en-US" sz="2400" dirty="0">
              <a:solidFill>
                <a:srgbClr val="000000"/>
              </a:solidFill>
              <a:latin typeface="Helvetica Neu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Helvetica Neue" charset="0"/>
              </a:rPr>
              <a:t>I’d LOVE to see what everyone builds, do send it to me, however, we will be covering hosting next semester.</a:t>
            </a:r>
            <a:endParaRPr lang="en-US" sz="2400" dirty="0">
              <a:solidFill>
                <a:srgbClr val="000000"/>
              </a:solidFill>
              <a:latin typeface="Helvetica Neu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Helvetica Neue" charset="0"/>
              </a:rPr>
              <a:t>Other topics we will cover: Basic </a:t>
            </a:r>
            <a:r>
              <a:rPr lang="en-US" sz="2400" dirty="0" err="1" smtClean="0">
                <a:solidFill>
                  <a:srgbClr val="000000"/>
                </a:solidFill>
                <a:latin typeface="Helvetica Neue" charset="0"/>
              </a:rPr>
              <a:t>Javascript</a:t>
            </a:r>
            <a:r>
              <a:rPr lang="en-US" sz="2400" dirty="0" smtClean="0">
                <a:solidFill>
                  <a:srgbClr val="000000"/>
                </a:solidFill>
                <a:latin typeface="Helvetica Neue" charset="0"/>
              </a:rPr>
              <a:t>, JQuery, Hosting, more surprises to come!</a:t>
            </a:r>
            <a:endParaRPr lang="en-US" sz="2400" dirty="0">
              <a:solidFill>
                <a:srgbClr val="000000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236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Helvetica Neue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esraadandash@gmail.com</dc:creator>
  <cp:lastModifiedBy>esraadandash@gmail.com</cp:lastModifiedBy>
  <cp:revision>37</cp:revision>
  <cp:lastPrinted>2018-11-26T18:07:44Z</cp:lastPrinted>
  <dcterms:created xsi:type="dcterms:W3CDTF">2018-11-19T15:44:57Z</dcterms:created>
  <dcterms:modified xsi:type="dcterms:W3CDTF">2018-12-07T00:49:05Z</dcterms:modified>
</cp:coreProperties>
</file>