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6" r:id="rId3"/>
    <p:sldId id="297" r:id="rId4"/>
    <p:sldId id="298" r:id="rId5"/>
    <p:sldId id="307" r:id="rId6"/>
    <p:sldId id="308" r:id="rId7"/>
    <p:sldId id="309" r:id="rId8"/>
    <p:sldId id="306" r:id="rId9"/>
    <p:sldId id="305" r:id="rId10"/>
    <p:sldId id="310" r:id="rId11"/>
    <p:sldId id="302" r:id="rId12"/>
    <p:sldId id="30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0" y="-804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Optimalisatie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1719072"/>
            <a:ext cx="8448675" cy="49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Allocatie per scenario (</a:t>
            </a:r>
            <a:r>
              <a:rPr lang="nl-NL" dirty="0" err="1" smtClean="0"/>
              <a:t>unrestricted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105" y="2155635"/>
            <a:ext cx="8146669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105" y="4547616"/>
            <a:ext cx="2343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953" y="4547616"/>
            <a:ext cx="1704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4057" y="4547616"/>
            <a:ext cx="1704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Allocatie (</a:t>
            </a:r>
            <a:r>
              <a:rPr lang="nl-NL" dirty="0" err="1" smtClean="0"/>
              <a:t>unrestricted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2532444"/>
            <a:ext cx="45243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Risk decompositie (</a:t>
            </a:r>
            <a:r>
              <a:rPr lang="nl-NL" dirty="0" err="1" smtClean="0"/>
              <a:t>Unrestricted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0975" y="2051050"/>
            <a:ext cx="3352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616" y="2060575"/>
            <a:ext cx="33528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572" y="4813300"/>
            <a:ext cx="5686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Allocatie per scenario </a:t>
            </a:r>
            <a:r>
              <a:rPr lang="nl-NL" dirty="0" smtClean="0"/>
              <a:t>(</a:t>
            </a:r>
            <a:r>
              <a:rPr lang="nl-NL" dirty="0" err="1" smtClean="0"/>
              <a:t>constrained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953" y="2289747"/>
            <a:ext cx="8219821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953" y="4657344"/>
            <a:ext cx="2343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6489" y="4657344"/>
            <a:ext cx="1704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5705" y="4657344"/>
            <a:ext cx="1704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Allocatie </a:t>
            </a:r>
            <a:r>
              <a:rPr lang="nl-NL" dirty="0" smtClean="0"/>
              <a:t>Base Scenario (</a:t>
            </a:r>
            <a:r>
              <a:rPr lang="nl-NL" dirty="0" err="1" smtClean="0"/>
              <a:t>constrained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2922588"/>
            <a:ext cx="45243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Risk decompositie </a:t>
            </a:r>
            <a:r>
              <a:rPr lang="nl-NL" dirty="0" smtClean="0"/>
              <a:t>(</a:t>
            </a:r>
            <a:r>
              <a:rPr lang="nl-NL" dirty="0" err="1" smtClean="0"/>
              <a:t>constrained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12" y="2299653"/>
            <a:ext cx="33528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2200" y="2290128"/>
            <a:ext cx="3352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8788" y="5052378"/>
            <a:ext cx="5686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Stress </a:t>
            </a:r>
            <a:r>
              <a:rPr lang="nl-NL" dirty="0" err="1" smtClean="0"/>
              <a:t>Testing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4608576"/>
            <a:ext cx="8667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1939925"/>
            <a:ext cx="8667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8621" y="871812"/>
            <a:ext cx="7586383" cy="889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nl-NL" dirty="0" smtClean="0"/>
              <a:t>Uitgangspunten voor </a:t>
            </a:r>
            <a:r>
              <a:rPr lang="nl-NL" dirty="0" err="1" smtClean="0"/>
              <a:t>ptf</a:t>
            </a:r>
            <a:r>
              <a:rPr lang="nl-NL" dirty="0" smtClean="0"/>
              <a:t> constructie en voorkeuren in verschillende scenario’s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0" y="1807458"/>
            <a:ext cx="2808000" cy="1277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b="1" u="sng" dirty="0" smtClean="0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Verzwakking in risk factors: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lage groei en inflatie, hoge schulden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omzet en marges onder druk, stijgende </a:t>
            </a:r>
            <a:r>
              <a:rPr kumimoji="0" lang="nl-NL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defaults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hoge risico aversie en volatiliteit, lage volumes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49908" y="1809730"/>
            <a:ext cx="2808000" cy="127484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b="1" u="sng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Scenario’s en thema’s: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Sovereign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crisis,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d</a:t>
            </a:r>
            <a:r>
              <a:rPr lang="nl-NL" sz="1400" dirty="0" err="1" smtClean="0">
                <a:latin typeface="Calibri" pitchFamily="34" charset="0"/>
                <a:ea typeface="ＭＳ Ｐゴシック" charset="0"/>
                <a:cs typeface="Calibri" pitchFamily="34" charset="0"/>
              </a:rPr>
              <a:t>eleveraging</a:t>
            </a:r>
            <a:endParaRPr lang="nl-NL" sz="1400" dirty="0" smtClean="0"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Search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for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yield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,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l</a:t>
            </a:r>
            <a:r>
              <a:rPr lang="nl-NL" sz="1400" dirty="0" err="1" smtClean="0">
                <a:latin typeface="Calibri" pitchFamily="34" charset="0"/>
                <a:ea typeface="ＭＳ Ｐゴシック" charset="0"/>
                <a:cs typeface="Calibri" pitchFamily="34" charset="0"/>
              </a:rPr>
              <a:t>ess</a:t>
            </a:r>
            <a:r>
              <a:rPr lang="nl-NL" sz="1400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 safe havens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Financial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repression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and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increasing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regulation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31393" y="3455035"/>
            <a:ext cx="6644640" cy="1045535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Voorkeur voor private sector over publieke sector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Voorkeur voor </a:t>
            </a:r>
            <a:r>
              <a:rPr lang="nl-NL" sz="1400" b="1" dirty="0" err="1" smtClean="0">
                <a:latin typeface="Calibri" pitchFamily="34" charset="0"/>
                <a:ea typeface="ＭＳ Ｐゴシック" charset="0"/>
                <a:cs typeface="Calibri" pitchFamily="34" charset="0"/>
              </a:rPr>
              <a:t>yield</a:t>
            </a:r>
            <a:r>
              <a:rPr lang="nl-NL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 inkomen over prijs appreciatie</a:t>
            </a:r>
          </a:p>
          <a:p>
            <a:pPr algn="ctr"/>
            <a:r>
              <a:rPr lang="nl-NL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Voorkeur voor sterke balansen, senioriteit en </a:t>
            </a:r>
            <a:r>
              <a:rPr lang="nl-NL" sz="1400" b="1" dirty="0" err="1" smtClean="0">
                <a:latin typeface="Calibri" pitchFamily="34" charset="0"/>
                <a:ea typeface="ＭＳ Ｐゴシック" charset="0"/>
                <a:cs typeface="Calibri" pitchFamily="34" charset="0"/>
              </a:rPr>
              <a:t>collateral</a:t>
            </a:r>
            <a:endParaRPr lang="nl-NL" sz="1400" b="1" dirty="0" smtClean="0"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Voorkeur voor US en EM over EU en APAC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b="1" dirty="0" smtClean="0"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endParaRPr kumimoji="0" lang="nl-NL" sz="14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576983" y="26248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4185353" y="3084157"/>
            <a:ext cx="533031" cy="533863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714884"/>
            <a:ext cx="7317945" cy="195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 bwMode="auto">
          <a:xfrm rot="3505758">
            <a:off x="2088872" y="3184464"/>
            <a:ext cx="533031" cy="5338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36000" y="1809730"/>
            <a:ext cx="2808000" cy="127711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b="1" u="sng" dirty="0" smtClean="0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Portfolio constructie</a:t>
            </a:r>
            <a:endParaRPr lang="nl-NL" sz="1200" b="1" u="sng" dirty="0" smtClean="0">
              <a:solidFill>
                <a:schemeClr val="bg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l-NL" sz="1200" dirty="0" smtClean="0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-…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ＭＳ Ｐゴシック" charset="0"/>
                <a:cs typeface="Calibri" pitchFamily="34" charset="0"/>
              </a:rPr>
              <a:t>-…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373554">
            <a:off x="7382764" y="3188104"/>
            <a:ext cx="533031" cy="53386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2769</TotalTime>
  <Words>253</Words>
  <Application>Microsoft Office PowerPoint</Application>
  <PresentationFormat>On-screen Show (4:3)</PresentationFormat>
  <Paragraphs>55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MN_template</vt:lpstr>
      <vt:lpstr>Optimalisatie  </vt:lpstr>
      <vt:lpstr>Allocatie per scenario (unrestricted) </vt:lpstr>
      <vt:lpstr>Allocatie (unrestricted) </vt:lpstr>
      <vt:lpstr>Risk decompositie (Unrestricted)</vt:lpstr>
      <vt:lpstr>Allocatie per scenario (constrained)</vt:lpstr>
      <vt:lpstr>Allocatie Base Scenario (constrained)</vt:lpstr>
      <vt:lpstr>Risk decompositie (constrained)</vt:lpstr>
      <vt:lpstr>Stress Testing </vt:lpstr>
      <vt:lpstr>Uitgangspunten voor ptf constructie en voorkeuren in verschillende scenario’s</vt:lpstr>
      <vt:lpstr>Slide 10</vt:lpstr>
      <vt:lpstr>Slide 11</vt:lpstr>
      <vt:lpstr>Slide 12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bgt</cp:lastModifiedBy>
  <cp:revision>187</cp:revision>
  <cp:lastPrinted>2011-08-25T13:48:33Z</cp:lastPrinted>
  <dcterms:created xsi:type="dcterms:W3CDTF">2011-05-24T08:16:05Z</dcterms:created>
  <dcterms:modified xsi:type="dcterms:W3CDTF">2013-04-03T14:46:48Z</dcterms:modified>
</cp:coreProperties>
</file>