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7"/>
  </p:notesMasterIdLst>
  <p:handoutMasterIdLst>
    <p:handoutMasterId r:id="rId8"/>
  </p:handoutMasterIdLst>
  <p:sldIdLst>
    <p:sldId id="389" r:id="rId2"/>
    <p:sldId id="391" r:id="rId3"/>
    <p:sldId id="394" r:id="rId4"/>
    <p:sldId id="396" r:id="rId5"/>
    <p:sldId id="3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50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4" y="3104275"/>
            <a:ext cx="5891212" cy="32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reverse engineering / implied views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163627"/>
            <a:ext cx="8604327" cy="561024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err="1" smtClean="0"/>
              <a:t>Huidge</a:t>
            </a:r>
            <a:r>
              <a:rPr lang="nl-NL" sz="1600" dirty="0" smtClean="0"/>
              <a:t> Allocatie portfolio is </a:t>
            </a:r>
            <a:r>
              <a:rPr lang="nl-NL" sz="1600" dirty="0" err="1" smtClean="0"/>
              <a:t>convervatief</a:t>
            </a:r>
            <a:r>
              <a:rPr lang="nl-NL" sz="1600" dirty="0" smtClean="0"/>
              <a:t> gepositioneerd naar return </a:t>
            </a:r>
            <a:r>
              <a:rPr lang="nl-NL" sz="1600" dirty="0" err="1" smtClean="0"/>
              <a:t>assets</a:t>
            </a:r>
            <a:r>
              <a:rPr lang="nl-NL" sz="1600" dirty="0" smtClean="0"/>
              <a:t> vergeleken met WB 2014. Vooral Aandelen, Private </a:t>
            </a:r>
            <a:r>
              <a:rPr lang="nl-NL" sz="1600" dirty="0" err="1" smtClean="0"/>
              <a:t>equity</a:t>
            </a:r>
            <a:r>
              <a:rPr lang="nl-NL" sz="1600" dirty="0" smtClean="0"/>
              <a:t> &amp; </a:t>
            </a:r>
            <a:r>
              <a:rPr lang="nl-NL" sz="1600" dirty="0" err="1" smtClean="0"/>
              <a:t>Infra</a:t>
            </a:r>
            <a:r>
              <a:rPr lang="nl-NL" sz="1600" dirty="0" smtClean="0"/>
              <a:t> verwachtingen zijn positiever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3584" y="1513359"/>
            <a:ext cx="8077179" cy="4854393"/>
          </a:xfrm>
        </p:spPr>
        <p:txBody>
          <a:bodyPr/>
          <a:lstStyle/>
          <a:p>
            <a:pPr marL="342900" indent="-342900">
              <a:buNone/>
            </a:pPr>
            <a:r>
              <a:rPr lang="nl-NL" sz="1800" dirty="0" smtClean="0"/>
              <a:t>Uit huidige allocatie ‘</a:t>
            </a:r>
            <a:r>
              <a:rPr lang="nl-NL" sz="1800" dirty="0" err="1" smtClean="0"/>
              <a:t>implied</a:t>
            </a:r>
            <a:r>
              <a:rPr lang="nl-NL" sz="1800" dirty="0" smtClean="0"/>
              <a:t>’ view bepaald</a:t>
            </a:r>
          </a:p>
          <a:p>
            <a:pPr marL="342900" indent="-342900">
              <a:buNone/>
            </a:pPr>
            <a:endParaRPr lang="nl-NL" sz="1000" dirty="0" smtClean="0"/>
          </a:p>
          <a:p>
            <a:pPr marL="342900" indent="-342900"/>
            <a:r>
              <a:rPr lang="nl-NL" sz="1800" b="1" dirty="0" err="1" smtClean="0"/>
              <a:t>Tov</a:t>
            </a:r>
            <a:r>
              <a:rPr lang="nl-NL" sz="1800" b="1" dirty="0" smtClean="0"/>
              <a:t>. </a:t>
            </a:r>
            <a:r>
              <a:rPr lang="nl-NL" sz="1800" b="1" dirty="0" err="1" smtClean="0"/>
              <a:t>Base-Case</a:t>
            </a:r>
            <a:r>
              <a:rPr lang="nl-NL" sz="1800" b="1" dirty="0" smtClean="0"/>
              <a:t> WB2014</a:t>
            </a:r>
          </a:p>
          <a:p>
            <a:pPr marL="717550" lvl="2" indent="-342900">
              <a:lnSpc>
                <a:spcPct val="100000"/>
              </a:lnSpc>
            </a:pPr>
            <a:r>
              <a:rPr lang="nl-NL" dirty="0" err="1" smtClean="0"/>
              <a:t>Implied</a:t>
            </a:r>
            <a:r>
              <a:rPr lang="nl-NL" dirty="0" smtClean="0"/>
              <a:t> view positiever naar </a:t>
            </a:r>
            <a:r>
              <a:rPr lang="nl-NL" dirty="0" err="1" smtClean="0"/>
              <a:t>Commodities</a:t>
            </a:r>
            <a:r>
              <a:rPr lang="nl-NL" dirty="0" smtClean="0"/>
              <a:t> &amp; </a:t>
            </a:r>
            <a:r>
              <a:rPr lang="nl-NL" dirty="0" err="1" smtClean="0"/>
              <a:t>Real</a:t>
            </a:r>
            <a:r>
              <a:rPr lang="nl-NL" dirty="0" smtClean="0"/>
              <a:t> </a:t>
            </a:r>
            <a:r>
              <a:rPr lang="nl-NL" dirty="0" err="1" smtClean="0"/>
              <a:t>Estate</a:t>
            </a:r>
            <a:endParaRPr lang="nl-NL" dirty="0" smtClean="0"/>
          </a:p>
          <a:p>
            <a:pPr marL="717550" lvl="2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Aandelen</a:t>
            </a:r>
            <a:r>
              <a:rPr lang="en-US" dirty="0" smtClean="0"/>
              <a:t>/Private Equity, Infra-structure &amp; EMD</a:t>
            </a:r>
          </a:p>
          <a:p>
            <a:pPr marL="342900" indent="-342900">
              <a:buNone/>
            </a:pPr>
            <a:endParaRPr lang="nl-NL" sz="1100" dirty="0" smtClean="0"/>
          </a:p>
          <a:p>
            <a:pPr marL="342900" indent="-342900"/>
            <a:r>
              <a:rPr lang="nl-NL" sz="1800" b="1" dirty="0" smtClean="0"/>
              <a:t>Risk Budget</a:t>
            </a:r>
            <a:endParaRPr lang="nl-NL" sz="1200" b="1" dirty="0" smtClean="0"/>
          </a:p>
          <a:p>
            <a:pPr marL="717550" lvl="2" indent="-342900">
              <a:lnSpc>
                <a:spcPct val="100000"/>
              </a:lnSpc>
            </a:pPr>
            <a:r>
              <a:rPr lang="nl-NL" dirty="0" smtClean="0"/>
              <a:t>65% budget </a:t>
            </a:r>
            <a:r>
              <a:rPr lang="nl-NL" dirty="0" err="1" smtClean="0"/>
              <a:t>gealloceerd</a:t>
            </a:r>
            <a:r>
              <a:rPr lang="nl-NL" dirty="0" smtClean="0"/>
              <a:t> naar Aandelen, HY en EMD</a:t>
            </a:r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90507"/>
            <a:ext cx="3457575" cy="184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reverse engineering / implied views</a:t>
            </a:r>
            <a:r>
              <a:rPr lang="en-US" sz="2200" dirty="0" smtClean="0">
                <a:solidFill>
                  <a:srgbClr val="FF0000"/>
                </a:solidFill>
              </a:rPr>
              <a:t/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584" y="2271726"/>
            <a:ext cx="6858000" cy="41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" y="1645920"/>
            <a:ext cx="54864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2160" y="1645923"/>
            <a:ext cx="292608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evenwicht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19" y="5419725"/>
            <a:ext cx="8339455" cy="1248891"/>
          </a:xfrm>
        </p:spPr>
        <p:txBody>
          <a:bodyPr/>
          <a:lstStyle/>
          <a:p>
            <a:pPr marL="441325" lvl="1" indent="-342900">
              <a:lnSpc>
                <a:spcPct val="100000"/>
              </a:lnSpc>
            </a:pPr>
            <a:r>
              <a:rPr lang="nl-NL" dirty="0" err="1" smtClean="0"/>
              <a:t>Mercer</a:t>
            </a:r>
            <a:r>
              <a:rPr lang="nl-NL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schattingen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smtClean="0"/>
              <a:t>Private Equity &amp; </a:t>
            </a:r>
            <a:r>
              <a:rPr lang="en-US" dirty="0" smtClean="0"/>
              <a:t>Infrastructure (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assets </a:t>
            </a:r>
            <a:r>
              <a:rPr lang="en-US" dirty="0" err="1" smtClean="0"/>
              <a:t>evenwicht</a:t>
            </a:r>
            <a:r>
              <a:rPr lang="en-US" dirty="0" smtClean="0"/>
              <a:t> </a:t>
            </a:r>
            <a:r>
              <a:rPr lang="en-US" dirty="0" err="1" smtClean="0"/>
              <a:t>genomen</a:t>
            </a:r>
            <a:r>
              <a:rPr lang="en-US" dirty="0" smtClean="0"/>
              <a:t>)</a:t>
            </a:r>
            <a:endParaRPr lang="nl-NL" dirty="0" smtClean="0"/>
          </a:p>
          <a:p>
            <a:pPr marL="441325" lvl="1" indent="-342900">
              <a:lnSpc>
                <a:spcPct val="100000"/>
              </a:lnSpc>
            </a:pPr>
            <a:r>
              <a:rPr lang="nl-NL" dirty="0" err="1" smtClean="0"/>
              <a:t>Mercer</a:t>
            </a:r>
            <a:r>
              <a:rPr lang="nl-NL" dirty="0" smtClean="0"/>
              <a:t> positiever </a:t>
            </a:r>
            <a:r>
              <a:rPr lang="nl-NL" dirty="0" smtClean="0"/>
              <a:t>naar HY, EMD, </a:t>
            </a:r>
            <a:r>
              <a:rPr lang="nl-NL" dirty="0" smtClean="0"/>
              <a:t>Aandelen&amp; HF</a:t>
            </a:r>
            <a:endParaRPr lang="nl-NL" dirty="0" smtClean="0"/>
          </a:p>
          <a:p>
            <a:pPr marL="441325" lvl="1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smtClean="0"/>
              <a:t>Commodities &amp; </a:t>
            </a:r>
            <a:r>
              <a:rPr lang="en-US" dirty="0" err="1" smtClean="0"/>
              <a:t>onroerend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endParaRPr lang="nl-NL" dirty="0" smtClean="0"/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2161" y="3377565"/>
            <a:ext cx="2931965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" y="1645920"/>
            <a:ext cx="54864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350" y="1645922"/>
            <a:ext cx="292608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Ortec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evenwicht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19" y="5419725"/>
            <a:ext cx="8339455" cy="1248891"/>
          </a:xfrm>
        </p:spPr>
        <p:txBody>
          <a:bodyPr/>
          <a:lstStyle/>
          <a:p>
            <a:pPr marL="441325" lvl="1" indent="-342900">
              <a:lnSpc>
                <a:spcPct val="100000"/>
              </a:lnSpc>
            </a:pPr>
            <a:r>
              <a:rPr lang="en-US" dirty="0" err="1" smtClean="0"/>
              <a:t>Ortec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schattingen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Nominal Matching, Commodities &amp; Infrastructure (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assets </a:t>
            </a:r>
            <a:r>
              <a:rPr lang="en-US" dirty="0" err="1" smtClean="0"/>
              <a:t>evenwicht</a:t>
            </a:r>
            <a:r>
              <a:rPr lang="en-US" dirty="0" smtClean="0"/>
              <a:t> </a:t>
            </a:r>
            <a:r>
              <a:rPr lang="en-US" dirty="0" err="1" smtClean="0"/>
              <a:t>genomen</a:t>
            </a:r>
            <a:r>
              <a:rPr lang="en-US" dirty="0" smtClean="0"/>
              <a:t>)</a:t>
            </a:r>
            <a:endParaRPr lang="nl-NL" dirty="0" smtClean="0"/>
          </a:p>
          <a:p>
            <a:pPr marL="441325" lvl="1" indent="-342900">
              <a:lnSpc>
                <a:spcPct val="100000"/>
              </a:lnSpc>
            </a:pPr>
            <a:r>
              <a:rPr lang="en-US" dirty="0" err="1" smtClean="0"/>
              <a:t>Ortec</a:t>
            </a:r>
            <a:r>
              <a:rPr lang="en-US" dirty="0" smtClean="0"/>
              <a:t> </a:t>
            </a:r>
            <a:r>
              <a:rPr lang="nl-NL" dirty="0" smtClean="0"/>
              <a:t>positiever naar private </a:t>
            </a:r>
            <a:r>
              <a:rPr lang="nl-NL" dirty="0" err="1" smtClean="0"/>
              <a:t>Equity</a:t>
            </a:r>
            <a:r>
              <a:rPr lang="nl-NL" dirty="0" smtClean="0"/>
              <a:t>, HF &amp; EMD</a:t>
            </a:r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8350" y="3393440"/>
            <a:ext cx="294655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160" y="1645920"/>
            <a:ext cx="292608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 Base Case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evenwicht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" y="1645920"/>
            <a:ext cx="5486400" cy="33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19" y="5419725"/>
            <a:ext cx="8339455" cy="1248891"/>
          </a:xfrm>
        </p:spPr>
        <p:txBody>
          <a:bodyPr/>
          <a:lstStyle/>
          <a:p>
            <a:pPr marL="441325" lvl="1" indent="-342900">
              <a:lnSpc>
                <a:spcPct val="100000"/>
              </a:lnSpc>
            </a:pPr>
            <a:r>
              <a:rPr lang="nl-NL" dirty="0" smtClean="0"/>
              <a:t>Base Case positiever </a:t>
            </a:r>
            <a:r>
              <a:rPr lang="nl-NL" dirty="0" smtClean="0"/>
              <a:t>naar Aandelen, </a:t>
            </a:r>
            <a:r>
              <a:rPr lang="nl-NL" dirty="0" smtClean="0"/>
              <a:t>Infrastructuur, HF &amp; private </a:t>
            </a:r>
            <a:r>
              <a:rPr lang="nl-NL" dirty="0" err="1" smtClean="0"/>
              <a:t>Equity</a:t>
            </a:r>
            <a:endParaRPr lang="nl-NL" dirty="0" smtClean="0"/>
          </a:p>
          <a:p>
            <a:pPr marL="441325" lvl="1" indent="-342900">
              <a:lnSpc>
                <a:spcPct val="100000"/>
              </a:lnSpc>
            </a:pPr>
            <a:r>
              <a:rPr lang="en-US" dirty="0" smtClean="0"/>
              <a:t>Minder </a:t>
            </a:r>
            <a:r>
              <a:rPr lang="en-US" dirty="0" err="1" smtClean="0"/>
              <a:t>positief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smtClean="0"/>
              <a:t>Commodities</a:t>
            </a:r>
            <a:endParaRPr lang="nl-NL" dirty="0" smtClean="0"/>
          </a:p>
          <a:p>
            <a:pPr marL="446088" indent="-342900">
              <a:lnSpc>
                <a:spcPct val="100000"/>
              </a:lnSpc>
              <a:buNone/>
            </a:pPr>
            <a:endParaRPr lang="en-US" dirty="0" smtClean="0"/>
          </a:p>
          <a:p>
            <a:pPr marL="717550" lvl="2" indent="-342900">
              <a:lnSpc>
                <a:spcPct val="100000"/>
              </a:lnSpc>
            </a:pPr>
            <a:endParaRPr lang="en-US" sz="600" dirty="0" smtClean="0"/>
          </a:p>
          <a:p>
            <a:pPr marL="717550" lvl="2" indent="-342900">
              <a:lnSpc>
                <a:spcPct val="100000"/>
              </a:lnSpc>
              <a:buNone/>
            </a:pPr>
            <a:r>
              <a:rPr lang="en-US" sz="600" dirty="0" smtClean="0"/>
              <a:t>	</a:t>
            </a:r>
            <a:endParaRPr lang="nl-NL" sz="600" dirty="0" smtClean="0"/>
          </a:p>
          <a:p>
            <a:pPr marL="441325" lvl="1" indent="-342900">
              <a:lnSpc>
                <a:spcPct val="100000"/>
              </a:lnSpc>
              <a:buNone/>
            </a:pPr>
            <a:endParaRPr lang="nl-NL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2160" y="3393437"/>
            <a:ext cx="294655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Words>171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MN_template</vt:lpstr>
      <vt:lpstr>Portefeuille constructie – reverse engineering / implied views </vt:lpstr>
      <vt:lpstr>Portefeuille constructie – reverse engineering / implied views  </vt:lpstr>
      <vt:lpstr>Mercer vs evenwicht</vt:lpstr>
      <vt:lpstr>Ortec vs evenwicht</vt:lpstr>
      <vt:lpstr>MN Base Case vs evenwicht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329</cp:revision>
  <cp:lastPrinted>2011-08-25T13:48:33Z</cp:lastPrinted>
  <dcterms:created xsi:type="dcterms:W3CDTF">2011-05-24T08:16:05Z</dcterms:created>
  <dcterms:modified xsi:type="dcterms:W3CDTF">2013-09-10T11:42:15Z</dcterms:modified>
</cp:coreProperties>
</file>