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6"/>
  </p:notesMasterIdLst>
  <p:handoutMasterIdLst>
    <p:handoutMasterId r:id="rId7"/>
  </p:handoutMasterIdLst>
  <p:sldIdLst>
    <p:sldId id="390" r:id="rId2"/>
    <p:sldId id="391" r:id="rId3"/>
    <p:sldId id="393" r:id="rId4"/>
    <p:sldId id="394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92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Base Case </a:t>
            </a:r>
            <a:r>
              <a:rPr lang="en-US" sz="2200" dirty="0" err="1" smtClean="0"/>
              <a:t>tov</a:t>
            </a:r>
            <a:r>
              <a:rPr lang="en-US" sz="2200" dirty="0" smtClean="0"/>
              <a:t>. implied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934" y="1415895"/>
            <a:ext cx="6606225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Base Case WB-2014 optimistische voor return </a:t>
            </a:r>
            <a:r>
              <a:rPr lang="nl-NL" sz="1600" dirty="0" err="1" smtClean="0"/>
              <a:t>assets</a:t>
            </a:r>
            <a:r>
              <a:rPr lang="nl-NL" sz="1600" dirty="0" smtClean="0"/>
              <a:t> dan de </a:t>
            </a:r>
            <a:r>
              <a:rPr lang="nl-NL" sz="1600" dirty="0" err="1" smtClean="0"/>
              <a:t>implied</a:t>
            </a:r>
            <a:r>
              <a:rPr lang="nl-NL" sz="1600" dirty="0" smtClean="0"/>
              <a:t> vanuit de huidige allocatie. Vooral Aandelen, </a:t>
            </a:r>
            <a:r>
              <a:rPr lang="nl-NL" sz="1600" dirty="0" err="1" smtClean="0"/>
              <a:t>Infra</a:t>
            </a:r>
            <a:r>
              <a:rPr lang="nl-NL" sz="1600" dirty="0" smtClean="0"/>
              <a:t> en EMD.</a:t>
            </a:r>
          </a:p>
          <a:p>
            <a:pPr algn="ctr">
              <a:buNone/>
            </a:pPr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3457592"/>
            <a:ext cx="7223760" cy="19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2" y="1610524"/>
            <a:ext cx="4480560" cy="162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3981449" y="4105275"/>
            <a:ext cx="731797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813584" y="828520"/>
            <a:ext cx="7800191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Portefeuille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constructie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–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Allocatie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Base Case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tov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.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huidige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6436" y="5762625"/>
            <a:ext cx="8604327" cy="8867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err="1" smtClean="0"/>
              <a:t>Matching</a:t>
            </a:r>
            <a:r>
              <a:rPr lang="nl-NL" sz="1600" dirty="0" smtClean="0"/>
              <a:t> wordt verlaagd door vrijgekomen </a:t>
            </a:r>
            <a:r>
              <a:rPr lang="nl-NL" sz="1600" dirty="0" err="1" smtClean="0"/>
              <a:t>risk-budget</a:t>
            </a:r>
            <a:r>
              <a:rPr lang="nl-NL" sz="1600" dirty="0" smtClean="0"/>
              <a:t>. Veel extra allocatie naar aandelen ten koste </a:t>
            </a:r>
            <a:r>
              <a:rPr lang="nl-NL" sz="1600" dirty="0" err="1" smtClean="0"/>
              <a:t>commodities</a:t>
            </a:r>
            <a:r>
              <a:rPr lang="nl-NL" sz="1600" dirty="0" smtClean="0"/>
              <a:t> en HF, allocatie van HY naar EMD. Bijna 60% van risico budget wordt naar aandelen </a:t>
            </a:r>
            <a:r>
              <a:rPr lang="nl-NL" sz="1600" dirty="0" err="1" smtClean="0"/>
              <a:t>gealloceerd</a:t>
            </a:r>
            <a:endParaRPr lang="nl-NL" sz="1600" dirty="0" smtClean="0"/>
          </a:p>
          <a:p>
            <a:pPr algn="ctr">
              <a:buNone/>
            </a:pPr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BP 2014 scenarios</a:t>
            </a: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kwetsbaar voor negatieve </a:t>
            </a:r>
            <a:r>
              <a:rPr lang="nl-NL" sz="1600" dirty="0" err="1" smtClean="0"/>
              <a:t>scenarios</a:t>
            </a:r>
            <a:r>
              <a:rPr lang="nl-NL" sz="1600" dirty="0" smtClean="0"/>
              <a:t>. Ophogen </a:t>
            </a:r>
            <a:r>
              <a:rPr lang="nl-NL" sz="1600" dirty="0" err="1" smtClean="0"/>
              <a:t>maching</a:t>
            </a:r>
            <a:r>
              <a:rPr lang="nl-NL" sz="1600" dirty="0" smtClean="0"/>
              <a:t> niet voldoende om dit risico af te dekken. Mogelijkheid: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en/of aandelen puts</a:t>
            </a:r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409700"/>
            <a:ext cx="60293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BP 2014 scenarios</a:t>
            </a: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kwetsbaar voor negatieve </a:t>
            </a:r>
            <a:r>
              <a:rPr lang="nl-NL" sz="1600" dirty="0" err="1" smtClean="0"/>
              <a:t>scenarios</a:t>
            </a:r>
            <a:r>
              <a:rPr lang="nl-NL" sz="1600" dirty="0" smtClean="0"/>
              <a:t>. Ophogen </a:t>
            </a:r>
            <a:r>
              <a:rPr lang="nl-NL" sz="1600" dirty="0" err="1" smtClean="0"/>
              <a:t>maching</a:t>
            </a:r>
            <a:r>
              <a:rPr lang="nl-NL" sz="1600" dirty="0" smtClean="0"/>
              <a:t> niet voldoende om dit risico af te dekken. Mogelijkheid: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en/of aandelen puts</a:t>
            </a:r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9" y="1588720"/>
            <a:ext cx="5624512" cy="427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</TotalTime>
  <Words>137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MN_template</vt:lpstr>
      <vt:lpstr>Portefeuille constructie – Base Case tov. implied</vt:lpstr>
      <vt:lpstr>Slide 2</vt:lpstr>
      <vt:lpstr>Slide 3</vt:lpstr>
      <vt:lpstr>Slide 4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323</cp:revision>
  <cp:lastPrinted>2011-08-25T13:48:33Z</cp:lastPrinted>
  <dcterms:created xsi:type="dcterms:W3CDTF">2011-05-24T08:16:05Z</dcterms:created>
  <dcterms:modified xsi:type="dcterms:W3CDTF">2013-09-03T10:53:45Z</dcterms:modified>
</cp:coreProperties>
</file>