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92" y="-90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8C67D-1423-44EF-86F0-0FFD8738373D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  <a:ea typeface="ＭＳ Ｐゴシック" charset="-128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dd-mm-yyyy</a:t>
            </a:r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Voeg hier de titel van de presentatie in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715992"/>
            <a:ext cx="7264400" cy="889000"/>
          </a:xfrm>
        </p:spPr>
        <p:txBody>
          <a:bodyPr/>
          <a:lstStyle/>
          <a:p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Portefeuille-Projectie</a:t>
            </a:r>
            <a:r>
              <a:rPr lang="en-US" dirty="0" smtClean="0"/>
              <a:t> 3 </a:t>
            </a:r>
            <a:r>
              <a:rPr lang="en-US" dirty="0" err="1" smtClean="0"/>
              <a:t>jaars</a:t>
            </a:r>
            <a:r>
              <a:rPr lang="en-US" dirty="0" smtClean="0"/>
              <a:t> horizon</a:t>
            </a:r>
            <a:br>
              <a:rPr lang="en-US" dirty="0" smtClean="0"/>
            </a:br>
            <a:r>
              <a:rPr lang="en-US" dirty="0" err="1" smtClean="0"/>
              <a:t>gemiddeld</a:t>
            </a:r>
            <a:r>
              <a:rPr lang="en-US" dirty="0" smtClean="0"/>
              <a:t> </a:t>
            </a:r>
            <a:r>
              <a:rPr lang="en-US" dirty="0" err="1" smtClean="0"/>
              <a:t>lineair</a:t>
            </a:r>
            <a:r>
              <a:rPr lang="en-US" dirty="0" smtClean="0"/>
              <a:t> rendement-0%</a:t>
            </a:r>
            <a:endParaRPr lang="en-US" dirty="0" smtClean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653" y="2389503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04" y="2389503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Grp="1" noChangeArrowheads="1"/>
          </p:cNvSpPr>
          <p:nvPr>
            <p:ph type="title"/>
          </p:nvPr>
        </p:nvSpPr>
        <p:spPr>
          <a:xfrm>
            <a:off x="990600" y="715992"/>
            <a:ext cx="7264400" cy="889000"/>
          </a:xfrm>
        </p:spPr>
        <p:txBody>
          <a:bodyPr/>
          <a:lstStyle/>
          <a:p>
            <a:r>
              <a:rPr lang="en-US" dirty="0" err="1" smtClean="0"/>
              <a:t>Geoptimaliseerde</a:t>
            </a:r>
            <a:r>
              <a:rPr lang="en-US" dirty="0" smtClean="0"/>
              <a:t> </a:t>
            </a:r>
            <a:r>
              <a:rPr lang="en-US" dirty="0" smtClean="0"/>
              <a:t>PF-</a:t>
            </a:r>
            <a:r>
              <a:rPr lang="en-US" dirty="0" err="1" smtClean="0"/>
              <a:t>Projectie</a:t>
            </a:r>
            <a:r>
              <a:rPr lang="en-US" dirty="0" smtClean="0"/>
              <a:t> 3 </a:t>
            </a:r>
            <a:r>
              <a:rPr lang="en-US" dirty="0" err="1" smtClean="0"/>
              <a:t>jaars</a:t>
            </a:r>
            <a:r>
              <a:rPr lang="en-US" dirty="0" smtClean="0"/>
              <a:t> horizon </a:t>
            </a:r>
            <a:r>
              <a:rPr lang="en-US" dirty="0" err="1" smtClean="0"/>
              <a:t>gemiddeld</a:t>
            </a:r>
            <a:r>
              <a:rPr lang="en-US" dirty="0" smtClean="0"/>
              <a:t> </a:t>
            </a:r>
            <a:r>
              <a:rPr lang="en-US" dirty="0" err="1" smtClean="0"/>
              <a:t>lineair</a:t>
            </a:r>
            <a:r>
              <a:rPr lang="en-US" dirty="0" smtClean="0"/>
              <a:t> rendement-0%</a:t>
            </a:r>
            <a:endParaRPr lang="en-US" dirty="0" smtClean="0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788988" y="8747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4" y="2389503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5653" y="2389503"/>
            <a:ext cx="4372889" cy="286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36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MN_template</vt:lpstr>
      <vt:lpstr>Huidige Portefeuille-Projectie 3 jaars horizon gemiddeld lineair rendement-0%</vt:lpstr>
      <vt:lpstr>Geoptimaliseerde PF-Projectie 3 jaars horizon gemiddeld lineair rendement-0%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kle</cp:lastModifiedBy>
  <cp:revision>180</cp:revision>
  <cp:lastPrinted>2011-08-25T13:48:33Z</cp:lastPrinted>
  <dcterms:created xsi:type="dcterms:W3CDTF">2011-05-24T08:16:05Z</dcterms:created>
  <dcterms:modified xsi:type="dcterms:W3CDTF">2013-09-04T16:30:08Z</dcterms:modified>
</cp:coreProperties>
</file>