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5"/>
  </p:notesMasterIdLst>
  <p:handoutMasterIdLst>
    <p:handoutMasterId r:id="rId6"/>
  </p:handoutMasterIdLst>
  <p:sldIdLst>
    <p:sldId id="389" r:id="rId2"/>
    <p:sldId id="390" r:id="rId3"/>
    <p:sldId id="382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92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984" y="3456623"/>
            <a:ext cx="5706546" cy="321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conclusie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3584" y="1513359"/>
            <a:ext cx="8077179" cy="4854393"/>
          </a:xfrm>
        </p:spPr>
        <p:txBody>
          <a:bodyPr/>
          <a:lstStyle/>
          <a:p>
            <a:pPr marL="342900" indent="-342900">
              <a:buNone/>
            </a:pPr>
            <a:r>
              <a:rPr lang="nl-NL" sz="1800" dirty="0" smtClean="0"/>
              <a:t>Uit huidige allocatie ‘</a:t>
            </a:r>
            <a:r>
              <a:rPr lang="nl-NL" sz="1800" dirty="0" err="1" smtClean="0"/>
              <a:t>implied</a:t>
            </a:r>
            <a:r>
              <a:rPr lang="nl-NL" sz="1800" dirty="0" smtClean="0"/>
              <a:t>’ view bepaald</a:t>
            </a:r>
          </a:p>
          <a:p>
            <a:pPr marL="342900" indent="-342900">
              <a:buNone/>
            </a:pPr>
            <a:endParaRPr lang="nl-NL" sz="1000" dirty="0" smtClean="0"/>
          </a:p>
          <a:p>
            <a:pPr marL="342900" indent="-342900"/>
            <a:r>
              <a:rPr lang="nl-NL" sz="1800" b="1" dirty="0" err="1" smtClean="0"/>
              <a:t>Tov</a:t>
            </a:r>
            <a:r>
              <a:rPr lang="nl-NL" sz="1800" b="1" dirty="0" smtClean="0"/>
              <a:t>. </a:t>
            </a:r>
            <a:r>
              <a:rPr lang="nl-NL" sz="1800" b="1" dirty="0" err="1" smtClean="0"/>
              <a:t>Base-Case</a:t>
            </a:r>
            <a:r>
              <a:rPr lang="nl-NL" sz="1800" b="1" dirty="0" smtClean="0"/>
              <a:t> Juli</a:t>
            </a:r>
          </a:p>
          <a:p>
            <a:pPr marL="717550" lvl="2" indent="-342900">
              <a:lnSpc>
                <a:spcPct val="100000"/>
              </a:lnSpc>
            </a:pPr>
            <a:r>
              <a:rPr lang="nl-NL" dirty="0" err="1" smtClean="0"/>
              <a:t>Implied</a:t>
            </a:r>
            <a:r>
              <a:rPr lang="nl-NL" dirty="0" smtClean="0"/>
              <a:t> view positiever naar Aandelen, </a:t>
            </a:r>
            <a:r>
              <a:rPr lang="nl-NL" dirty="0" err="1" smtClean="0"/>
              <a:t>Real</a:t>
            </a:r>
            <a:r>
              <a:rPr lang="nl-NL" dirty="0" smtClean="0"/>
              <a:t> </a:t>
            </a:r>
            <a:r>
              <a:rPr lang="nl-NL" dirty="0" err="1" smtClean="0"/>
              <a:t>Estate</a:t>
            </a:r>
            <a:r>
              <a:rPr lang="nl-NL" dirty="0" smtClean="0"/>
              <a:t>,</a:t>
            </a:r>
          </a:p>
          <a:p>
            <a:pPr marL="717550" lvl="2" indent="-342900">
              <a:lnSpc>
                <a:spcPct val="100000"/>
              </a:lnSpc>
              <a:buNone/>
            </a:pPr>
            <a:r>
              <a:rPr lang="nl-NL" dirty="0" smtClean="0"/>
              <a:t>	 </a:t>
            </a:r>
            <a:r>
              <a:rPr lang="nl-NL" dirty="0" err="1" smtClean="0"/>
              <a:t>Commodities</a:t>
            </a:r>
            <a:r>
              <a:rPr lang="nl-NL" dirty="0" smtClean="0"/>
              <a:t> &amp; </a:t>
            </a:r>
            <a:r>
              <a:rPr lang="nl-NL" dirty="0" err="1" smtClean="0"/>
              <a:t>Hedge</a:t>
            </a:r>
            <a:r>
              <a:rPr lang="nl-NL" dirty="0" smtClean="0"/>
              <a:t> </a:t>
            </a:r>
            <a:r>
              <a:rPr lang="nl-NL" dirty="0" err="1" smtClean="0"/>
              <a:t>Funds</a:t>
            </a:r>
            <a:endParaRPr lang="nl-NL" dirty="0" smtClean="0"/>
          </a:p>
          <a:p>
            <a:pPr marL="717550" lvl="2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Infra-structure &amp; EMD</a:t>
            </a:r>
          </a:p>
          <a:p>
            <a:pPr marL="342900" indent="-342900">
              <a:buNone/>
            </a:pPr>
            <a:endParaRPr lang="nl-NL" sz="1100" dirty="0" smtClean="0"/>
          </a:p>
          <a:p>
            <a:pPr marL="342900" indent="-342900"/>
            <a:r>
              <a:rPr lang="nl-NL" sz="1800" b="1" dirty="0" smtClean="0"/>
              <a:t>Risk Budget</a:t>
            </a:r>
            <a:endParaRPr lang="nl-NL" sz="1200" b="1" dirty="0" smtClean="0"/>
          </a:p>
          <a:p>
            <a:pPr marL="717550" lvl="2" indent="-342900">
              <a:lnSpc>
                <a:spcPct val="100000"/>
              </a:lnSpc>
            </a:pPr>
            <a:r>
              <a:rPr lang="nl-NL" dirty="0" smtClean="0"/>
              <a:t>65% budget </a:t>
            </a:r>
            <a:r>
              <a:rPr lang="nl-NL" dirty="0" err="1" smtClean="0"/>
              <a:t>gealloceerd</a:t>
            </a:r>
            <a:r>
              <a:rPr lang="nl-NL" dirty="0" smtClean="0"/>
              <a:t> naar Aandelen, HY en EMD</a:t>
            </a:r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584" y="4207088"/>
            <a:ext cx="3749040" cy="19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" y="1443037"/>
            <a:ext cx="8313738" cy="53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</a:t>
            </a:r>
            <a:r>
              <a:rPr lang="en-US" sz="2200" dirty="0" smtClean="0">
                <a:solidFill>
                  <a:srgbClr val="FF0000"/>
                </a:solidFill>
              </a:rPr>
              <a:t>reverse engineering / implied views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oude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446840"/>
            <a:ext cx="6126480" cy="4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70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MN_template</vt:lpstr>
      <vt:lpstr>Portefeuille constructie – reverse engineering / implied views </vt:lpstr>
      <vt:lpstr>Portefeuille constructie – reverse engineering / implied views </vt:lpstr>
      <vt:lpstr>Slide 3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315</cp:revision>
  <cp:lastPrinted>2011-08-25T13:48:33Z</cp:lastPrinted>
  <dcterms:created xsi:type="dcterms:W3CDTF">2011-05-24T08:16:05Z</dcterms:created>
  <dcterms:modified xsi:type="dcterms:W3CDTF">2013-09-02T09:11:33Z</dcterms:modified>
</cp:coreProperties>
</file>