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E6DD-11BC-4B88-9DE4-487FFDCE20EB}" type="datetimeFigureOut">
              <a:rPr lang="nl-NL" smtClean="0"/>
              <a:pPr/>
              <a:t>5-6-2013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58DE-279D-43F6-9D12-7416CF8EB72C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75656" y="476672"/>
            <a:ext cx="215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Aandelen ontwikkeld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83671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857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43608" y="764704"/>
            <a:ext cx="213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Aandelen opkomend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83671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7544" y="54868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High </a:t>
            </a:r>
            <a:r>
              <a:rPr lang="nl-NL" dirty="0" err="1" smtClean="0"/>
              <a:t>yield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42088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27584" y="76470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EMD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0892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71600" y="1052736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commodities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948264" y="90872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OG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92696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956376" y="10527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HF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857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3033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91680" y="548680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Private </a:t>
            </a:r>
            <a:r>
              <a:rPr lang="nl-NL" dirty="0" err="1" smtClean="0"/>
              <a:t>placements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bgt</dc:creator>
  <cp:lastModifiedBy>bgt</cp:lastModifiedBy>
  <cp:revision>4</cp:revision>
  <dcterms:created xsi:type="dcterms:W3CDTF">2013-06-04T15:40:35Z</dcterms:created>
  <dcterms:modified xsi:type="dcterms:W3CDTF">2013-06-05T09:35:04Z</dcterms:modified>
</cp:coreProperties>
</file>