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AE43-0624-45EF-8B50-62CD532D7130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9AB-1BEA-4DEF-96A6-32B2FF7A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6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AE43-0624-45EF-8B50-62CD532D7130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9AB-1BEA-4DEF-96A6-32B2FF7A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14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AE43-0624-45EF-8B50-62CD532D7130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9AB-1BEA-4DEF-96A6-32B2FF7A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09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AE43-0624-45EF-8B50-62CD532D7130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9AB-1BEA-4DEF-96A6-32B2FF7A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5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AE43-0624-45EF-8B50-62CD532D7130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9AB-1BEA-4DEF-96A6-32B2FF7A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29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AE43-0624-45EF-8B50-62CD532D7130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9AB-1BEA-4DEF-96A6-32B2FF7A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89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AE43-0624-45EF-8B50-62CD532D7130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9AB-1BEA-4DEF-96A6-32B2FF7A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6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AE43-0624-45EF-8B50-62CD532D7130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9AB-1BEA-4DEF-96A6-32B2FF7A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7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AE43-0624-45EF-8B50-62CD532D7130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9AB-1BEA-4DEF-96A6-32B2FF7A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05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AE43-0624-45EF-8B50-62CD532D7130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9AB-1BEA-4DEF-96A6-32B2FF7A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1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AE43-0624-45EF-8B50-62CD532D7130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D9AB-1BEA-4DEF-96A6-32B2FF7A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0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AE43-0624-45EF-8B50-62CD532D7130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D9AB-1BEA-4DEF-96A6-32B2FF7A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3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5980" y="437806"/>
            <a:ext cx="1463041" cy="565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605363" y="53755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M_serial</a:t>
            </a:r>
            <a:endParaRPr lang="en-GB" dirty="0"/>
          </a:p>
        </p:txBody>
      </p:sp>
      <p:grpSp>
        <p:nvGrpSpPr>
          <p:cNvPr id="28" name="Group 27"/>
          <p:cNvGrpSpPr/>
          <p:nvPr/>
        </p:nvGrpSpPr>
        <p:grpSpPr>
          <a:xfrm>
            <a:off x="1135044" y="4052297"/>
            <a:ext cx="1463041" cy="565266"/>
            <a:chOff x="1989511" y="3766459"/>
            <a:chExt cx="1463041" cy="565266"/>
          </a:xfrm>
        </p:grpSpPr>
        <p:sp>
          <p:nvSpPr>
            <p:cNvPr id="6" name="Rectangle 5"/>
            <p:cNvSpPr/>
            <p:nvPr/>
          </p:nvSpPr>
          <p:spPr>
            <a:xfrm>
              <a:off x="1989511" y="3766459"/>
              <a:ext cx="1463041" cy="5652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96945" y="3864426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M_Sql_In</a:t>
              </a:r>
              <a:endParaRPr lang="en-GB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42623" y="4896509"/>
            <a:ext cx="1463041" cy="565266"/>
            <a:chOff x="5242559" y="3760121"/>
            <a:chExt cx="1463041" cy="565266"/>
          </a:xfrm>
        </p:grpSpPr>
        <p:sp>
          <p:nvSpPr>
            <p:cNvPr id="9" name="Rectangle 8"/>
            <p:cNvSpPr/>
            <p:nvPr/>
          </p:nvSpPr>
          <p:spPr>
            <a:xfrm>
              <a:off x="5242559" y="3760121"/>
              <a:ext cx="1463041" cy="5652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83878" y="3859871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M_Sql_Out</a:t>
              </a:r>
              <a:endParaRPr lang="en-GB" dirty="0" smtClean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98177" y="2159230"/>
            <a:ext cx="1463041" cy="565266"/>
            <a:chOff x="8495607" y="3859871"/>
            <a:chExt cx="1463041" cy="565266"/>
          </a:xfrm>
        </p:grpSpPr>
        <p:sp>
          <p:nvSpPr>
            <p:cNvPr id="11" name="Rectangle 10"/>
            <p:cNvSpPr/>
            <p:nvPr/>
          </p:nvSpPr>
          <p:spPr>
            <a:xfrm>
              <a:off x="8495607" y="3859871"/>
              <a:ext cx="1463041" cy="5652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819806" y="3959621"/>
              <a:ext cx="795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M_get</a:t>
              </a:r>
              <a:endParaRPr lang="en-GB" dirty="0" smtClean="0"/>
            </a:p>
          </p:txBody>
        </p:sp>
      </p:grpSp>
      <p:sp>
        <p:nvSpPr>
          <p:cNvPr id="15" name="Flowchart: Multidocument 14"/>
          <p:cNvSpPr/>
          <p:nvPr/>
        </p:nvSpPr>
        <p:spPr>
          <a:xfrm>
            <a:off x="1364433" y="938649"/>
            <a:ext cx="1305098" cy="6899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qIn</a:t>
            </a:r>
            <a:endParaRPr lang="en-GB" dirty="0"/>
          </a:p>
        </p:txBody>
      </p:sp>
      <p:sp>
        <p:nvSpPr>
          <p:cNvPr id="16" name="Flowchart: Multidocument 15"/>
          <p:cNvSpPr/>
          <p:nvPr/>
        </p:nvSpPr>
        <p:spPr>
          <a:xfrm>
            <a:off x="5005626" y="1592073"/>
            <a:ext cx="1305098" cy="6899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qOut</a:t>
            </a:r>
            <a:endParaRPr lang="en-GB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3495361" y="3848993"/>
            <a:ext cx="1305098" cy="6899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qSQLIn</a:t>
            </a:r>
            <a:endParaRPr lang="en-GB" dirty="0"/>
          </a:p>
        </p:txBody>
      </p:sp>
      <p:sp>
        <p:nvSpPr>
          <p:cNvPr id="18" name="Flowchart: Multidocument 17"/>
          <p:cNvSpPr/>
          <p:nvPr/>
        </p:nvSpPr>
        <p:spPr>
          <a:xfrm>
            <a:off x="7519414" y="866933"/>
            <a:ext cx="1428178" cy="6899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qResponse</a:t>
            </a:r>
            <a:endParaRPr lang="en-GB" dirty="0"/>
          </a:p>
        </p:txBody>
      </p:sp>
      <p:sp>
        <p:nvSpPr>
          <p:cNvPr id="19" name="Flowchart: Multidocument 18"/>
          <p:cNvSpPr/>
          <p:nvPr/>
        </p:nvSpPr>
        <p:spPr>
          <a:xfrm>
            <a:off x="7122019" y="3483253"/>
            <a:ext cx="1305098" cy="6899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qSMIn</a:t>
            </a:r>
            <a:endParaRPr lang="en-GB" dirty="0"/>
          </a:p>
        </p:txBody>
      </p:sp>
      <p:sp>
        <p:nvSpPr>
          <p:cNvPr id="20" name="Flowchart: Multidocument 19"/>
          <p:cNvSpPr/>
          <p:nvPr/>
        </p:nvSpPr>
        <p:spPr>
          <a:xfrm>
            <a:off x="3493784" y="2724496"/>
            <a:ext cx="1305098" cy="6899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qResult</a:t>
            </a:r>
            <a:endParaRPr lang="en-GB" dirty="0"/>
          </a:p>
        </p:txBody>
      </p:sp>
      <p:cxnSp>
        <p:nvCxnSpPr>
          <p:cNvPr id="23" name="Curved Connector 22"/>
          <p:cNvCxnSpPr>
            <a:stCxn id="4" idx="1"/>
            <a:endCxn id="15" idx="0"/>
          </p:cNvCxnSpPr>
          <p:nvPr/>
        </p:nvCxnSpPr>
        <p:spPr>
          <a:xfrm rot="10800000" flipV="1">
            <a:off x="2106768" y="720439"/>
            <a:ext cx="2249212" cy="2182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8" idx="1"/>
            <a:endCxn id="4" idx="3"/>
          </p:cNvCxnSpPr>
          <p:nvPr/>
        </p:nvCxnSpPr>
        <p:spPr>
          <a:xfrm rot="10800000">
            <a:off x="5819022" y="720440"/>
            <a:ext cx="1700393" cy="4914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5" idx="2"/>
            <a:endCxn id="11" idx="0"/>
          </p:cNvCxnSpPr>
          <p:nvPr/>
        </p:nvCxnSpPr>
        <p:spPr>
          <a:xfrm rot="16200000" flipH="1">
            <a:off x="1649587" y="1879118"/>
            <a:ext cx="556753" cy="34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1" idx="3"/>
            <a:endCxn id="17" idx="1"/>
          </p:cNvCxnSpPr>
          <p:nvPr/>
        </p:nvCxnSpPr>
        <p:spPr>
          <a:xfrm>
            <a:off x="2661218" y="2441863"/>
            <a:ext cx="834143" cy="17521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7" idx="2"/>
            <a:endCxn id="6" idx="0"/>
          </p:cNvCxnSpPr>
          <p:nvPr/>
        </p:nvCxnSpPr>
        <p:spPr>
          <a:xfrm rot="5400000" flipH="1">
            <a:off x="2731599" y="3187263"/>
            <a:ext cx="460524" cy="2190592"/>
          </a:xfrm>
          <a:prstGeom prst="curvedConnector5">
            <a:avLst>
              <a:gd name="adj1" fmla="val -49639"/>
              <a:gd name="adj2" fmla="val 46126"/>
              <a:gd name="adj3" fmla="val 149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1" idx="3"/>
            <a:endCxn id="20" idx="1"/>
          </p:cNvCxnSpPr>
          <p:nvPr/>
        </p:nvCxnSpPr>
        <p:spPr>
          <a:xfrm>
            <a:off x="2661218" y="2441863"/>
            <a:ext cx="832566" cy="6276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0" idx="2"/>
            <a:endCxn id="6" idx="0"/>
          </p:cNvCxnSpPr>
          <p:nvPr/>
        </p:nvCxnSpPr>
        <p:spPr>
          <a:xfrm rot="5400000">
            <a:off x="2629087" y="2625803"/>
            <a:ext cx="663973" cy="21890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9" idx="0"/>
            <a:endCxn id="16" idx="2"/>
          </p:cNvCxnSpPr>
          <p:nvPr/>
        </p:nvCxnSpPr>
        <p:spPr>
          <a:xfrm rot="16200000" flipV="1">
            <a:off x="4350479" y="3472844"/>
            <a:ext cx="2640608" cy="2067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16" idx="0"/>
            <a:endCxn id="4" idx="2"/>
          </p:cNvCxnSpPr>
          <p:nvPr/>
        </p:nvCxnSpPr>
        <p:spPr>
          <a:xfrm rot="16200000" flipV="1">
            <a:off x="5123231" y="967343"/>
            <a:ext cx="589001" cy="6604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Multidocument 62"/>
          <p:cNvSpPr/>
          <p:nvPr/>
        </p:nvSpPr>
        <p:spPr>
          <a:xfrm>
            <a:off x="8780412" y="3483253"/>
            <a:ext cx="1305098" cy="6899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qSMOut</a:t>
            </a:r>
            <a:endParaRPr lang="en-GB" dirty="0"/>
          </a:p>
        </p:txBody>
      </p:sp>
      <p:grpSp>
        <p:nvGrpSpPr>
          <p:cNvPr id="64" name="Group 63"/>
          <p:cNvGrpSpPr/>
          <p:nvPr/>
        </p:nvGrpSpPr>
        <p:grpSpPr>
          <a:xfrm>
            <a:off x="7043048" y="4896509"/>
            <a:ext cx="1463041" cy="565266"/>
            <a:chOff x="5242559" y="3760121"/>
            <a:chExt cx="1463041" cy="565266"/>
          </a:xfrm>
        </p:grpSpPr>
        <p:sp>
          <p:nvSpPr>
            <p:cNvPr id="65" name="Rectangle 64"/>
            <p:cNvSpPr/>
            <p:nvPr/>
          </p:nvSpPr>
          <p:spPr>
            <a:xfrm>
              <a:off x="5242559" y="3760121"/>
              <a:ext cx="1463041" cy="5652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83878" y="3859871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M_SM_in</a:t>
              </a:r>
              <a:endParaRPr lang="en-GB" dirty="0" smtClean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80412" y="4878596"/>
            <a:ext cx="1463041" cy="565266"/>
            <a:chOff x="5242559" y="3760121"/>
            <a:chExt cx="1463041" cy="565266"/>
          </a:xfrm>
        </p:grpSpPr>
        <p:sp>
          <p:nvSpPr>
            <p:cNvPr id="68" name="Rectangle 67"/>
            <p:cNvSpPr/>
            <p:nvPr/>
          </p:nvSpPr>
          <p:spPr>
            <a:xfrm>
              <a:off x="5242559" y="3760121"/>
              <a:ext cx="1463041" cy="5652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83878" y="385987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M_SM_out</a:t>
              </a:r>
              <a:endParaRPr lang="en-GB" dirty="0" smtClean="0"/>
            </a:p>
          </p:txBody>
        </p:sp>
      </p:grpSp>
      <p:cxnSp>
        <p:nvCxnSpPr>
          <p:cNvPr id="70" name="Curved Connector 69"/>
          <p:cNvCxnSpPr>
            <a:stCxn id="68" idx="0"/>
            <a:endCxn id="63" idx="2"/>
          </p:cNvCxnSpPr>
          <p:nvPr/>
        </p:nvCxnSpPr>
        <p:spPr>
          <a:xfrm rot="16200000" flipV="1">
            <a:off x="9061314" y="4427976"/>
            <a:ext cx="731515" cy="1697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65" idx="0"/>
          </p:cNvCxnSpPr>
          <p:nvPr/>
        </p:nvCxnSpPr>
        <p:spPr>
          <a:xfrm rot="16200000" flipH="1">
            <a:off x="7420633" y="4542573"/>
            <a:ext cx="707870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63" idx="0"/>
            <a:endCxn id="16" idx="3"/>
          </p:cNvCxnSpPr>
          <p:nvPr/>
        </p:nvCxnSpPr>
        <p:spPr>
          <a:xfrm rot="16200000" flipV="1">
            <a:off x="7143636" y="1104141"/>
            <a:ext cx="1546201" cy="32120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11" idx="3"/>
            <a:endCxn id="19" idx="0"/>
          </p:cNvCxnSpPr>
          <p:nvPr/>
        </p:nvCxnSpPr>
        <p:spPr>
          <a:xfrm>
            <a:off x="2661218" y="2441863"/>
            <a:ext cx="5203136" cy="1041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Alternate Process 92"/>
          <p:cNvSpPr/>
          <p:nvPr/>
        </p:nvSpPr>
        <p:spPr>
          <a:xfrm>
            <a:off x="1421476" y="6302123"/>
            <a:ext cx="7232074" cy="3694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Database</a:t>
            </a:r>
          </a:p>
        </p:txBody>
      </p:sp>
      <p:cxnSp>
        <p:nvCxnSpPr>
          <p:cNvPr id="94" name="Curved Connector 93"/>
          <p:cNvCxnSpPr>
            <a:stCxn id="6" idx="2"/>
            <a:endCxn id="93" idx="0"/>
          </p:cNvCxnSpPr>
          <p:nvPr/>
        </p:nvCxnSpPr>
        <p:spPr>
          <a:xfrm rot="16200000" flipH="1">
            <a:off x="2609759" y="3874369"/>
            <a:ext cx="1684560" cy="31709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65" idx="2"/>
            <a:endCxn id="93" idx="0"/>
          </p:cNvCxnSpPr>
          <p:nvPr/>
        </p:nvCxnSpPr>
        <p:spPr>
          <a:xfrm rot="5400000">
            <a:off x="5985867" y="4513421"/>
            <a:ext cx="840348" cy="27370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93" idx="3"/>
            <a:endCxn id="68" idx="2"/>
          </p:cNvCxnSpPr>
          <p:nvPr/>
        </p:nvCxnSpPr>
        <p:spPr>
          <a:xfrm flipV="1">
            <a:off x="8653550" y="5443862"/>
            <a:ext cx="858383" cy="10429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93" idx="0"/>
            <a:endCxn id="9" idx="2"/>
          </p:cNvCxnSpPr>
          <p:nvPr/>
        </p:nvCxnSpPr>
        <p:spPr>
          <a:xfrm rot="5400000" flipH="1" flipV="1">
            <a:off x="4985654" y="5513634"/>
            <a:ext cx="840348" cy="736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13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Eli Lilly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 PARENTI - Network</dc:creator>
  <cp:lastModifiedBy>FRANCO PARENTI - Network</cp:lastModifiedBy>
  <cp:revision>12</cp:revision>
  <dcterms:created xsi:type="dcterms:W3CDTF">2018-01-30T15:44:03Z</dcterms:created>
  <dcterms:modified xsi:type="dcterms:W3CDTF">2018-01-30T16:15:10Z</dcterms:modified>
</cp:coreProperties>
</file>