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18/07/16</a:t>
            </a:r>
            <a:endParaRPr lang="it-IT" sz="1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it-IT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37A24E-F137-4245-BC8E-2A0C7C12DC47}" type="slidenum">
              <a:rPr lang="it-IT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it-IT" sz="1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370120" y="593592"/>
            <a:ext cx="2952000" cy="2998016"/>
            <a:chOff x="5370120" y="593592"/>
            <a:chExt cx="2952000" cy="2998016"/>
          </a:xfrm>
        </p:grpSpPr>
        <p:sp>
          <p:nvSpPr>
            <p:cNvPr id="39" name="CustomShape 1"/>
            <p:cNvSpPr/>
            <p:nvPr/>
          </p:nvSpPr>
          <p:spPr>
            <a:xfrm>
              <a:off x="5370120" y="593592"/>
              <a:ext cx="106776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Sensors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0" name="CustomShape 2"/>
            <p:cNvSpPr/>
            <p:nvPr/>
          </p:nvSpPr>
          <p:spPr>
            <a:xfrm>
              <a:off x="6162120" y="3257888"/>
              <a:ext cx="129672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Actuators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1" name="CustomShape 3"/>
            <p:cNvSpPr/>
            <p:nvPr/>
          </p:nvSpPr>
          <p:spPr>
            <a:xfrm>
              <a:off x="6162120" y="1844824"/>
              <a:ext cx="129672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Triggers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2" name="CustomShape 4"/>
            <p:cNvSpPr/>
            <p:nvPr/>
          </p:nvSpPr>
          <p:spPr>
            <a:xfrm>
              <a:off x="6162120" y="2537808"/>
              <a:ext cx="129672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Actions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3" name="CustomShape 5"/>
            <p:cNvSpPr/>
            <p:nvPr/>
          </p:nvSpPr>
          <p:spPr>
            <a:xfrm>
              <a:off x="5370120" y="1267984"/>
              <a:ext cx="106776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Events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4" name="CustomShape 6"/>
            <p:cNvSpPr/>
            <p:nvPr/>
          </p:nvSpPr>
          <p:spPr>
            <a:xfrm>
              <a:off x="7254360" y="1267984"/>
              <a:ext cx="106776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Timers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3" name="Straight Arrow Connector 2"/>
            <p:cNvCxnSpPr>
              <a:stCxn id="39" idx="2"/>
              <a:endCxn id="43" idx="0"/>
            </p:cNvCxnSpPr>
            <p:nvPr/>
          </p:nvCxnSpPr>
          <p:spPr>
            <a:xfrm>
              <a:off x="5904000" y="927312"/>
              <a:ext cx="0" cy="34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44" idx="2"/>
              <a:endCxn id="41" idx="3"/>
            </p:cNvCxnSpPr>
            <p:nvPr/>
          </p:nvCxnSpPr>
          <p:spPr>
            <a:xfrm rot="5400000">
              <a:off x="7418550" y="1641994"/>
              <a:ext cx="409980" cy="3294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3" idx="2"/>
              <a:endCxn id="41" idx="1"/>
            </p:cNvCxnSpPr>
            <p:nvPr/>
          </p:nvCxnSpPr>
          <p:spPr>
            <a:xfrm rot="16200000" flipH="1">
              <a:off x="5828070" y="1677634"/>
              <a:ext cx="409980" cy="25812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1" idx="2"/>
              <a:endCxn id="42" idx="0"/>
            </p:cNvCxnSpPr>
            <p:nvPr/>
          </p:nvCxnSpPr>
          <p:spPr>
            <a:xfrm>
              <a:off x="6810480" y="2178544"/>
              <a:ext cx="0" cy="359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2" idx="2"/>
              <a:endCxn id="40" idx="0"/>
            </p:cNvCxnSpPr>
            <p:nvPr/>
          </p:nvCxnSpPr>
          <p:spPr>
            <a:xfrm>
              <a:off x="6810480" y="2871528"/>
              <a:ext cx="0" cy="386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4646" y="2001637"/>
            <a:ext cx="2851814" cy="3335324"/>
            <a:chOff x="714646" y="2001637"/>
            <a:chExt cx="2851814" cy="3335324"/>
          </a:xfrm>
        </p:grpSpPr>
        <p:sp>
          <p:nvSpPr>
            <p:cNvPr id="28" name="CustomShape 1"/>
            <p:cNvSpPr/>
            <p:nvPr/>
          </p:nvSpPr>
          <p:spPr>
            <a:xfrm>
              <a:off x="1475656" y="2001637"/>
              <a:ext cx="129819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Environment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" name="CustomShape 2"/>
            <p:cNvSpPr/>
            <p:nvPr/>
          </p:nvSpPr>
          <p:spPr>
            <a:xfrm>
              <a:off x="2265526" y="4184721"/>
              <a:ext cx="129960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Actuators</a:t>
              </a:r>
              <a:endParaRPr lang="it-IT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0" name="CustomShape 3"/>
            <p:cNvSpPr/>
            <p:nvPr/>
          </p:nvSpPr>
          <p:spPr>
            <a:xfrm>
              <a:off x="1474246" y="3419009"/>
              <a:ext cx="129960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Node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" name="CustomShape 4"/>
            <p:cNvSpPr/>
            <p:nvPr/>
          </p:nvSpPr>
          <p:spPr>
            <a:xfrm>
              <a:off x="714646" y="4184721"/>
              <a:ext cx="129960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Sensor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" name="CustomShape 5"/>
            <p:cNvSpPr/>
            <p:nvPr/>
          </p:nvSpPr>
          <p:spPr>
            <a:xfrm>
              <a:off x="1474246" y="2698873"/>
              <a:ext cx="129960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Room</a:t>
              </a:r>
              <a:endParaRPr lang="it-IT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33" name="Elbow Connector 32"/>
            <p:cNvCxnSpPr>
              <a:stCxn id="30" idx="1"/>
              <a:endCxn id="31" idx="0"/>
            </p:cNvCxnSpPr>
            <p:nvPr/>
          </p:nvCxnSpPr>
          <p:spPr>
            <a:xfrm rot="10800000" flipV="1">
              <a:off x="1364446" y="3585869"/>
              <a:ext cx="109800" cy="5988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30" idx="3"/>
              <a:endCxn id="29" idx="0"/>
            </p:cNvCxnSpPr>
            <p:nvPr/>
          </p:nvCxnSpPr>
          <p:spPr>
            <a:xfrm>
              <a:off x="2773846" y="3585869"/>
              <a:ext cx="141480" cy="5988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32" idx="0"/>
            </p:cNvCxnSpPr>
            <p:nvPr/>
          </p:nvCxnSpPr>
          <p:spPr>
            <a:xfrm flipH="1">
              <a:off x="2124046" y="2335357"/>
              <a:ext cx="705" cy="3635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2"/>
              <a:endCxn id="30" idx="0"/>
            </p:cNvCxnSpPr>
            <p:nvPr/>
          </p:nvCxnSpPr>
          <p:spPr>
            <a:xfrm>
              <a:off x="2124046" y="3032593"/>
              <a:ext cx="0" cy="386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stomShape 2"/>
            <p:cNvSpPr/>
            <p:nvPr/>
          </p:nvSpPr>
          <p:spPr>
            <a:xfrm>
              <a:off x="2266860" y="5003241"/>
              <a:ext cx="1299600" cy="33372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it-IT" sz="16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 panose="020F0502020204030204" pitchFamily="34" charset="0"/>
                </a:rPr>
                <a:t>Methods</a:t>
              </a:r>
              <a:endParaRPr lang="it-IT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endParaRPr>
            </a:p>
          </p:txBody>
        </p:sp>
        <p:cxnSp>
          <p:nvCxnSpPr>
            <p:cNvPr id="25" name="Elbow Connector 24"/>
            <p:cNvCxnSpPr>
              <a:stCxn id="29" idx="2"/>
              <a:endCxn id="24" idx="0"/>
            </p:cNvCxnSpPr>
            <p:nvPr/>
          </p:nvCxnSpPr>
          <p:spPr>
            <a:xfrm rot="16200000" flipH="1">
              <a:off x="2673593" y="4760174"/>
              <a:ext cx="484800" cy="133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753410" y="1173908"/>
            <a:ext cx="1298190" cy="3337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</a:t>
            </a:r>
            <a:endParaRPr lang="it-IT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543280" y="3356992"/>
            <a:ext cx="1299600" cy="3337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Actuators</a:t>
            </a:r>
            <a:endParaRPr lang="it-IT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4752000" y="2591280"/>
            <a:ext cx="1299600" cy="3337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</a:t>
            </a:r>
            <a:endParaRPr lang="it-IT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992400" y="3356992"/>
            <a:ext cx="1299600" cy="3337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</a:t>
            </a:r>
            <a:endParaRPr lang="it-IT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4752000" y="1871144"/>
            <a:ext cx="1299600" cy="3337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Room</a:t>
            </a:r>
            <a:endParaRPr lang="it-IT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" name="Elbow Connector 8"/>
          <p:cNvCxnSpPr>
            <a:stCxn id="52" idx="1"/>
            <a:endCxn id="53" idx="0"/>
          </p:cNvCxnSpPr>
          <p:nvPr/>
        </p:nvCxnSpPr>
        <p:spPr>
          <a:xfrm rot="10800000" flipV="1">
            <a:off x="4642200" y="2758140"/>
            <a:ext cx="109800" cy="598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2" idx="3"/>
            <a:endCxn id="51" idx="0"/>
          </p:cNvCxnSpPr>
          <p:nvPr/>
        </p:nvCxnSpPr>
        <p:spPr>
          <a:xfrm>
            <a:off x="6051600" y="2758140"/>
            <a:ext cx="141480" cy="598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0" idx="2"/>
            <a:endCxn id="54" idx="0"/>
          </p:cNvCxnSpPr>
          <p:nvPr/>
        </p:nvCxnSpPr>
        <p:spPr>
          <a:xfrm flipH="1">
            <a:off x="5401800" y="1507628"/>
            <a:ext cx="705" cy="363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4" idx="2"/>
            <a:endCxn id="52" idx="0"/>
          </p:cNvCxnSpPr>
          <p:nvPr/>
        </p:nvCxnSpPr>
        <p:spPr>
          <a:xfrm>
            <a:off x="5401800" y="2204864"/>
            <a:ext cx="0" cy="38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FRANCO PARENTI - Network</cp:lastModifiedBy>
  <cp:revision>8</cp:revision>
  <dcterms:modified xsi:type="dcterms:W3CDTF">2017-11-08T08:37:55Z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2016-01-22T20:57:46Z</dcterms:created>
  <dc:creator>Franco Parenti</dc:creator>
  <dc:language>en-US</dc:language>
  <dcterms:modified xsi:type="dcterms:W3CDTF">2016-07-17T13:11:17Z</dcterms:modified>
  <cp:revision>4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