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FB07932-03CD-44DC-883F-596C7FDD962F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1761" y="3942683"/>
            <a:ext cx="10008864" cy="3077513"/>
          </a:xfrm>
          <a:prstGeom prst="rect">
            <a:avLst/>
          </a:prstGeom>
          <a:solidFill>
            <a:srgbClr val="FF99FF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1"/>
          <p:cNvSpPr/>
          <p:nvPr/>
        </p:nvSpPr>
        <p:spPr>
          <a:xfrm>
            <a:off x="307018" y="6156000"/>
            <a:ext cx="9629838" cy="7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Database</a:t>
            </a:r>
          </a:p>
        </p:txBody>
      </p:sp>
      <p:sp>
        <p:nvSpPr>
          <p:cNvPr id="40" name="CustomShape 2"/>
          <p:cNvSpPr/>
          <p:nvPr/>
        </p:nvSpPr>
        <p:spPr>
          <a:xfrm rot="5400000">
            <a:off x="216892" y="4625982"/>
            <a:ext cx="93614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Main</a:t>
            </a:r>
          </a:p>
        </p:txBody>
      </p:sp>
      <p:sp>
        <p:nvSpPr>
          <p:cNvPr id="41" name="CustomShape 3"/>
          <p:cNvSpPr/>
          <p:nvPr/>
        </p:nvSpPr>
        <p:spPr>
          <a:xfrm rot="5400000">
            <a:off x="3760667" y="4546383"/>
            <a:ext cx="1095349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SetMeteo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2" name="CustomShape 4"/>
          <p:cNvSpPr/>
          <p:nvPr/>
        </p:nvSpPr>
        <p:spPr>
          <a:xfrm rot="5400000">
            <a:off x="835215" y="4625135"/>
            <a:ext cx="93784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Scheduler</a:t>
            </a:r>
          </a:p>
        </p:txBody>
      </p:sp>
      <p:sp>
        <p:nvSpPr>
          <p:cNvPr id="43" name="CustomShape 5"/>
          <p:cNvSpPr/>
          <p:nvPr/>
        </p:nvSpPr>
        <p:spPr>
          <a:xfrm rot="5400000">
            <a:off x="1455399" y="4632209"/>
            <a:ext cx="923694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Sendemail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4" name="CustomShape 6"/>
          <p:cNvSpPr/>
          <p:nvPr/>
        </p:nvSpPr>
        <p:spPr>
          <a:xfrm rot="5400000">
            <a:off x="2057868" y="4629160"/>
            <a:ext cx="929792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SetHistoryData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34965" y="2735429"/>
            <a:ext cx="3423640" cy="648000"/>
          </a:xfrm>
          <a:prstGeom prst="rect">
            <a:avLst/>
          </a:prstGeom>
          <a:solidFill>
            <a:srgbClr val="6600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HUB</a:t>
            </a:r>
          </a:p>
        </p:txBody>
      </p:sp>
      <p:sp>
        <p:nvSpPr>
          <p:cNvPr id="46" name="CustomShape 8"/>
          <p:cNvSpPr/>
          <p:nvPr/>
        </p:nvSpPr>
        <p:spPr>
          <a:xfrm>
            <a:off x="235010" y="1259429"/>
            <a:ext cx="1512000" cy="540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End Node</a:t>
            </a:r>
          </a:p>
          <a:p>
            <a:pPr algn="ctr"/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(Generic</a:t>
            </a: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7" name="CustomShape 9"/>
          <p:cNvSpPr/>
          <p:nvPr/>
        </p:nvSpPr>
        <p:spPr>
          <a:xfrm>
            <a:off x="7561520" y="4644000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Webapp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71760" y="107429"/>
            <a:ext cx="64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Actuators</a:t>
            </a:r>
          </a:p>
        </p:txBody>
      </p:sp>
      <p:sp>
        <p:nvSpPr>
          <p:cNvPr id="49" name="CustomShape 11"/>
          <p:cNvSpPr/>
          <p:nvPr/>
        </p:nvSpPr>
        <p:spPr>
          <a:xfrm>
            <a:off x="741374" y="143437"/>
            <a:ext cx="525957" cy="467517"/>
          </a:xfrm>
          <a:prstGeom prst="ellipse">
            <a:avLst/>
          </a:pr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Sensors</a:t>
            </a:r>
          </a:p>
        </p:txBody>
      </p:sp>
      <p:sp>
        <p:nvSpPr>
          <p:cNvPr id="60" name="CustomShape 22"/>
          <p:cNvSpPr/>
          <p:nvPr/>
        </p:nvSpPr>
        <p:spPr>
          <a:xfrm>
            <a:off x="8714282" y="4644000"/>
            <a:ext cx="1222574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CRUD</a:t>
            </a:r>
          </a:p>
        </p:txBody>
      </p:sp>
      <p:sp>
        <p:nvSpPr>
          <p:cNvPr id="72" name="CustomShape 34"/>
          <p:cNvSpPr/>
          <p:nvPr/>
        </p:nvSpPr>
        <p:spPr>
          <a:xfrm>
            <a:off x="7561520" y="3096000"/>
            <a:ext cx="1080000" cy="648000"/>
          </a:xfrm>
          <a:prstGeom prst="rect">
            <a:avLst/>
          </a:prstGeom>
          <a:solidFill>
            <a:srgbClr val="00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User</a:t>
            </a:r>
          </a:p>
        </p:txBody>
      </p:sp>
      <p:sp>
        <p:nvSpPr>
          <p:cNvPr id="73" name="CustomShape 35"/>
          <p:cNvSpPr/>
          <p:nvPr/>
        </p:nvSpPr>
        <p:spPr>
          <a:xfrm>
            <a:off x="8714282" y="3096000"/>
            <a:ext cx="1222574" cy="648000"/>
          </a:xfrm>
          <a:prstGeom prst="rect">
            <a:avLst/>
          </a:prstGeom>
          <a:solidFill>
            <a:srgbClr val="00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Administrator</a:t>
            </a:r>
          </a:p>
        </p:txBody>
      </p:sp>
      <p:sp>
        <p:nvSpPr>
          <p:cNvPr id="80" name="CustomShape 14"/>
          <p:cNvSpPr/>
          <p:nvPr/>
        </p:nvSpPr>
        <p:spPr>
          <a:xfrm>
            <a:off x="585081" y="1858982"/>
            <a:ext cx="854831" cy="827749"/>
          </a:xfrm>
          <a:custGeom>
            <a:avLst/>
            <a:gdLst/>
            <a:ahLst/>
            <a:cxnLst/>
            <a:rect l="0" t="0" r="r" b="b"/>
            <a:pathLst>
              <a:path w="2902" h="1856">
                <a:moveTo>
                  <a:pt x="1450" y="1855"/>
                </a:moveTo>
                <a:lnTo>
                  <a:pt x="0" y="1486"/>
                </a:lnTo>
                <a:lnTo>
                  <a:pt x="725" y="1486"/>
                </a:lnTo>
                <a:lnTo>
                  <a:pt x="725" y="370"/>
                </a:lnTo>
                <a:lnTo>
                  <a:pt x="0" y="370"/>
                </a:lnTo>
                <a:lnTo>
                  <a:pt x="1450" y="0"/>
                </a:lnTo>
                <a:lnTo>
                  <a:pt x="2901" y="370"/>
                </a:lnTo>
                <a:lnTo>
                  <a:pt x="2175" y="370"/>
                </a:lnTo>
                <a:lnTo>
                  <a:pt x="2175" y="1486"/>
                </a:lnTo>
                <a:lnTo>
                  <a:pt x="2901" y="1486"/>
                </a:lnTo>
                <a:lnTo>
                  <a:pt x="1450" y="1855"/>
                </a:lnTo>
              </a:path>
            </a:pathLst>
          </a:custGeom>
          <a:solidFill>
            <a:srgbClr val="CC00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Zigbee</a:t>
            </a:r>
            <a:endParaRPr lang="en-US" sz="1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1" name="CustomShape 23"/>
          <p:cNvSpPr/>
          <p:nvPr/>
        </p:nvSpPr>
        <p:spPr>
          <a:xfrm>
            <a:off x="8983525" y="3824007"/>
            <a:ext cx="684088" cy="784084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rgbClr val="FF00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6"/>
          <p:cNvSpPr/>
          <p:nvPr/>
        </p:nvSpPr>
        <p:spPr>
          <a:xfrm>
            <a:off x="7793986" y="3778262"/>
            <a:ext cx="631510" cy="829829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rgbClr val="FF00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234966" y="3491805"/>
            <a:ext cx="900000" cy="827749"/>
          </a:xfrm>
          <a:custGeom>
            <a:avLst/>
            <a:gdLst/>
            <a:ahLst/>
            <a:cxnLst/>
            <a:rect l="0" t="0" r="r" b="b"/>
            <a:pathLst>
              <a:path w="2902" h="1856">
                <a:moveTo>
                  <a:pt x="1450" y="1855"/>
                </a:moveTo>
                <a:lnTo>
                  <a:pt x="0" y="1486"/>
                </a:lnTo>
                <a:lnTo>
                  <a:pt x="725" y="1486"/>
                </a:lnTo>
                <a:lnTo>
                  <a:pt x="725" y="370"/>
                </a:lnTo>
                <a:lnTo>
                  <a:pt x="0" y="370"/>
                </a:lnTo>
                <a:lnTo>
                  <a:pt x="1450" y="0"/>
                </a:lnTo>
                <a:lnTo>
                  <a:pt x="2901" y="370"/>
                </a:lnTo>
                <a:lnTo>
                  <a:pt x="2175" y="370"/>
                </a:lnTo>
                <a:lnTo>
                  <a:pt x="2175" y="1486"/>
                </a:lnTo>
                <a:lnTo>
                  <a:pt x="2901" y="1486"/>
                </a:lnTo>
                <a:lnTo>
                  <a:pt x="1450" y="1855"/>
                </a:lnTo>
              </a:path>
            </a:pathLst>
          </a:custGeom>
          <a:solidFill>
            <a:srgbClr val="FFC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Serial</a:t>
            </a:r>
          </a:p>
        </p:txBody>
      </p:sp>
      <p:sp>
        <p:nvSpPr>
          <p:cNvPr id="90" name="CustomShape 36"/>
          <p:cNvSpPr/>
          <p:nvPr/>
        </p:nvSpPr>
        <p:spPr>
          <a:xfrm>
            <a:off x="7777424" y="5248244"/>
            <a:ext cx="709510" cy="827749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3"/>
          <p:cNvSpPr/>
          <p:nvPr/>
        </p:nvSpPr>
        <p:spPr>
          <a:xfrm>
            <a:off x="8994010" y="5244043"/>
            <a:ext cx="684088" cy="827748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3"/>
          <p:cNvSpPr/>
          <p:nvPr/>
        </p:nvSpPr>
        <p:spPr>
          <a:xfrm>
            <a:off x="1069638" y="5461608"/>
            <a:ext cx="475017" cy="614384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1702080" y="5444063"/>
            <a:ext cx="455955" cy="631929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3"/>
          <p:cNvSpPr/>
          <p:nvPr/>
        </p:nvSpPr>
        <p:spPr>
          <a:xfrm>
            <a:off x="2293593" y="5439861"/>
            <a:ext cx="450468" cy="631929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31800" y="5461608"/>
            <a:ext cx="484903" cy="610183"/>
          </a:xfrm>
          <a:custGeom>
            <a:avLst/>
            <a:gdLst/>
            <a:ahLst/>
            <a:cxnLst/>
            <a:rect l="0" t="0" r="r" b="b"/>
            <a:pathLst>
              <a:path w="2902" h="1856">
                <a:moveTo>
                  <a:pt x="1450" y="1855"/>
                </a:moveTo>
                <a:lnTo>
                  <a:pt x="0" y="1486"/>
                </a:lnTo>
                <a:lnTo>
                  <a:pt x="725" y="1486"/>
                </a:lnTo>
                <a:lnTo>
                  <a:pt x="725" y="370"/>
                </a:lnTo>
                <a:lnTo>
                  <a:pt x="0" y="370"/>
                </a:lnTo>
                <a:lnTo>
                  <a:pt x="1450" y="0"/>
                </a:lnTo>
                <a:lnTo>
                  <a:pt x="2901" y="370"/>
                </a:lnTo>
                <a:lnTo>
                  <a:pt x="2175" y="370"/>
                </a:lnTo>
                <a:lnTo>
                  <a:pt x="2175" y="1486"/>
                </a:lnTo>
                <a:lnTo>
                  <a:pt x="2901" y="1486"/>
                </a:lnTo>
                <a:lnTo>
                  <a:pt x="1450" y="185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329045" y="147910"/>
            <a:ext cx="525957" cy="467517"/>
          </a:xfrm>
          <a:prstGeom prst="ellipse">
            <a:avLst/>
          </a:pr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Method</a:t>
            </a:r>
            <a:r>
              <a:rPr lang="en-US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</a:t>
            </a:r>
            <a:endParaRPr lang="en-US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53" name="CustomShape 36"/>
          <p:cNvSpPr/>
          <p:nvPr/>
        </p:nvSpPr>
        <p:spPr>
          <a:xfrm>
            <a:off x="235010" y="701673"/>
            <a:ext cx="322752" cy="503512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6"/>
          <p:cNvSpPr/>
          <p:nvPr/>
        </p:nvSpPr>
        <p:spPr>
          <a:xfrm>
            <a:off x="848078" y="690961"/>
            <a:ext cx="322752" cy="503512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6"/>
          <p:cNvSpPr/>
          <p:nvPr/>
        </p:nvSpPr>
        <p:spPr>
          <a:xfrm>
            <a:off x="1430647" y="701673"/>
            <a:ext cx="322752" cy="503512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 rot="5400000">
            <a:off x="4351682" y="4545098"/>
            <a:ext cx="1096982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SetMeteoForecast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58" name="CustomShape 3"/>
          <p:cNvSpPr/>
          <p:nvPr/>
        </p:nvSpPr>
        <p:spPr>
          <a:xfrm rot="5400000">
            <a:off x="5282523" y="4545098"/>
            <a:ext cx="1096982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SetSmartLighs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1" name="CustomShape 34"/>
          <p:cNvSpPr/>
          <p:nvPr/>
        </p:nvSpPr>
        <p:spPr>
          <a:xfrm>
            <a:off x="5289964" y="3059757"/>
            <a:ext cx="1080000" cy="648000"/>
          </a:xfrm>
          <a:prstGeom prst="rect">
            <a:avLst/>
          </a:prstGeom>
          <a:solidFill>
            <a:srgbClr val="92D05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Zigbee</a:t>
            </a:r>
            <a:r>
              <a:rPr lang="en-US" sz="10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ZLL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Smartlighs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5" name="CustomShape 36"/>
          <p:cNvSpPr/>
          <p:nvPr/>
        </p:nvSpPr>
        <p:spPr>
          <a:xfrm>
            <a:off x="5628698" y="3778262"/>
            <a:ext cx="436372" cy="414055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34"/>
          <p:cNvSpPr/>
          <p:nvPr/>
        </p:nvSpPr>
        <p:spPr>
          <a:xfrm>
            <a:off x="3962793" y="3059429"/>
            <a:ext cx="1283918" cy="648000"/>
          </a:xfrm>
          <a:prstGeom prst="rect">
            <a:avLst/>
          </a:prstGeom>
          <a:solidFill>
            <a:srgbClr val="FF00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Meteo</a:t>
            </a:r>
            <a:r>
              <a:rPr lang="en-US" sz="1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Wunderground</a:t>
            </a:r>
            <a:endParaRPr lang="en-US" sz="1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71" name="CustomShape 23"/>
          <p:cNvSpPr/>
          <p:nvPr/>
        </p:nvSpPr>
        <p:spPr>
          <a:xfrm>
            <a:off x="4060656" y="3779837"/>
            <a:ext cx="1080531" cy="393230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rgbClr val="FF00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6"/>
          <p:cNvSpPr/>
          <p:nvPr/>
        </p:nvSpPr>
        <p:spPr>
          <a:xfrm rot="5400000">
            <a:off x="2469918" y="4445963"/>
            <a:ext cx="129618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setHistoryDataStatistic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75" name="CustomShape 23"/>
          <p:cNvSpPr/>
          <p:nvPr/>
        </p:nvSpPr>
        <p:spPr>
          <a:xfrm>
            <a:off x="2867791" y="5435726"/>
            <a:ext cx="468833" cy="636064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6"/>
          <p:cNvSpPr/>
          <p:nvPr/>
        </p:nvSpPr>
        <p:spPr>
          <a:xfrm rot="5400000">
            <a:off x="3247124" y="4625598"/>
            <a:ext cx="938774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SyncTime</a:t>
            </a: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77" name="CustomShape 23"/>
          <p:cNvSpPr/>
          <p:nvPr/>
        </p:nvSpPr>
        <p:spPr>
          <a:xfrm>
            <a:off x="3466290" y="5436655"/>
            <a:ext cx="468833" cy="636064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3"/>
          <p:cNvSpPr/>
          <p:nvPr/>
        </p:nvSpPr>
        <p:spPr>
          <a:xfrm>
            <a:off x="4065919" y="5433970"/>
            <a:ext cx="1080531" cy="637819"/>
          </a:xfrm>
          <a:custGeom>
            <a:avLst/>
            <a:gdLst/>
            <a:ahLst/>
            <a:cxnLst/>
            <a:rect l="0" t="0" r="r" b="b"/>
            <a:pathLst>
              <a:path w="1302" h="1702">
                <a:moveTo>
                  <a:pt x="325" y="0"/>
                </a:moveTo>
                <a:lnTo>
                  <a:pt x="325" y="1275"/>
                </a:lnTo>
                <a:lnTo>
                  <a:pt x="0" y="1275"/>
                </a:lnTo>
                <a:lnTo>
                  <a:pt x="650" y="1701"/>
                </a:lnTo>
                <a:lnTo>
                  <a:pt x="1301" y="1275"/>
                </a:lnTo>
                <a:lnTo>
                  <a:pt x="975" y="1275"/>
                </a:lnTo>
                <a:lnTo>
                  <a:pt x="975" y="0"/>
                </a:lnTo>
                <a:lnTo>
                  <a:pt x="325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6"/>
          <p:cNvSpPr/>
          <p:nvPr/>
        </p:nvSpPr>
        <p:spPr>
          <a:xfrm>
            <a:off x="5603944" y="5433970"/>
            <a:ext cx="436372" cy="637819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0"/>
          <p:cNvSpPr/>
          <p:nvPr/>
        </p:nvSpPr>
        <p:spPr>
          <a:xfrm>
            <a:off x="8169956" y="106234"/>
            <a:ext cx="1800000" cy="216024"/>
          </a:xfrm>
          <a:prstGeom prst="rect">
            <a:avLst/>
          </a:prstGeom>
          <a:solidFill>
            <a:srgbClr val="6600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Arduino DUE</a:t>
            </a:r>
          </a:p>
        </p:txBody>
      </p:sp>
      <p:sp>
        <p:nvSpPr>
          <p:cNvPr id="103" name="CustomShape 41"/>
          <p:cNvSpPr/>
          <p:nvPr/>
        </p:nvSpPr>
        <p:spPr>
          <a:xfrm>
            <a:off x="8169956" y="900944"/>
            <a:ext cx="1800000" cy="216024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Linux</a:t>
            </a:r>
          </a:p>
        </p:txBody>
      </p:sp>
      <p:sp>
        <p:nvSpPr>
          <p:cNvPr id="104" name="CustomShape 42"/>
          <p:cNvSpPr/>
          <p:nvPr/>
        </p:nvSpPr>
        <p:spPr>
          <a:xfrm>
            <a:off x="8169956" y="366586"/>
            <a:ext cx="1800000" cy="216024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Arduino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Fio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V3</a:t>
            </a:r>
          </a:p>
        </p:txBody>
      </p:sp>
      <p:sp>
        <p:nvSpPr>
          <p:cNvPr id="106" name="CustomShape 44"/>
          <p:cNvSpPr/>
          <p:nvPr/>
        </p:nvSpPr>
        <p:spPr>
          <a:xfrm>
            <a:off x="6297956" y="366586"/>
            <a:ext cx="1800000" cy="216024"/>
          </a:xfrm>
          <a:prstGeom prst="rect">
            <a:avLst/>
          </a:prstGeom>
          <a:solidFill>
            <a:srgbClr val="00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Crome/Safari/IE/Firefox</a:t>
            </a:r>
          </a:p>
        </p:txBody>
      </p:sp>
      <p:sp>
        <p:nvSpPr>
          <p:cNvPr id="107" name="CustomShape 45"/>
          <p:cNvSpPr/>
          <p:nvPr/>
        </p:nvSpPr>
        <p:spPr>
          <a:xfrm>
            <a:off x="6297956" y="106234"/>
            <a:ext cx="1800000" cy="216024"/>
          </a:xfrm>
          <a:prstGeom prst="rect">
            <a:avLst/>
          </a:prstGeom>
          <a:solidFill>
            <a:srgbClr val="FF00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Internet/Intranet</a:t>
            </a:r>
          </a:p>
        </p:txBody>
      </p:sp>
      <p:sp>
        <p:nvSpPr>
          <p:cNvPr id="108" name="CustomShape 46"/>
          <p:cNvSpPr/>
          <p:nvPr/>
        </p:nvSpPr>
        <p:spPr>
          <a:xfrm>
            <a:off x="6297956" y="635368"/>
            <a:ext cx="1800000" cy="216024"/>
          </a:xfrm>
          <a:prstGeom prst="rect">
            <a:avLst/>
          </a:prstGeom>
          <a:solidFill>
            <a:srgbClr val="CC00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Xbee</a:t>
            </a:r>
          </a:p>
        </p:txBody>
      </p:sp>
      <p:sp>
        <p:nvSpPr>
          <p:cNvPr id="109" name="CustomShape 41"/>
          <p:cNvSpPr/>
          <p:nvPr/>
        </p:nvSpPr>
        <p:spPr>
          <a:xfrm>
            <a:off x="8169956" y="1161719"/>
            <a:ext cx="1800000" cy="216024"/>
          </a:xfrm>
          <a:prstGeom prst="rect">
            <a:avLst/>
          </a:prstGeom>
          <a:solidFill>
            <a:srgbClr val="FFC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Serial</a:t>
            </a:r>
            <a:endParaRPr lang="en-US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140216" y="1260028"/>
            <a:ext cx="1512000" cy="540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End Node</a:t>
            </a:r>
            <a:br>
              <a:rPr lang="en-US" sz="1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</a:br>
            <a:r>
              <a:rPr lang="en-US" sz="1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(Thermostat/Switch)</a:t>
            </a:r>
          </a:p>
        </p:txBody>
      </p:sp>
      <p:sp>
        <p:nvSpPr>
          <p:cNvPr id="111" name="CustomShape 10"/>
          <p:cNvSpPr/>
          <p:nvPr/>
        </p:nvSpPr>
        <p:spPr>
          <a:xfrm>
            <a:off x="1976966" y="108028"/>
            <a:ext cx="64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Actuators</a:t>
            </a:r>
          </a:p>
        </p:txBody>
      </p:sp>
      <p:sp>
        <p:nvSpPr>
          <p:cNvPr id="112" name="CustomShape 11"/>
          <p:cNvSpPr/>
          <p:nvPr/>
        </p:nvSpPr>
        <p:spPr>
          <a:xfrm>
            <a:off x="2646580" y="144036"/>
            <a:ext cx="525957" cy="467517"/>
          </a:xfrm>
          <a:prstGeom prst="ellipse">
            <a:avLst/>
          </a:pr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Sensors</a:t>
            </a:r>
          </a:p>
        </p:txBody>
      </p:sp>
      <p:sp>
        <p:nvSpPr>
          <p:cNvPr id="113" name="CustomShape 11"/>
          <p:cNvSpPr/>
          <p:nvPr/>
        </p:nvSpPr>
        <p:spPr>
          <a:xfrm>
            <a:off x="3234251" y="148509"/>
            <a:ext cx="525957" cy="467517"/>
          </a:xfrm>
          <a:prstGeom prst="ellipse">
            <a:avLst/>
          </a:pr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Method</a:t>
            </a:r>
            <a:r>
              <a:rPr lang="en-US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</a:t>
            </a:r>
            <a:endParaRPr lang="en-US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14" name="CustomShape 36"/>
          <p:cNvSpPr/>
          <p:nvPr/>
        </p:nvSpPr>
        <p:spPr>
          <a:xfrm>
            <a:off x="2140216" y="702272"/>
            <a:ext cx="322752" cy="503512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6"/>
          <p:cNvSpPr/>
          <p:nvPr/>
        </p:nvSpPr>
        <p:spPr>
          <a:xfrm>
            <a:off x="2753284" y="691560"/>
            <a:ext cx="322752" cy="503512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6"/>
          <p:cNvSpPr/>
          <p:nvPr/>
        </p:nvSpPr>
        <p:spPr>
          <a:xfrm>
            <a:off x="3335853" y="702272"/>
            <a:ext cx="322752" cy="503512"/>
          </a:xfrm>
          <a:custGeom>
            <a:avLst/>
            <a:gdLst/>
            <a:ahLst/>
            <a:cxnLst/>
            <a:rect l="0" t="0" r="r" b="b"/>
            <a:pathLst>
              <a:path w="1301" h="1856">
                <a:moveTo>
                  <a:pt x="650" y="1855"/>
                </a:moveTo>
                <a:lnTo>
                  <a:pt x="0" y="1486"/>
                </a:lnTo>
                <a:lnTo>
                  <a:pt x="325" y="1486"/>
                </a:lnTo>
                <a:lnTo>
                  <a:pt x="325" y="370"/>
                </a:lnTo>
                <a:lnTo>
                  <a:pt x="0" y="370"/>
                </a:lnTo>
                <a:lnTo>
                  <a:pt x="650" y="0"/>
                </a:lnTo>
                <a:lnTo>
                  <a:pt x="1300" y="370"/>
                </a:lnTo>
                <a:lnTo>
                  <a:pt x="975" y="370"/>
                </a:lnTo>
                <a:lnTo>
                  <a:pt x="975" y="1486"/>
                </a:lnTo>
                <a:lnTo>
                  <a:pt x="1300" y="1486"/>
                </a:lnTo>
                <a:lnTo>
                  <a:pt x="650" y="1855"/>
                </a:lnTo>
              </a:path>
            </a:pathLst>
          </a:custGeom>
          <a:solidFill>
            <a:schemeClr val="bg1"/>
          </a:solidFill>
          <a:ln>
            <a:solidFill>
              <a:srgbClr val="4B1F6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4"/>
          <p:cNvSpPr/>
          <p:nvPr/>
        </p:nvSpPr>
        <p:spPr>
          <a:xfrm>
            <a:off x="2467274" y="1871968"/>
            <a:ext cx="854831" cy="827749"/>
          </a:xfrm>
          <a:custGeom>
            <a:avLst/>
            <a:gdLst/>
            <a:ahLst/>
            <a:cxnLst/>
            <a:rect l="0" t="0" r="r" b="b"/>
            <a:pathLst>
              <a:path w="2902" h="1856">
                <a:moveTo>
                  <a:pt x="1450" y="1855"/>
                </a:moveTo>
                <a:lnTo>
                  <a:pt x="0" y="1486"/>
                </a:lnTo>
                <a:lnTo>
                  <a:pt x="725" y="1486"/>
                </a:lnTo>
                <a:lnTo>
                  <a:pt x="725" y="370"/>
                </a:lnTo>
                <a:lnTo>
                  <a:pt x="0" y="370"/>
                </a:lnTo>
                <a:lnTo>
                  <a:pt x="1450" y="0"/>
                </a:lnTo>
                <a:lnTo>
                  <a:pt x="2901" y="370"/>
                </a:lnTo>
                <a:lnTo>
                  <a:pt x="2175" y="370"/>
                </a:lnTo>
                <a:lnTo>
                  <a:pt x="2175" y="1486"/>
                </a:lnTo>
                <a:lnTo>
                  <a:pt x="2901" y="1486"/>
                </a:lnTo>
                <a:lnTo>
                  <a:pt x="1450" y="1855"/>
                </a:lnTo>
              </a:path>
            </a:pathLst>
          </a:custGeom>
          <a:solidFill>
            <a:srgbClr val="CC00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Zigbee</a:t>
            </a:r>
            <a:endParaRPr lang="en-US" sz="1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18" name="CustomShape 42"/>
          <p:cNvSpPr/>
          <p:nvPr/>
        </p:nvSpPr>
        <p:spPr>
          <a:xfrm>
            <a:off x="8170364" y="632066"/>
            <a:ext cx="1800000" cy="216024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Arduino </a:t>
            </a:r>
            <a:r>
              <a:rPr lang="en-US" sz="1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Mini Pro</a:t>
            </a:r>
            <a:endParaRPr lang="en-US" sz="10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19" name="CustomShape 46"/>
          <p:cNvSpPr/>
          <p:nvPr/>
        </p:nvSpPr>
        <p:spPr>
          <a:xfrm>
            <a:off x="6295479" y="904150"/>
            <a:ext cx="1800000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Python</a:t>
            </a:r>
            <a:endParaRPr lang="en-US" sz="100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20" name="CustomShape 46"/>
          <p:cNvSpPr/>
          <p:nvPr/>
        </p:nvSpPr>
        <p:spPr>
          <a:xfrm>
            <a:off x="6295479" y="1175282"/>
            <a:ext cx="1800000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MySQL</a:t>
            </a:r>
            <a:endParaRPr lang="en-US" sz="100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21" name="CustomShape 46"/>
          <p:cNvSpPr/>
          <p:nvPr/>
        </p:nvSpPr>
        <p:spPr>
          <a:xfrm>
            <a:off x="8180424" y="1432448"/>
            <a:ext cx="1800000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Apache2/PHP</a:t>
            </a:r>
            <a:endParaRPr lang="en-US" sz="100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22" name="CustomShape 46"/>
          <p:cNvSpPr/>
          <p:nvPr/>
        </p:nvSpPr>
        <p:spPr>
          <a:xfrm>
            <a:off x="6295479" y="1441731"/>
            <a:ext cx="1800000" cy="216024"/>
          </a:xfrm>
          <a:prstGeom prst="rect">
            <a:avLst/>
          </a:prstGeom>
          <a:solidFill>
            <a:srgbClr val="92D05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000" spc="-1" dirty="0" err="1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Zigbee</a:t>
            </a:r>
            <a:r>
              <a:rPr lang="en-US" sz="10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Light Link</a:t>
            </a:r>
            <a:endParaRPr lang="en-US" sz="100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FRANCO PARENTI - Network</cp:lastModifiedBy>
  <cp:revision>28</cp:revision>
  <dcterms:created xsi:type="dcterms:W3CDTF">2016-07-18T10:29:05Z</dcterms:created>
  <dcterms:modified xsi:type="dcterms:W3CDTF">2017-11-27T09:55:32Z</dcterms:modified>
  <dc:language>en-US</dc:language>
</cp:coreProperties>
</file>