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4" d="100"/>
          <a:sy n="114" d="100"/>
        </p:scale>
        <p:origin x="-918" y="-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3EDC-260F-4910-BD23-141077BD82DF}" type="datetimeFigureOut">
              <a:rPr lang="en-US" smtClean="0"/>
              <a:pPr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7EA60-370F-4AC8-B580-0D8547F9B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376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3EDC-260F-4910-BD23-141077BD82DF}" type="datetimeFigureOut">
              <a:rPr lang="en-US" smtClean="0"/>
              <a:pPr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7EA60-370F-4AC8-B580-0D8547F9B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8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3EDC-260F-4910-BD23-141077BD82DF}" type="datetimeFigureOut">
              <a:rPr lang="en-US" smtClean="0"/>
              <a:pPr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7EA60-370F-4AC8-B580-0D8547F9B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6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3EDC-260F-4910-BD23-141077BD82DF}" type="datetimeFigureOut">
              <a:rPr lang="en-US" smtClean="0"/>
              <a:pPr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7EA60-370F-4AC8-B580-0D8547F9B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119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3EDC-260F-4910-BD23-141077BD82DF}" type="datetimeFigureOut">
              <a:rPr lang="en-US" smtClean="0"/>
              <a:pPr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7EA60-370F-4AC8-B580-0D8547F9B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644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3EDC-260F-4910-BD23-141077BD82DF}" type="datetimeFigureOut">
              <a:rPr lang="en-US" smtClean="0"/>
              <a:pPr/>
              <a:t>5/14/2014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7EA60-370F-4AC8-B580-0D8547F9B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0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3EDC-260F-4910-BD23-141077BD82DF}" type="datetimeFigureOut">
              <a:rPr lang="en-US" smtClean="0"/>
              <a:pPr/>
              <a:t>5/14/2014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7EA60-370F-4AC8-B580-0D8547F9B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2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3EDC-260F-4910-BD23-141077BD82DF}" type="datetimeFigureOut">
              <a:rPr lang="en-US" smtClean="0"/>
              <a:pPr/>
              <a:t>5/14/2014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7EA60-370F-4AC8-B580-0D8547F9B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42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3EDC-260F-4910-BD23-141077BD82DF}" type="datetimeFigureOut">
              <a:rPr lang="en-US" smtClean="0"/>
              <a:pPr/>
              <a:t>5/14/2014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7EA60-370F-4AC8-B580-0D8547F9B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31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3EDC-260F-4910-BD23-141077BD82DF}" type="datetimeFigureOut">
              <a:rPr lang="en-US" smtClean="0"/>
              <a:pPr/>
              <a:t>5/14/2014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7EA60-370F-4AC8-B580-0D8547F9B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6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3EDC-260F-4910-BD23-141077BD82DF}" type="datetimeFigureOut">
              <a:rPr lang="en-US" smtClean="0"/>
              <a:pPr/>
              <a:t>5/14/2014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7EA60-370F-4AC8-B580-0D8547F9B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6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63EDC-260F-4910-BD23-141077BD82DF}" type="datetimeFigureOut">
              <a:rPr lang="en-US" smtClean="0"/>
              <a:pPr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7EA60-370F-4AC8-B580-0D8547F9B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47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85278" y="2133600"/>
            <a:ext cx="437639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Below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600" b="1" cap="none" spc="50" dirty="0" smtClean="0">
                <a:ln w="11430"/>
                <a:solidFill>
                  <a:schemeClr val="accent6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  <a:reflection blurRad="6350" stA="60000" endA="900" endPos="60000" dist="29997" dir="5400000" sy="-100000" algn="bl" rotWithShape="0"/>
                </a:effectLst>
              </a:rPr>
              <a:t>Symplus Rule Engine</a:t>
            </a:r>
            <a:endParaRPr lang="en-US" sz="3600" b="1" cap="none" spc="50" dirty="0">
              <a:ln w="11430"/>
              <a:solidFill>
                <a:schemeClr val="accent6">
                  <a:lumMod val="7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95400" y="1295400"/>
            <a:ext cx="48987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sre</a:t>
            </a:r>
            <a:endParaRPr lang="en-US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01456" y="1447800"/>
            <a:ext cx="344966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EDI</a:t>
            </a:r>
            <a:endParaRPr lang="en-US" sz="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217802" y="3352800"/>
            <a:ext cx="567476" cy="2286000"/>
            <a:chOff x="1217802" y="3352800"/>
            <a:chExt cx="567476" cy="2286000"/>
          </a:xfrm>
        </p:grpSpPr>
        <p:sp>
          <p:nvSpPr>
            <p:cNvPr id="3" name="Left Arrow 2"/>
            <p:cNvSpPr/>
            <p:nvPr/>
          </p:nvSpPr>
          <p:spPr>
            <a:xfrm>
              <a:off x="1219200" y="3352800"/>
              <a:ext cx="566078" cy="609600"/>
            </a:xfrm>
            <a:prstGeom prst="leftArrow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eft Arrow 6"/>
            <p:cNvSpPr/>
            <p:nvPr/>
          </p:nvSpPr>
          <p:spPr>
            <a:xfrm>
              <a:off x="1219200" y="4191000"/>
              <a:ext cx="566078" cy="609600"/>
            </a:xfrm>
            <a:prstGeom prst="leftArrow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eft Arrow 7"/>
            <p:cNvSpPr/>
            <p:nvPr/>
          </p:nvSpPr>
          <p:spPr>
            <a:xfrm>
              <a:off x="1217802" y="5029200"/>
              <a:ext cx="566078" cy="609600"/>
            </a:xfrm>
            <a:prstGeom prst="leftArrow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22396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5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Wells Fargo 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deb_jyoti</dc:creator>
  <cp:lastModifiedBy>Das, Debojyoti</cp:lastModifiedBy>
  <cp:revision>14</cp:revision>
  <dcterms:created xsi:type="dcterms:W3CDTF">2012-05-09T14:54:28Z</dcterms:created>
  <dcterms:modified xsi:type="dcterms:W3CDTF">2014-05-14T18:12:23Z</dcterms:modified>
</cp:coreProperties>
</file>