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52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12540E-18C0-3BF5-D48F-5853A9D41B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0E19AE7-7C61-E0C9-3E01-E95D340B9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358676-AFEA-E317-F5A7-A423C7FBB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F3325F-FE11-0080-AA48-998F5C056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A681A-50CE-1A46-424B-3B366305C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40938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6F2266-34A0-F4E7-B907-7B92A739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BAA4719-1445-3B23-AB1C-9A4B3FC336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BD3B52-9C62-747F-B0C6-CB4E6CDB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0BCF66-15CA-93F0-F58C-7299EDDA5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F89E07-E29C-6828-D140-A2BBA3BDE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68435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0B2036-51EC-2329-3396-16C2992480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76D916E-2899-0EED-9DED-1010BCD11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C4F33F-F8D3-DFF4-B3E8-5DEBF9AD8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EA653AB-B732-0103-5B67-1714CB36F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A74055-C62D-BBCB-9A46-6D4DCADC4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86408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1B315E-2506-E30E-0AF7-6756075A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671661B-5B3E-F5A2-FD75-AFEF26320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187A876-4F1A-7405-2F3D-77CE3E31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596919-861D-562B-F1E3-6054E66CB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D6214-D63E-D64F-5D20-0D3C5E1C0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644478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015242-5134-1B6C-6308-F3062D74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3B739B-F2DA-935F-5FE9-0B1415A5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441305-7D2B-41B1-756F-18957CD2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B16E72-A98E-EB14-387F-BC887B40D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EE2E20-2192-DCF8-A85D-993C738AB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2116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952E51-6DCC-64AD-9BA9-101F908A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023187-75F4-D656-9709-714C946891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D59ED72-7AEC-108D-21BA-3887D8905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E39097-7CF9-7F90-F43E-8517F9DD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961DF2D-18C2-2108-C9BE-96C8F2F3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DECF6EE-6891-BC50-3B96-34D2043E9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0178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164B7-F443-5077-3910-1B7A352EB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F40996-DFFF-0FE1-5A58-643E4CD9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7F03E38-03EB-5BD5-FDAE-9FBC1AC6C4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4FA6B05-10AC-E613-ECCF-0BA8C0078D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4D73FC2-E830-9EC9-2548-B1A40C35C8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B338C9A-151C-CA19-B40D-0A6A96357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FB14FB9-A96F-9D12-D694-B4C056639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A223CAB-C346-B2A3-8A6A-91A72E8E2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24407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1D52E2-643D-A10F-78CC-02E1DA14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AAE0AAD-54B3-C563-F420-776400A76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5295AA9-3044-0A14-49B4-505CFE74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9D46BA9-D6BD-F222-B425-AE77E0B47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1408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BF1C7D-BC93-CE43-B54A-DE7E8383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A0C2EB2-20E2-6864-97CB-9406B0991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CD4AB24-451D-F3C9-0DEB-A89E09A5C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2872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DCB1F6-B375-DB8C-6807-890FAFA4C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ED46F9-5795-A713-2B1A-65CDE2AB5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94FD3B4-3DC2-004C-D7EE-6A6297CCC7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F271515-D641-C71E-1977-CBC827CC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CB04F7-6EE1-CFF9-AF04-F6CC86BA8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AF39740-6629-067C-9F80-11BC7A8CD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0249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B8FD0D-F4DC-4447-EA0C-93DCAAB85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69C279A-A936-F804-AAEC-C01A3E50A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60F8CC5-8ADD-559F-49FB-443BCFCAD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8CD67D8-E40B-EE8E-33D9-F6DDB7090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AD54541-E38E-C8A9-DB7E-F6279C749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1C54529-942F-F500-99DC-C04B47507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8079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69ECA49-53A6-2F08-56F9-08F9A674B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CECA8A-9FDD-4743-6999-D86528C0C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306588-CC03-D540-0E87-5473C2EC7A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7813C-29D3-4FD3-AC58-B7DC3F39006D}" type="datetimeFigureOut">
              <a:rPr lang="fr-BE" smtClean="0"/>
              <a:t>27-08-23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C09255-725F-0E82-3752-54A2E2C78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12B2CA-79C9-6067-A3A7-B9C7AB5850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8B58-0E08-4897-819D-EA2E8C4BB488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4952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4500C2-BCEA-1270-54DA-FCEA4D6D21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55530" y="1198179"/>
            <a:ext cx="9112469" cy="2238704"/>
          </a:xfrm>
          <a:solidFill>
            <a:schemeClr val="accent2"/>
          </a:solidFill>
          <a:ln>
            <a:solidFill>
              <a:schemeClr val="accent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cene3d>
              <a:camera prst="orthographicFront"/>
              <a:lightRig rig="threePt" dir="t"/>
            </a:scene3d>
            <a:sp3d extrusionH="57150">
              <a:bevelT w="38100" h="38100" prst="relaxedInset"/>
            </a:sp3d>
          </a:bodyPr>
          <a:lstStyle/>
          <a:p>
            <a:r>
              <a:rPr lang="fr-BE" b="1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ENORA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7D3FB96-870E-CB07-CA08-5CBD6A2089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202204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Grand écran</PresentationFormat>
  <Paragraphs>1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ENORA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ENORA</dc:title>
  <dc:creator>Chancelle Sossouhounto</dc:creator>
  <cp:lastModifiedBy>Chancelle Sossouhounto</cp:lastModifiedBy>
  <cp:revision>1</cp:revision>
  <dcterms:created xsi:type="dcterms:W3CDTF">2023-08-27T13:18:42Z</dcterms:created>
  <dcterms:modified xsi:type="dcterms:W3CDTF">2023-08-27T13:22:01Z</dcterms:modified>
</cp:coreProperties>
</file>