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1" r:id="rId4"/>
    <p:sldId id="257" r:id="rId5"/>
    <p:sldId id="260" r:id="rId6"/>
    <p:sldId id="258" r:id="rId7"/>
    <p:sldId id="259"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2EB26-3968-4C25-89D4-E73574F45920}" v="5" dt="2023-02-15T17:06:08.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83" d="100"/>
          <a:sy n="83" d="100"/>
        </p:scale>
        <p:origin x="114"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Lloyd" userId="68fc195de0f0f00e" providerId="LiveId" clId="{1562EB26-3968-4C25-89D4-E73574F45920}"/>
    <pc:docChg chg="undo redo custSel addSld modSld">
      <pc:chgData name="Ian Lloyd" userId="68fc195de0f0f00e" providerId="LiveId" clId="{1562EB26-3968-4C25-89D4-E73574F45920}" dt="2023-02-15T18:00:38.837" v="2048" actId="20577"/>
      <pc:docMkLst>
        <pc:docMk/>
      </pc:docMkLst>
      <pc:sldChg chg="modSp">
        <pc:chgData name="Ian Lloyd" userId="68fc195de0f0f00e" providerId="LiveId" clId="{1562EB26-3968-4C25-89D4-E73574F45920}" dt="2023-02-15T17:06:08.845" v="264"/>
        <pc:sldMkLst>
          <pc:docMk/>
          <pc:sldMk cId="4093808102" sldId="256"/>
        </pc:sldMkLst>
        <pc:spChg chg="mod">
          <ac:chgData name="Ian Lloyd" userId="68fc195de0f0f00e" providerId="LiveId" clId="{1562EB26-3968-4C25-89D4-E73574F45920}" dt="2023-02-15T17:06:08.845" v="264"/>
          <ac:spMkLst>
            <pc:docMk/>
            <pc:sldMk cId="4093808102" sldId="256"/>
            <ac:spMk id="2" creationId="{0CFBDCD2-E77F-7773-BA04-B8AAAACB1863}"/>
          </ac:spMkLst>
        </pc:spChg>
        <pc:spChg chg="mod">
          <ac:chgData name="Ian Lloyd" userId="68fc195de0f0f00e" providerId="LiveId" clId="{1562EB26-3968-4C25-89D4-E73574F45920}" dt="2023-02-15T17:06:08.845" v="264"/>
          <ac:spMkLst>
            <pc:docMk/>
            <pc:sldMk cId="4093808102" sldId="256"/>
            <ac:spMk id="3" creationId="{7EEA4286-E06F-D27A-A4F0-A014A66BBEC8}"/>
          </ac:spMkLst>
        </pc:spChg>
      </pc:sldChg>
      <pc:sldChg chg="addSp delSp modSp mod">
        <pc:chgData name="Ian Lloyd" userId="68fc195de0f0f00e" providerId="LiveId" clId="{1562EB26-3968-4C25-89D4-E73574F45920}" dt="2023-02-15T17:06:23.688" v="270" actId="20577"/>
        <pc:sldMkLst>
          <pc:docMk/>
          <pc:sldMk cId="4281984810" sldId="257"/>
        </pc:sldMkLst>
        <pc:spChg chg="mod">
          <ac:chgData name="Ian Lloyd" userId="68fc195de0f0f00e" providerId="LiveId" clId="{1562EB26-3968-4C25-89D4-E73574F45920}" dt="2023-02-15T17:06:08.845" v="264"/>
          <ac:spMkLst>
            <pc:docMk/>
            <pc:sldMk cId="4281984810" sldId="257"/>
            <ac:spMk id="2" creationId="{EAC72C87-C6DD-5BA9-1D17-B2F70255859C}"/>
          </ac:spMkLst>
        </pc:spChg>
        <pc:spChg chg="mod">
          <ac:chgData name="Ian Lloyd" userId="68fc195de0f0f00e" providerId="LiveId" clId="{1562EB26-3968-4C25-89D4-E73574F45920}" dt="2023-02-15T17:06:23.688" v="270" actId="20577"/>
          <ac:spMkLst>
            <pc:docMk/>
            <pc:sldMk cId="4281984810" sldId="257"/>
            <ac:spMk id="7" creationId="{005B0CE5-42C1-EF51-3005-D217893A7316}"/>
          </ac:spMkLst>
        </pc:spChg>
        <pc:picChg chg="del mod">
          <ac:chgData name="Ian Lloyd" userId="68fc195de0f0f00e" providerId="LiveId" clId="{1562EB26-3968-4C25-89D4-E73574F45920}" dt="2023-02-15T17:04:33.952" v="211" actId="478"/>
          <ac:picMkLst>
            <pc:docMk/>
            <pc:sldMk cId="4281984810" sldId="257"/>
            <ac:picMk id="9" creationId="{0DB90DF1-5E64-A9E2-B0E5-7B7C15FA08BD}"/>
          </ac:picMkLst>
        </pc:picChg>
        <pc:picChg chg="add mod">
          <ac:chgData name="Ian Lloyd" userId="68fc195de0f0f00e" providerId="LiveId" clId="{1562EB26-3968-4C25-89D4-E73574F45920}" dt="2023-02-15T17:04:56.625" v="213" actId="1076"/>
          <ac:picMkLst>
            <pc:docMk/>
            <pc:sldMk cId="4281984810" sldId="257"/>
            <ac:picMk id="13" creationId="{144ECA14-1F05-7FAC-76A1-980999547F16}"/>
          </ac:picMkLst>
        </pc:picChg>
      </pc:sldChg>
      <pc:sldChg chg="addSp delSp modSp mod">
        <pc:chgData name="Ian Lloyd" userId="68fc195de0f0f00e" providerId="LiveId" clId="{1562EB26-3968-4C25-89D4-E73574F45920}" dt="2023-02-15T17:06:08.845" v="264"/>
        <pc:sldMkLst>
          <pc:docMk/>
          <pc:sldMk cId="2711106582" sldId="258"/>
        </pc:sldMkLst>
        <pc:spChg chg="mod">
          <ac:chgData name="Ian Lloyd" userId="68fc195de0f0f00e" providerId="LiveId" clId="{1562EB26-3968-4C25-89D4-E73574F45920}" dt="2023-02-15T17:06:08.845" v="264"/>
          <ac:spMkLst>
            <pc:docMk/>
            <pc:sldMk cId="2711106582" sldId="258"/>
            <ac:spMk id="2" creationId="{100F1222-6450-A9B0-00E5-7C42D3EF78B0}"/>
          </ac:spMkLst>
        </pc:spChg>
        <pc:spChg chg="mod">
          <ac:chgData name="Ian Lloyd" userId="68fc195de0f0f00e" providerId="LiveId" clId="{1562EB26-3968-4C25-89D4-E73574F45920}" dt="2023-02-15T17:06:08.845" v="264"/>
          <ac:spMkLst>
            <pc:docMk/>
            <pc:sldMk cId="2711106582" sldId="258"/>
            <ac:spMk id="5" creationId="{33380A26-1D4B-ED51-223B-80B27F5DD0A2}"/>
          </ac:spMkLst>
        </pc:spChg>
        <pc:picChg chg="del mod">
          <ac:chgData name="Ian Lloyd" userId="68fc195de0f0f00e" providerId="LiveId" clId="{1562EB26-3968-4C25-89D4-E73574F45920}" dt="2023-02-15T17:03:11.838" v="203" actId="478"/>
          <ac:picMkLst>
            <pc:docMk/>
            <pc:sldMk cId="2711106582" sldId="258"/>
            <ac:picMk id="4" creationId="{4BD9C663-FBF3-4C12-DB7E-885F64EB8E66}"/>
          </ac:picMkLst>
        </pc:picChg>
        <pc:picChg chg="add mod">
          <ac:chgData name="Ian Lloyd" userId="68fc195de0f0f00e" providerId="LiveId" clId="{1562EB26-3968-4C25-89D4-E73574F45920}" dt="2023-02-15T17:03:13.873" v="204" actId="1076"/>
          <ac:picMkLst>
            <pc:docMk/>
            <pc:sldMk cId="2711106582" sldId="258"/>
            <ac:picMk id="11" creationId="{8E9F839D-C065-F1D1-AD5B-904692651C81}"/>
          </ac:picMkLst>
        </pc:picChg>
      </pc:sldChg>
      <pc:sldChg chg="addSp delSp modSp mod">
        <pc:chgData name="Ian Lloyd" userId="68fc195de0f0f00e" providerId="LiveId" clId="{1562EB26-3968-4C25-89D4-E73574F45920}" dt="2023-02-15T17:37:11.608" v="765" actId="1076"/>
        <pc:sldMkLst>
          <pc:docMk/>
          <pc:sldMk cId="3050489762" sldId="259"/>
        </pc:sldMkLst>
        <pc:spChg chg="mod">
          <ac:chgData name="Ian Lloyd" userId="68fc195de0f0f00e" providerId="LiveId" clId="{1562EB26-3968-4C25-89D4-E73574F45920}" dt="2023-02-15T17:06:08.845" v="264"/>
          <ac:spMkLst>
            <pc:docMk/>
            <pc:sldMk cId="3050489762" sldId="259"/>
            <ac:spMk id="2" creationId="{52DF9E1F-CF87-0CD0-1B39-8E5675429152}"/>
          </ac:spMkLst>
        </pc:spChg>
        <pc:spChg chg="mod">
          <ac:chgData name="Ian Lloyd" userId="68fc195de0f0f00e" providerId="LiveId" clId="{1562EB26-3968-4C25-89D4-E73574F45920}" dt="2023-02-15T17:06:16.421" v="269" actId="27636"/>
          <ac:spMkLst>
            <pc:docMk/>
            <pc:sldMk cId="3050489762" sldId="259"/>
            <ac:spMk id="3" creationId="{25B1C067-1919-CB3B-8D52-96F6DD6BF4DA}"/>
          </ac:spMkLst>
        </pc:spChg>
        <pc:picChg chg="del mod">
          <ac:chgData name="Ian Lloyd" userId="68fc195de0f0f00e" providerId="LiveId" clId="{1562EB26-3968-4C25-89D4-E73574F45920}" dt="2023-02-15T17:37:07.471" v="763" actId="478"/>
          <ac:picMkLst>
            <pc:docMk/>
            <pc:sldMk cId="3050489762" sldId="259"/>
            <ac:picMk id="10" creationId="{CB116A4C-2563-94F2-0A3C-2C418826A233}"/>
          </ac:picMkLst>
        </pc:picChg>
        <pc:picChg chg="add mod">
          <ac:chgData name="Ian Lloyd" userId="68fc195de0f0f00e" providerId="LiveId" clId="{1562EB26-3968-4C25-89D4-E73574F45920}" dt="2023-02-15T17:37:11.608" v="765" actId="1076"/>
          <ac:picMkLst>
            <pc:docMk/>
            <pc:sldMk cId="3050489762" sldId="259"/>
            <ac:picMk id="12" creationId="{94E42A5C-7CF7-3AD8-F6D3-61ECF929A850}"/>
          </ac:picMkLst>
        </pc:picChg>
      </pc:sldChg>
      <pc:sldChg chg="addSp delSp modSp mod">
        <pc:chgData name="Ian Lloyd" userId="68fc195de0f0f00e" providerId="LiveId" clId="{1562EB26-3968-4C25-89D4-E73574F45920}" dt="2023-02-15T17:06:08.845" v="264"/>
        <pc:sldMkLst>
          <pc:docMk/>
          <pc:sldMk cId="437529419" sldId="260"/>
        </pc:sldMkLst>
        <pc:spChg chg="mod">
          <ac:chgData name="Ian Lloyd" userId="68fc195de0f0f00e" providerId="LiveId" clId="{1562EB26-3968-4C25-89D4-E73574F45920}" dt="2023-02-15T17:06:08.845" v="264"/>
          <ac:spMkLst>
            <pc:docMk/>
            <pc:sldMk cId="437529419" sldId="260"/>
            <ac:spMk id="2" creationId="{81CFB038-3EA8-5FC9-4916-2D31A5A8BD5A}"/>
          </ac:spMkLst>
        </pc:spChg>
        <pc:spChg chg="mod">
          <ac:chgData name="Ian Lloyd" userId="68fc195de0f0f00e" providerId="LiveId" clId="{1562EB26-3968-4C25-89D4-E73574F45920}" dt="2023-02-15T17:06:08.845" v="264"/>
          <ac:spMkLst>
            <pc:docMk/>
            <pc:sldMk cId="437529419" sldId="260"/>
            <ac:spMk id="3" creationId="{F0A1714B-D276-0599-A42D-BB835B485F1E}"/>
          </ac:spMkLst>
        </pc:spChg>
        <pc:picChg chg="del mod">
          <ac:chgData name="Ian Lloyd" userId="68fc195de0f0f00e" providerId="LiveId" clId="{1562EB26-3968-4C25-89D4-E73574F45920}" dt="2023-02-15T17:05:14.975" v="219" actId="478"/>
          <ac:picMkLst>
            <pc:docMk/>
            <pc:sldMk cId="437529419" sldId="260"/>
            <ac:picMk id="5" creationId="{EE256DF1-BF95-8DDD-A089-FDFB795DC54A}"/>
          </ac:picMkLst>
        </pc:picChg>
        <pc:picChg chg="add mod">
          <ac:chgData name="Ian Lloyd" userId="68fc195de0f0f00e" providerId="LiveId" clId="{1562EB26-3968-4C25-89D4-E73574F45920}" dt="2023-02-15T17:05:19.707" v="221" actId="1076"/>
          <ac:picMkLst>
            <pc:docMk/>
            <pc:sldMk cId="437529419" sldId="260"/>
            <ac:picMk id="9" creationId="{06B18C33-9305-6B2C-D714-5546B765ABF0}"/>
          </ac:picMkLst>
        </pc:picChg>
      </pc:sldChg>
      <pc:sldChg chg="modSp mod">
        <pc:chgData name="Ian Lloyd" userId="68fc195de0f0f00e" providerId="LiveId" clId="{1562EB26-3968-4C25-89D4-E73574F45920}" dt="2023-02-15T17:44:14.862" v="1024" actId="20577"/>
        <pc:sldMkLst>
          <pc:docMk/>
          <pc:sldMk cId="2096859739" sldId="261"/>
        </pc:sldMkLst>
        <pc:spChg chg="mod">
          <ac:chgData name="Ian Lloyd" userId="68fc195de0f0f00e" providerId="LiveId" clId="{1562EB26-3968-4C25-89D4-E73574F45920}" dt="2023-02-15T17:06:08.845" v="264"/>
          <ac:spMkLst>
            <pc:docMk/>
            <pc:sldMk cId="2096859739" sldId="261"/>
            <ac:spMk id="2" creationId="{C99089D9-D61A-3368-A8BB-2BDE8D7D8AD3}"/>
          </ac:spMkLst>
        </pc:spChg>
        <pc:spChg chg="mod">
          <ac:chgData name="Ian Lloyd" userId="68fc195de0f0f00e" providerId="LiveId" clId="{1562EB26-3968-4C25-89D4-E73574F45920}" dt="2023-02-15T17:44:14.862" v="1024" actId="20577"/>
          <ac:spMkLst>
            <pc:docMk/>
            <pc:sldMk cId="2096859739" sldId="261"/>
            <ac:spMk id="3" creationId="{E321A366-9C8C-02A9-8003-EB28E521E70E}"/>
          </ac:spMkLst>
        </pc:spChg>
      </pc:sldChg>
      <pc:sldChg chg="modSp">
        <pc:chgData name="Ian Lloyd" userId="68fc195de0f0f00e" providerId="LiveId" clId="{1562EB26-3968-4C25-89D4-E73574F45920}" dt="2023-02-15T17:06:08.845" v="264"/>
        <pc:sldMkLst>
          <pc:docMk/>
          <pc:sldMk cId="3482813911" sldId="262"/>
        </pc:sldMkLst>
        <pc:spChg chg="mod">
          <ac:chgData name="Ian Lloyd" userId="68fc195de0f0f00e" providerId="LiveId" clId="{1562EB26-3968-4C25-89D4-E73574F45920}" dt="2023-02-15T17:06:08.845" v="264"/>
          <ac:spMkLst>
            <pc:docMk/>
            <pc:sldMk cId="3482813911" sldId="262"/>
            <ac:spMk id="2" creationId="{8CBAD1CE-FFAC-CF98-1BA3-2058F3FB1EED}"/>
          </ac:spMkLst>
        </pc:spChg>
        <pc:spChg chg="mod">
          <ac:chgData name="Ian Lloyd" userId="68fc195de0f0f00e" providerId="LiveId" clId="{1562EB26-3968-4C25-89D4-E73574F45920}" dt="2023-02-15T17:06:08.845" v="264"/>
          <ac:spMkLst>
            <pc:docMk/>
            <pc:sldMk cId="3482813911" sldId="262"/>
            <ac:spMk id="3" creationId="{2AFABA1F-B7F6-4440-A09F-15E1E205FF8F}"/>
          </ac:spMkLst>
        </pc:spChg>
      </pc:sldChg>
      <pc:sldChg chg="addSp delSp modSp mod">
        <pc:chgData name="Ian Lloyd" userId="68fc195de0f0f00e" providerId="LiveId" clId="{1562EB26-3968-4C25-89D4-E73574F45920}" dt="2023-02-15T17:38:03.952" v="772" actId="1076"/>
        <pc:sldMkLst>
          <pc:docMk/>
          <pc:sldMk cId="1156844006" sldId="263"/>
        </pc:sldMkLst>
        <pc:spChg chg="del">
          <ac:chgData name="Ian Lloyd" userId="68fc195de0f0f00e" providerId="LiveId" clId="{1562EB26-3968-4C25-89D4-E73574F45920}" dt="2023-02-15T16:32:59.978" v="17" actId="478"/>
          <ac:spMkLst>
            <pc:docMk/>
            <pc:sldMk cId="1156844006" sldId="263"/>
            <ac:spMk id="2" creationId="{63CD3532-9770-29C6-917C-94DA208B4859}"/>
          </ac:spMkLst>
        </pc:spChg>
        <pc:spChg chg="del">
          <ac:chgData name="Ian Lloyd" userId="68fc195de0f0f00e" providerId="LiveId" clId="{1562EB26-3968-4C25-89D4-E73574F45920}" dt="2023-02-15T16:32:59.351" v="16" actId="478"/>
          <ac:spMkLst>
            <pc:docMk/>
            <pc:sldMk cId="1156844006" sldId="263"/>
            <ac:spMk id="3" creationId="{1264CDCB-993C-8061-AB98-D7E68C1D9E80}"/>
          </ac:spMkLst>
        </pc:spChg>
        <pc:spChg chg="add mod">
          <ac:chgData name="Ian Lloyd" userId="68fc195de0f0f00e" providerId="LiveId" clId="{1562EB26-3968-4C25-89D4-E73574F45920}" dt="2023-02-15T17:06:08.845" v="264"/>
          <ac:spMkLst>
            <pc:docMk/>
            <pc:sldMk cId="1156844006" sldId="263"/>
            <ac:spMk id="4" creationId="{4CDDABAE-B30D-B835-41D7-9AE1BB0FB88A}"/>
          </ac:spMkLst>
        </pc:spChg>
        <pc:spChg chg="add mod">
          <ac:chgData name="Ian Lloyd" userId="68fc195de0f0f00e" providerId="LiveId" clId="{1562EB26-3968-4C25-89D4-E73574F45920}" dt="2023-02-15T17:06:08.918" v="266" actId="27636"/>
          <ac:spMkLst>
            <pc:docMk/>
            <pc:sldMk cId="1156844006" sldId="263"/>
            <ac:spMk id="5" creationId="{36914B9C-CBB2-B269-20A1-B41B52BF8568}"/>
          </ac:spMkLst>
        </pc:spChg>
        <pc:picChg chg="add del mod">
          <ac:chgData name="Ian Lloyd" userId="68fc195de0f0f00e" providerId="LiveId" clId="{1562EB26-3968-4C25-89D4-E73574F45920}" dt="2023-02-15T16:33:31.408" v="26" actId="478"/>
          <ac:picMkLst>
            <pc:docMk/>
            <pc:sldMk cId="1156844006" sldId="263"/>
            <ac:picMk id="6" creationId="{69E82EC1-778C-36CE-336E-7EE2571C7398}"/>
          </ac:picMkLst>
        </pc:picChg>
        <pc:picChg chg="add del mod">
          <ac:chgData name="Ian Lloyd" userId="68fc195de0f0f00e" providerId="LiveId" clId="{1562EB26-3968-4C25-89D4-E73574F45920}" dt="2023-02-15T17:38:00.352" v="771" actId="478"/>
          <ac:picMkLst>
            <pc:docMk/>
            <pc:sldMk cId="1156844006" sldId="263"/>
            <ac:picMk id="8" creationId="{ED993150-3723-21E6-54D9-8D7774AF4934}"/>
          </ac:picMkLst>
        </pc:picChg>
        <pc:picChg chg="add del mod">
          <ac:chgData name="Ian Lloyd" userId="68fc195de0f0f00e" providerId="LiveId" clId="{1562EB26-3968-4C25-89D4-E73574F45920}" dt="2023-02-15T16:41:51.860" v="78" actId="21"/>
          <ac:picMkLst>
            <pc:docMk/>
            <pc:sldMk cId="1156844006" sldId="263"/>
            <ac:picMk id="10" creationId="{4F50219F-68D5-AB76-039B-75F5D09DB40C}"/>
          </ac:picMkLst>
        </pc:picChg>
        <pc:picChg chg="add mod">
          <ac:chgData name="Ian Lloyd" userId="68fc195de0f0f00e" providerId="LiveId" clId="{1562EB26-3968-4C25-89D4-E73574F45920}" dt="2023-02-15T17:38:03.952" v="772" actId="1076"/>
          <ac:picMkLst>
            <pc:docMk/>
            <pc:sldMk cId="1156844006" sldId="263"/>
            <ac:picMk id="12" creationId="{CAE22423-E108-284E-BA97-0782FA7AA493}"/>
          </ac:picMkLst>
        </pc:picChg>
      </pc:sldChg>
      <pc:sldChg chg="addSp delSp modSp new mod">
        <pc:chgData name="Ian Lloyd" userId="68fc195de0f0f00e" providerId="LiveId" clId="{1562EB26-3968-4C25-89D4-E73574F45920}" dt="2023-02-15T17:06:08.845" v="264"/>
        <pc:sldMkLst>
          <pc:docMk/>
          <pc:sldMk cId="3506038577" sldId="264"/>
        </pc:sldMkLst>
        <pc:spChg chg="mod">
          <ac:chgData name="Ian Lloyd" userId="68fc195de0f0f00e" providerId="LiveId" clId="{1562EB26-3968-4C25-89D4-E73574F45920}" dt="2023-02-15T17:06:08.845" v="264"/>
          <ac:spMkLst>
            <pc:docMk/>
            <pc:sldMk cId="3506038577" sldId="264"/>
            <ac:spMk id="2" creationId="{21DAD6BA-9BDC-E35E-B8BE-9DEA4BEB4563}"/>
          </ac:spMkLst>
        </pc:spChg>
        <pc:spChg chg="del">
          <ac:chgData name="Ian Lloyd" userId="68fc195de0f0f00e" providerId="LiveId" clId="{1562EB26-3968-4C25-89D4-E73574F45920}" dt="2023-02-15T16:35:56.610" v="56" actId="478"/>
          <ac:spMkLst>
            <pc:docMk/>
            <pc:sldMk cId="3506038577" sldId="264"/>
            <ac:spMk id="3" creationId="{B997E7D8-DF4C-4FDB-4F59-814D9ED0D70D}"/>
          </ac:spMkLst>
        </pc:spChg>
        <pc:picChg chg="add mod">
          <ac:chgData name="Ian Lloyd" userId="68fc195de0f0f00e" providerId="LiveId" clId="{1562EB26-3968-4C25-89D4-E73574F45920}" dt="2023-02-15T16:35:53.289" v="55" actId="1076"/>
          <ac:picMkLst>
            <pc:docMk/>
            <pc:sldMk cId="3506038577" sldId="264"/>
            <ac:picMk id="5" creationId="{ADA0C51D-AABB-77D7-9076-7E537FA07D00}"/>
          </ac:picMkLst>
        </pc:picChg>
        <pc:picChg chg="add del mod">
          <ac:chgData name="Ian Lloyd" userId="68fc195de0f0f00e" providerId="LiveId" clId="{1562EB26-3968-4C25-89D4-E73574F45920}" dt="2023-02-15T16:41:53.263" v="80"/>
          <ac:picMkLst>
            <pc:docMk/>
            <pc:sldMk cId="3506038577" sldId="264"/>
            <ac:picMk id="6" creationId="{75A4052B-743E-403C-60D0-387FAAFDB665}"/>
          </ac:picMkLst>
        </pc:picChg>
      </pc:sldChg>
      <pc:sldChg chg="addSp delSp modSp new mod">
        <pc:chgData name="Ian Lloyd" userId="68fc195de0f0f00e" providerId="LiveId" clId="{1562EB26-3968-4C25-89D4-E73574F45920}" dt="2023-02-15T17:40:32.159" v="793" actId="14100"/>
        <pc:sldMkLst>
          <pc:docMk/>
          <pc:sldMk cId="2366550715" sldId="265"/>
        </pc:sldMkLst>
        <pc:spChg chg="mod">
          <ac:chgData name="Ian Lloyd" userId="68fc195de0f0f00e" providerId="LiveId" clId="{1562EB26-3968-4C25-89D4-E73574F45920}" dt="2023-02-15T17:06:08.845" v="264"/>
          <ac:spMkLst>
            <pc:docMk/>
            <pc:sldMk cId="2366550715" sldId="265"/>
            <ac:spMk id="2" creationId="{D24B3098-10D9-F10D-BFDA-6BA27EFC3FFE}"/>
          </ac:spMkLst>
        </pc:spChg>
        <pc:spChg chg="mod">
          <ac:chgData name="Ian Lloyd" userId="68fc195de0f0f00e" providerId="LiveId" clId="{1562EB26-3968-4C25-89D4-E73574F45920}" dt="2023-02-15T17:06:08.845" v="264"/>
          <ac:spMkLst>
            <pc:docMk/>
            <pc:sldMk cId="2366550715" sldId="265"/>
            <ac:spMk id="3" creationId="{4651E106-E751-0C5B-8EF4-97253E886887}"/>
          </ac:spMkLst>
        </pc:spChg>
        <pc:picChg chg="add del mod">
          <ac:chgData name="Ian Lloyd" userId="68fc195de0f0f00e" providerId="LiveId" clId="{1562EB26-3968-4C25-89D4-E73574F45920}" dt="2023-02-15T17:39:28.407" v="780" actId="478"/>
          <ac:picMkLst>
            <pc:docMk/>
            <pc:sldMk cId="2366550715" sldId="265"/>
            <ac:picMk id="5" creationId="{3291C408-195F-DB9C-2E00-271418FB4AF1}"/>
          </ac:picMkLst>
        </pc:picChg>
        <pc:picChg chg="add del mod">
          <ac:chgData name="Ian Lloyd" userId="68fc195de0f0f00e" providerId="LiveId" clId="{1562EB26-3968-4C25-89D4-E73574F45920}" dt="2023-02-15T17:39:29.282" v="781" actId="478"/>
          <ac:picMkLst>
            <pc:docMk/>
            <pc:sldMk cId="2366550715" sldId="265"/>
            <ac:picMk id="7" creationId="{BD6957B3-F4CA-E4FF-8D71-BEAD932D0D07}"/>
          </ac:picMkLst>
        </pc:picChg>
        <pc:picChg chg="add mod">
          <ac:chgData name="Ian Lloyd" userId="68fc195de0f0f00e" providerId="LiveId" clId="{1562EB26-3968-4C25-89D4-E73574F45920}" dt="2023-02-15T17:40:22.625" v="789" actId="14100"/>
          <ac:picMkLst>
            <pc:docMk/>
            <pc:sldMk cId="2366550715" sldId="265"/>
            <ac:picMk id="9" creationId="{692C4AE6-9782-8A5A-3FFB-6439FA46370F}"/>
          </ac:picMkLst>
        </pc:picChg>
        <pc:picChg chg="add mod">
          <ac:chgData name="Ian Lloyd" userId="68fc195de0f0f00e" providerId="LiveId" clId="{1562EB26-3968-4C25-89D4-E73574F45920}" dt="2023-02-15T17:40:32.159" v="793" actId="14100"/>
          <ac:picMkLst>
            <pc:docMk/>
            <pc:sldMk cId="2366550715" sldId="265"/>
            <ac:picMk id="11" creationId="{742F7BF2-1917-A97B-50B5-73BF89F8E558}"/>
          </ac:picMkLst>
        </pc:picChg>
      </pc:sldChg>
      <pc:sldChg chg="addSp delSp modSp new mod">
        <pc:chgData name="Ian Lloyd" userId="68fc195de0f0f00e" providerId="LiveId" clId="{1562EB26-3968-4C25-89D4-E73574F45920}" dt="2023-02-15T17:41:56.448" v="801" actId="1076"/>
        <pc:sldMkLst>
          <pc:docMk/>
          <pc:sldMk cId="92894918" sldId="266"/>
        </pc:sldMkLst>
        <pc:spChg chg="mod">
          <ac:chgData name="Ian Lloyd" userId="68fc195de0f0f00e" providerId="LiveId" clId="{1562EB26-3968-4C25-89D4-E73574F45920}" dt="2023-02-15T17:06:08.845" v="264"/>
          <ac:spMkLst>
            <pc:docMk/>
            <pc:sldMk cId="92894918" sldId="266"/>
            <ac:spMk id="2" creationId="{93A76C77-B681-BF57-4823-C537780B17C5}"/>
          </ac:spMkLst>
        </pc:spChg>
        <pc:spChg chg="del">
          <ac:chgData name="Ian Lloyd" userId="68fc195de0f0f00e" providerId="LiveId" clId="{1562EB26-3968-4C25-89D4-E73574F45920}" dt="2023-02-15T16:40:02.187" v="66" actId="22"/>
          <ac:spMkLst>
            <pc:docMk/>
            <pc:sldMk cId="92894918" sldId="266"/>
            <ac:spMk id="3" creationId="{3CC34B43-936B-2907-A44B-2B341D0245E8}"/>
          </ac:spMkLst>
        </pc:spChg>
        <pc:spChg chg="add del mod">
          <ac:chgData name="Ian Lloyd" userId="68fc195de0f0f00e" providerId="LiveId" clId="{1562EB26-3968-4C25-89D4-E73574F45920}" dt="2023-02-15T17:41:53.612" v="800" actId="22"/>
          <ac:spMkLst>
            <pc:docMk/>
            <pc:sldMk cId="92894918" sldId="266"/>
            <ac:spMk id="9" creationId="{960F8D2C-34D6-E07A-3298-63C237653AFD}"/>
          </ac:spMkLst>
        </pc:spChg>
        <pc:picChg chg="add del mod ord">
          <ac:chgData name="Ian Lloyd" userId="68fc195de0f0f00e" providerId="LiveId" clId="{1562EB26-3968-4C25-89D4-E73574F45920}" dt="2023-02-15T17:40:39.966" v="794" actId="478"/>
          <ac:picMkLst>
            <pc:docMk/>
            <pc:sldMk cId="92894918" sldId="266"/>
            <ac:picMk id="5" creationId="{C377B16F-2D25-60C9-B11D-09553B75BE5C}"/>
          </ac:picMkLst>
        </pc:picChg>
        <pc:picChg chg="add del mod">
          <ac:chgData name="Ian Lloyd" userId="68fc195de0f0f00e" providerId="LiveId" clId="{1562EB26-3968-4C25-89D4-E73574F45920}" dt="2023-02-15T17:40:44.824" v="795" actId="478"/>
          <ac:picMkLst>
            <pc:docMk/>
            <pc:sldMk cId="92894918" sldId="266"/>
            <ac:picMk id="7" creationId="{FB8DB577-8AA0-BC55-AFB7-8B08D1943FC4}"/>
          </ac:picMkLst>
        </pc:picChg>
        <pc:picChg chg="add mod">
          <ac:chgData name="Ian Lloyd" userId="68fc195de0f0f00e" providerId="LiveId" clId="{1562EB26-3968-4C25-89D4-E73574F45920}" dt="2023-02-15T17:41:38.592" v="799" actId="14100"/>
          <ac:picMkLst>
            <pc:docMk/>
            <pc:sldMk cId="92894918" sldId="266"/>
            <ac:picMk id="11" creationId="{C2FD51B3-91EF-52CE-98C7-E1E051FE67CB}"/>
          </ac:picMkLst>
        </pc:picChg>
        <pc:picChg chg="add mod ord">
          <ac:chgData name="Ian Lloyd" userId="68fc195de0f0f00e" providerId="LiveId" clId="{1562EB26-3968-4C25-89D4-E73574F45920}" dt="2023-02-15T17:41:56.448" v="801" actId="1076"/>
          <ac:picMkLst>
            <pc:docMk/>
            <pc:sldMk cId="92894918" sldId="266"/>
            <ac:picMk id="13" creationId="{E498A501-1EBC-3DC4-D823-710513A43BAA}"/>
          </ac:picMkLst>
        </pc:picChg>
      </pc:sldChg>
      <pc:sldChg chg="addSp delSp modSp new mod">
        <pc:chgData name="Ian Lloyd" userId="68fc195de0f0f00e" providerId="LiveId" clId="{1562EB26-3968-4C25-89D4-E73574F45920}" dt="2023-02-15T17:39:01.651" v="779" actId="1076"/>
        <pc:sldMkLst>
          <pc:docMk/>
          <pc:sldMk cId="1474333058" sldId="267"/>
        </pc:sldMkLst>
        <pc:spChg chg="mod">
          <ac:chgData name="Ian Lloyd" userId="68fc195de0f0f00e" providerId="LiveId" clId="{1562EB26-3968-4C25-89D4-E73574F45920}" dt="2023-02-15T17:06:08.845" v="264"/>
          <ac:spMkLst>
            <pc:docMk/>
            <pc:sldMk cId="1474333058" sldId="267"/>
            <ac:spMk id="2" creationId="{31D35764-0824-D085-0165-997533DC0AB5}"/>
          </ac:spMkLst>
        </pc:spChg>
        <pc:spChg chg="mod">
          <ac:chgData name="Ian Lloyd" userId="68fc195de0f0f00e" providerId="LiveId" clId="{1562EB26-3968-4C25-89D4-E73574F45920}" dt="2023-02-15T17:06:08.923" v="267" actId="27636"/>
          <ac:spMkLst>
            <pc:docMk/>
            <pc:sldMk cId="1474333058" sldId="267"/>
            <ac:spMk id="3" creationId="{23D67CF8-6746-8AFD-A377-8C73376DA050}"/>
          </ac:spMkLst>
        </pc:spChg>
        <pc:picChg chg="add del">
          <ac:chgData name="Ian Lloyd" userId="68fc195de0f0f00e" providerId="LiveId" clId="{1562EB26-3968-4C25-89D4-E73574F45920}" dt="2023-02-15T16:41:41.902" v="74" actId="22"/>
          <ac:picMkLst>
            <pc:docMk/>
            <pc:sldMk cId="1474333058" sldId="267"/>
            <ac:picMk id="5" creationId="{EF8641DF-F9FD-C5C1-40F1-FAE77A2E4E1D}"/>
          </ac:picMkLst>
        </pc:picChg>
        <pc:picChg chg="add del mod">
          <ac:chgData name="Ian Lloyd" userId="68fc195de0f0f00e" providerId="LiveId" clId="{1562EB26-3968-4C25-89D4-E73574F45920}" dt="2023-02-15T17:38:58.505" v="778" actId="478"/>
          <ac:picMkLst>
            <pc:docMk/>
            <pc:sldMk cId="1474333058" sldId="267"/>
            <ac:picMk id="6" creationId="{70328B46-A4B8-98AA-07DD-BDF4F354EAE3}"/>
          </ac:picMkLst>
        </pc:picChg>
        <pc:picChg chg="add mod">
          <ac:chgData name="Ian Lloyd" userId="68fc195de0f0f00e" providerId="LiveId" clId="{1562EB26-3968-4C25-89D4-E73574F45920}" dt="2023-02-15T17:39:01.651" v="779" actId="1076"/>
          <ac:picMkLst>
            <pc:docMk/>
            <pc:sldMk cId="1474333058" sldId="267"/>
            <ac:picMk id="8" creationId="{66E1A99E-51C6-DAA4-E46E-A512F095EB72}"/>
          </ac:picMkLst>
        </pc:picChg>
      </pc:sldChg>
      <pc:sldChg chg="modSp new mod">
        <pc:chgData name="Ian Lloyd" userId="68fc195de0f0f00e" providerId="LiveId" clId="{1562EB26-3968-4C25-89D4-E73574F45920}" dt="2023-02-15T17:09:18.644" v="641" actId="20577"/>
        <pc:sldMkLst>
          <pc:docMk/>
          <pc:sldMk cId="2879099441" sldId="268"/>
        </pc:sldMkLst>
        <pc:spChg chg="mod">
          <ac:chgData name="Ian Lloyd" userId="68fc195de0f0f00e" providerId="LiveId" clId="{1562EB26-3968-4C25-89D4-E73574F45920}" dt="2023-02-15T17:06:08.845" v="264"/>
          <ac:spMkLst>
            <pc:docMk/>
            <pc:sldMk cId="2879099441" sldId="268"/>
            <ac:spMk id="2" creationId="{C284C8C1-8AB5-9CD4-EE63-025C39B363F4}"/>
          </ac:spMkLst>
        </pc:spChg>
        <pc:spChg chg="mod">
          <ac:chgData name="Ian Lloyd" userId="68fc195de0f0f00e" providerId="LiveId" clId="{1562EB26-3968-4C25-89D4-E73574F45920}" dt="2023-02-15T17:09:18.644" v="641" actId="20577"/>
          <ac:spMkLst>
            <pc:docMk/>
            <pc:sldMk cId="2879099441" sldId="268"/>
            <ac:spMk id="3" creationId="{93F7CC77-7E6D-D837-B01F-C04AC1377269}"/>
          </ac:spMkLst>
        </pc:spChg>
      </pc:sldChg>
      <pc:sldChg chg="modSp new mod">
        <pc:chgData name="Ian Lloyd" userId="68fc195de0f0f00e" providerId="LiveId" clId="{1562EB26-3968-4C25-89D4-E73574F45920}" dt="2023-02-15T18:00:38.837" v="2048" actId="20577"/>
        <pc:sldMkLst>
          <pc:docMk/>
          <pc:sldMk cId="3372722007" sldId="269"/>
        </pc:sldMkLst>
        <pc:spChg chg="mod">
          <ac:chgData name="Ian Lloyd" userId="68fc195de0f0f00e" providerId="LiveId" clId="{1562EB26-3968-4C25-89D4-E73574F45920}" dt="2023-02-15T17:09:48.508" v="653" actId="20577"/>
          <ac:spMkLst>
            <pc:docMk/>
            <pc:sldMk cId="3372722007" sldId="269"/>
            <ac:spMk id="2" creationId="{4FCD12A7-CCAE-2DB5-F8C2-E9DF76742C87}"/>
          </ac:spMkLst>
        </pc:spChg>
        <pc:spChg chg="mod">
          <ac:chgData name="Ian Lloyd" userId="68fc195de0f0f00e" providerId="LiveId" clId="{1562EB26-3968-4C25-89D4-E73574F45920}" dt="2023-02-15T18:00:38.837" v="2048" actId="20577"/>
          <ac:spMkLst>
            <pc:docMk/>
            <pc:sldMk cId="3372722007" sldId="269"/>
            <ac:spMk id="3" creationId="{0320C355-74EC-BCB6-D0DA-7FE62DA382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CF87D-42B7-4D75-9D2B-B5145A66CC46}"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617B0-BD32-41CC-A6FD-DBCDA3DF14C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81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F87D-42B7-4D75-9D2B-B5145A66CC46}"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617B0-BD32-41CC-A6FD-DBCDA3DF14C2}" type="slidenum">
              <a:rPr lang="en-US" smtClean="0"/>
              <a:t>‹#›</a:t>
            </a:fld>
            <a:endParaRPr lang="en-US"/>
          </a:p>
        </p:txBody>
      </p:sp>
    </p:spTree>
    <p:extLst>
      <p:ext uri="{BB962C8B-B14F-4D97-AF65-F5344CB8AC3E}">
        <p14:creationId xmlns:p14="http://schemas.microsoft.com/office/powerpoint/2010/main" val="143085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F87D-42B7-4D75-9D2B-B5145A66CC46}"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617B0-BD32-41CC-A6FD-DBCDA3DF14C2}" type="slidenum">
              <a:rPr lang="en-US" smtClean="0"/>
              <a:t>‹#›</a:t>
            </a:fld>
            <a:endParaRPr lang="en-US"/>
          </a:p>
        </p:txBody>
      </p:sp>
    </p:spTree>
    <p:extLst>
      <p:ext uri="{BB962C8B-B14F-4D97-AF65-F5344CB8AC3E}">
        <p14:creationId xmlns:p14="http://schemas.microsoft.com/office/powerpoint/2010/main" val="207267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CF87D-42B7-4D75-9D2B-B5145A66CC46}"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617B0-BD32-41CC-A6FD-DBCDA3DF14C2}" type="slidenum">
              <a:rPr lang="en-US" smtClean="0"/>
              <a:t>‹#›</a:t>
            </a:fld>
            <a:endParaRPr lang="en-US"/>
          </a:p>
        </p:txBody>
      </p:sp>
    </p:spTree>
    <p:extLst>
      <p:ext uri="{BB962C8B-B14F-4D97-AF65-F5344CB8AC3E}">
        <p14:creationId xmlns:p14="http://schemas.microsoft.com/office/powerpoint/2010/main" val="276924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CF87D-42B7-4D75-9D2B-B5145A66CC46}"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617B0-BD32-41CC-A6FD-DBCDA3DF14C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3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CF87D-42B7-4D75-9D2B-B5145A66CC46}"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617B0-BD32-41CC-A6FD-DBCDA3DF14C2}" type="slidenum">
              <a:rPr lang="en-US" smtClean="0"/>
              <a:t>‹#›</a:t>
            </a:fld>
            <a:endParaRPr lang="en-US"/>
          </a:p>
        </p:txBody>
      </p:sp>
    </p:spTree>
    <p:extLst>
      <p:ext uri="{BB962C8B-B14F-4D97-AF65-F5344CB8AC3E}">
        <p14:creationId xmlns:p14="http://schemas.microsoft.com/office/powerpoint/2010/main" val="42421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CF87D-42B7-4D75-9D2B-B5145A66CC46}"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617B0-BD32-41CC-A6FD-DBCDA3DF14C2}" type="slidenum">
              <a:rPr lang="en-US" smtClean="0"/>
              <a:t>‹#›</a:t>
            </a:fld>
            <a:endParaRPr lang="en-US"/>
          </a:p>
        </p:txBody>
      </p:sp>
    </p:spTree>
    <p:extLst>
      <p:ext uri="{BB962C8B-B14F-4D97-AF65-F5344CB8AC3E}">
        <p14:creationId xmlns:p14="http://schemas.microsoft.com/office/powerpoint/2010/main" val="287169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CF87D-42B7-4D75-9D2B-B5145A66CC46}"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617B0-BD32-41CC-A6FD-DBCDA3DF14C2}" type="slidenum">
              <a:rPr lang="en-US" smtClean="0"/>
              <a:t>‹#›</a:t>
            </a:fld>
            <a:endParaRPr lang="en-US"/>
          </a:p>
        </p:txBody>
      </p:sp>
    </p:spTree>
    <p:extLst>
      <p:ext uri="{BB962C8B-B14F-4D97-AF65-F5344CB8AC3E}">
        <p14:creationId xmlns:p14="http://schemas.microsoft.com/office/powerpoint/2010/main" val="58430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5CF87D-42B7-4D75-9D2B-B5145A66CC46}" type="datetimeFigureOut">
              <a:rPr lang="en-US" smtClean="0"/>
              <a:t>2/14/2023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FE617B0-BD32-41CC-A6FD-DBCDA3DF14C2}" type="slidenum">
              <a:rPr lang="en-US" smtClean="0"/>
              <a:t>‹#›</a:t>
            </a:fld>
            <a:endParaRPr lang="en-US"/>
          </a:p>
        </p:txBody>
      </p:sp>
    </p:spTree>
    <p:extLst>
      <p:ext uri="{BB962C8B-B14F-4D97-AF65-F5344CB8AC3E}">
        <p14:creationId xmlns:p14="http://schemas.microsoft.com/office/powerpoint/2010/main" val="63419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5CF87D-42B7-4D75-9D2B-B5145A66CC46}" type="datetimeFigureOut">
              <a:rPr lang="en-US" smtClean="0"/>
              <a:t>2/14/2023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E617B0-BD32-41CC-A6FD-DBCDA3DF14C2}" type="slidenum">
              <a:rPr lang="en-US" smtClean="0"/>
              <a:t>‹#›</a:t>
            </a:fld>
            <a:endParaRPr lang="en-US"/>
          </a:p>
        </p:txBody>
      </p:sp>
    </p:spTree>
    <p:extLst>
      <p:ext uri="{BB962C8B-B14F-4D97-AF65-F5344CB8AC3E}">
        <p14:creationId xmlns:p14="http://schemas.microsoft.com/office/powerpoint/2010/main" val="203296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CF87D-42B7-4D75-9D2B-B5145A66CC46}"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617B0-BD32-41CC-A6FD-DBCDA3DF14C2}" type="slidenum">
              <a:rPr lang="en-US" smtClean="0"/>
              <a:t>‹#›</a:t>
            </a:fld>
            <a:endParaRPr lang="en-US"/>
          </a:p>
        </p:txBody>
      </p:sp>
    </p:spTree>
    <p:extLst>
      <p:ext uri="{BB962C8B-B14F-4D97-AF65-F5344CB8AC3E}">
        <p14:creationId xmlns:p14="http://schemas.microsoft.com/office/powerpoint/2010/main" val="270092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5CF87D-42B7-4D75-9D2B-B5145A66CC46}" type="datetimeFigureOut">
              <a:rPr lang="en-US" smtClean="0"/>
              <a:t>2/14/2023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E617B0-BD32-41CC-A6FD-DBCDA3DF14C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73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DCD2-E77F-7773-BA04-B8AAAACB186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EA4286-E06F-D27A-A4F0-A014A66BBE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380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D6BA-9BDC-E35E-B8BE-9DEA4BEB4563}"/>
              </a:ext>
            </a:extLst>
          </p:cNvPr>
          <p:cNvSpPr>
            <a:spLocks noGrp="1"/>
          </p:cNvSpPr>
          <p:nvPr>
            <p:ph type="title"/>
          </p:nvPr>
        </p:nvSpPr>
        <p:spPr/>
        <p:txBody>
          <a:bodyPr/>
          <a:lstStyle/>
          <a:p>
            <a:r>
              <a:rPr lang="en-US" dirty="0"/>
              <a:t>Exploring Outliers</a:t>
            </a:r>
          </a:p>
        </p:txBody>
      </p:sp>
      <p:pic>
        <p:nvPicPr>
          <p:cNvPr id="5" name="Picture 4">
            <a:extLst>
              <a:ext uri="{FF2B5EF4-FFF2-40B4-BE49-F238E27FC236}">
                <a16:creationId xmlns:a16="http://schemas.microsoft.com/office/drawing/2014/main" id="{ADA0C51D-AABB-77D7-9076-7E537FA07D00}"/>
              </a:ext>
            </a:extLst>
          </p:cNvPr>
          <p:cNvPicPr>
            <a:picLocks noChangeAspect="1"/>
          </p:cNvPicPr>
          <p:nvPr/>
        </p:nvPicPr>
        <p:blipFill>
          <a:blip r:embed="rId2"/>
          <a:stretch>
            <a:fillRect/>
          </a:stretch>
        </p:blipFill>
        <p:spPr>
          <a:xfrm>
            <a:off x="838200" y="2973232"/>
            <a:ext cx="10515600" cy="2056123"/>
          </a:xfrm>
          <a:prstGeom prst="rect">
            <a:avLst/>
          </a:prstGeom>
        </p:spPr>
      </p:pic>
    </p:spTree>
    <p:extLst>
      <p:ext uri="{BB962C8B-B14F-4D97-AF65-F5344CB8AC3E}">
        <p14:creationId xmlns:p14="http://schemas.microsoft.com/office/powerpoint/2010/main" val="350603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3098-10D9-F10D-BFDA-6BA27EFC3FF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651E106-E751-0C5B-8EF4-97253E886887}"/>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692C4AE6-9782-8A5A-3FFB-6439FA46370F}"/>
              </a:ext>
            </a:extLst>
          </p:cNvPr>
          <p:cNvPicPr>
            <a:picLocks noChangeAspect="1"/>
          </p:cNvPicPr>
          <p:nvPr/>
        </p:nvPicPr>
        <p:blipFill>
          <a:blip r:embed="rId2"/>
          <a:stretch>
            <a:fillRect/>
          </a:stretch>
        </p:blipFill>
        <p:spPr>
          <a:xfrm>
            <a:off x="1097280" y="2213896"/>
            <a:ext cx="10129847" cy="1450757"/>
          </a:xfrm>
          <a:prstGeom prst="rect">
            <a:avLst/>
          </a:prstGeom>
        </p:spPr>
      </p:pic>
      <p:pic>
        <p:nvPicPr>
          <p:cNvPr id="11" name="Picture 10">
            <a:extLst>
              <a:ext uri="{FF2B5EF4-FFF2-40B4-BE49-F238E27FC236}">
                <a16:creationId xmlns:a16="http://schemas.microsoft.com/office/drawing/2014/main" id="{742F7BF2-1917-A97B-50B5-73BF89F8E558}"/>
              </a:ext>
            </a:extLst>
          </p:cNvPr>
          <p:cNvPicPr>
            <a:picLocks noChangeAspect="1"/>
          </p:cNvPicPr>
          <p:nvPr/>
        </p:nvPicPr>
        <p:blipFill>
          <a:blip r:embed="rId3"/>
          <a:stretch>
            <a:fillRect/>
          </a:stretch>
        </p:blipFill>
        <p:spPr>
          <a:xfrm>
            <a:off x="1097280" y="4141190"/>
            <a:ext cx="10058400" cy="1434384"/>
          </a:xfrm>
          <a:prstGeom prst="rect">
            <a:avLst/>
          </a:prstGeom>
        </p:spPr>
      </p:pic>
    </p:spTree>
    <p:extLst>
      <p:ext uri="{BB962C8B-B14F-4D97-AF65-F5344CB8AC3E}">
        <p14:creationId xmlns:p14="http://schemas.microsoft.com/office/powerpoint/2010/main" val="236655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6C77-B681-BF57-4823-C537780B17C5}"/>
              </a:ext>
            </a:extLst>
          </p:cNvPr>
          <p:cNvSpPr>
            <a:spLocks noGrp="1"/>
          </p:cNvSpPr>
          <p:nvPr>
            <p:ph type="title"/>
          </p:nvPr>
        </p:nvSpPr>
        <p:spPr/>
        <p:txBody>
          <a:bodyPr/>
          <a:lstStyle/>
          <a:p>
            <a:endParaRPr lang="en-US" dirty="0"/>
          </a:p>
        </p:txBody>
      </p:sp>
      <p:pic>
        <p:nvPicPr>
          <p:cNvPr id="13" name="Content Placeholder 12">
            <a:extLst>
              <a:ext uri="{FF2B5EF4-FFF2-40B4-BE49-F238E27FC236}">
                <a16:creationId xmlns:a16="http://schemas.microsoft.com/office/drawing/2014/main" id="{E498A501-1EBC-3DC4-D823-710513A43BAA}"/>
              </a:ext>
            </a:extLst>
          </p:cNvPr>
          <p:cNvPicPr>
            <a:picLocks noGrp="1" noChangeAspect="1"/>
          </p:cNvPicPr>
          <p:nvPr>
            <p:ph idx="1"/>
          </p:nvPr>
        </p:nvPicPr>
        <p:blipFill>
          <a:blip r:embed="rId2"/>
          <a:stretch>
            <a:fillRect/>
          </a:stretch>
        </p:blipFill>
        <p:spPr>
          <a:xfrm>
            <a:off x="1097280" y="4050853"/>
            <a:ext cx="10058400" cy="1280299"/>
          </a:xfrm>
        </p:spPr>
      </p:pic>
      <p:pic>
        <p:nvPicPr>
          <p:cNvPr id="11" name="Picture 10">
            <a:extLst>
              <a:ext uri="{FF2B5EF4-FFF2-40B4-BE49-F238E27FC236}">
                <a16:creationId xmlns:a16="http://schemas.microsoft.com/office/drawing/2014/main" id="{C2FD51B3-91EF-52CE-98C7-E1E051FE67CB}"/>
              </a:ext>
            </a:extLst>
          </p:cNvPr>
          <p:cNvPicPr>
            <a:picLocks noChangeAspect="1"/>
          </p:cNvPicPr>
          <p:nvPr/>
        </p:nvPicPr>
        <p:blipFill>
          <a:blip r:embed="rId3"/>
          <a:stretch>
            <a:fillRect/>
          </a:stretch>
        </p:blipFill>
        <p:spPr>
          <a:xfrm>
            <a:off x="1097281" y="2319108"/>
            <a:ext cx="10058400" cy="1492537"/>
          </a:xfrm>
          <a:prstGeom prst="rect">
            <a:avLst/>
          </a:prstGeom>
        </p:spPr>
      </p:pic>
    </p:spTree>
    <p:extLst>
      <p:ext uri="{BB962C8B-B14F-4D97-AF65-F5344CB8AC3E}">
        <p14:creationId xmlns:p14="http://schemas.microsoft.com/office/powerpoint/2010/main" val="9289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5764-0824-D085-0165-997533DC0AB5}"/>
              </a:ext>
            </a:extLst>
          </p:cNvPr>
          <p:cNvSpPr>
            <a:spLocks noGrp="1"/>
          </p:cNvSpPr>
          <p:nvPr>
            <p:ph type="title"/>
          </p:nvPr>
        </p:nvSpPr>
        <p:spPr/>
        <p:txBody>
          <a:bodyPr>
            <a:normAutofit/>
          </a:bodyPr>
          <a:lstStyle/>
          <a:p>
            <a:r>
              <a:rPr lang="en-US" sz="2800" dirty="0"/>
              <a:t>Registered EVs per Capita by % of State Population Living in Urban Area</a:t>
            </a:r>
          </a:p>
        </p:txBody>
      </p:sp>
      <p:sp>
        <p:nvSpPr>
          <p:cNvPr id="3" name="Content Placeholder 2">
            <a:extLst>
              <a:ext uri="{FF2B5EF4-FFF2-40B4-BE49-F238E27FC236}">
                <a16:creationId xmlns:a16="http://schemas.microsoft.com/office/drawing/2014/main" id="{23D67CF8-6746-8AFD-A377-8C73376DA050}"/>
              </a:ext>
            </a:extLst>
          </p:cNvPr>
          <p:cNvSpPr>
            <a:spLocks noGrp="1"/>
          </p:cNvSpPr>
          <p:nvPr>
            <p:ph idx="1"/>
          </p:nvPr>
        </p:nvSpPr>
        <p:spPr>
          <a:xfrm>
            <a:off x="838200" y="1825624"/>
            <a:ext cx="10515600" cy="4575175"/>
          </a:xfrm>
        </p:spPr>
        <p:txBody>
          <a:bodyPr>
            <a:normAutofit fontScale="4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3200" dirty="0"/>
          </a:p>
          <a:p>
            <a:pPr marL="0" indent="0">
              <a:buNone/>
            </a:pPr>
            <a:endParaRPr lang="en-US" sz="32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3500" dirty="0"/>
              <a:t>r-squared: 0.33</a:t>
            </a:r>
          </a:p>
          <a:p>
            <a:pPr marL="0" indent="0">
              <a:buNone/>
            </a:pPr>
            <a:r>
              <a:rPr lang="en-US" sz="3500" dirty="0"/>
              <a:t>Correlation between both factors: 0.58 </a:t>
            </a:r>
          </a:p>
          <a:p>
            <a:pPr marL="0" indent="0">
              <a:buNone/>
            </a:pPr>
            <a:endParaRPr lang="en-US" dirty="0"/>
          </a:p>
          <a:p>
            <a:endParaRPr lang="en-US" dirty="0"/>
          </a:p>
        </p:txBody>
      </p:sp>
      <p:pic>
        <p:nvPicPr>
          <p:cNvPr id="8" name="Picture 7">
            <a:extLst>
              <a:ext uri="{FF2B5EF4-FFF2-40B4-BE49-F238E27FC236}">
                <a16:creationId xmlns:a16="http://schemas.microsoft.com/office/drawing/2014/main" id="{66E1A99E-51C6-DAA4-E46E-A512F095EB72}"/>
              </a:ext>
            </a:extLst>
          </p:cNvPr>
          <p:cNvPicPr>
            <a:picLocks noChangeAspect="1"/>
          </p:cNvPicPr>
          <p:nvPr/>
        </p:nvPicPr>
        <p:blipFill>
          <a:blip r:embed="rId2"/>
          <a:stretch>
            <a:fillRect/>
          </a:stretch>
        </p:blipFill>
        <p:spPr>
          <a:xfrm>
            <a:off x="3415013" y="2253514"/>
            <a:ext cx="5422933" cy="3719394"/>
          </a:xfrm>
          <a:prstGeom prst="rect">
            <a:avLst/>
          </a:prstGeom>
        </p:spPr>
      </p:pic>
    </p:spTree>
    <p:extLst>
      <p:ext uri="{BB962C8B-B14F-4D97-AF65-F5344CB8AC3E}">
        <p14:creationId xmlns:p14="http://schemas.microsoft.com/office/powerpoint/2010/main" val="147433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12A7-CCAE-2DB5-F8C2-E9DF76742C8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320C355-74EC-BCB6-D0DA-7FE62DA382E7}"/>
              </a:ext>
            </a:extLst>
          </p:cNvPr>
          <p:cNvSpPr>
            <a:spLocks noGrp="1"/>
          </p:cNvSpPr>
          <p:nvPr>
            <p:ph idx="1"/>
          </p:nvPr>
        </p:nvSpPr>
        <p:spPr/>
        <p:txBody>
          <a:bodyPr>
            <a:normAutofit lnSpcReduction="10000"/>
          </a:bodyPr>
          <a:lstStyle/>
          <a:p>
            <a:r>
              <a:rPr lang="en-US" dirty="0"/>
              <a:t>Both the number of EV chargers and state incentives for purchasing show moderate correlation with the number of EVs registered in the state.</a:t>
            </a:r>
          </a:p>
          <a:p>
            <a:r>
              <a:rPr lang="en-US" dirty="0"/>
              <a:t>By using a regression model to identify the expected number of registered electric vehicles based on the number of available state incentives, we were able to identify a number of significant outlier states.</a:t>
            </a:r>
          </a:p>
          <a:p>
            <a:r>
              <a:rPr lang="en-US" dirty="0"/>
              <a:t>Further analysis identified that states overperforming expectations had a higher percentage of their </a:t>
            </a:r>
            <a:r>
              <a:rPr lang="en-US"/>
              <a:t>population living in urban areas. </a:t>
            </a:r>
            <a:endParaRPr lang="en-US" dirty="0"/>
          </a:p>
          <a:p>
            <a:r>
              <a:rPr lang="en-US" dirty="0"/>
              <a:t>This indicates that, while the number of chargers and state incentives provide some insight, they are part of many different factors that go into whether or not consumers begin using EVs. Further exploration of factors influencing those decisions could provide additional insight into trends in EV adoption.</a:t>
            </a:r>
          </a:p>
          <a:p>
            <a:r>
              <a:rPr lang="en-US" dirty="0"/>
              <a:t> </a:t>
            </a:r>
          </a:p>
        </p:txBody>
      </p:sp>
    </p:spTree>
    <p:extLst>
      <p:ext uri="{BB962C8B-B14F-4D97-AF65-F5344CB8AC3E}">
        <p14:creationId xmlns:p14="http://schemas.microsoft.com/office/powerpoint/2010/main" val="337272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C8C1-8AB5-9CD4-EE63-025C39B363F4}"/>
              </a:ext>
            </a:extLst>
          </p:cNvPr>
          <p:cNvSpPr>
            <a:spLocks noGrp="1"/>
          </p:cNvSpPr>
          <p:nvPr>
            <p:ph type="title"/>
          </p:nvPr>
        </p:nvSpPr>
        <p:spPr/>
        <p:txBody>
          <a:bodyPr/>
          <a:lstStyle/>
          <a:p>
            <a:r>
              <a:rPr lang="en-US" dirty="0"/>
              <a:t>Question and Hypotheses</a:t>
            </a:r>
          </a:p>
        </p:txBody>
      </p:sp>
      <p:sp>
        <p:nvSpPr>
          <p:cNvPr id="3" name="Content Placeholder 2">
            <a:extLst>
              <a:ext uri="{FF2B5EF4-FFF2-40B4-BE49-F238E27FC236}">
                <a16:creationId xmlns:a16="http://schemas.microsoft.com/office/drawing/2014/main" id="{93F7CC77-7E6D-D837-B01F-C04AC1377269}"/>
              </a:ext>
            </a:extLst>
          </p:cNvPr>
          <p:cNvSpPr>
            <a:spLocks noGrp="1"/>
          </p:cNvSpPr>
          <p:nvPr>
            <p:ph idx="1"/>
          </p:nvPr>
        </p:nvSpPr>
        <p:spPr/>
        <p:txBody>
          <a:bodyPr/>
          <a:lstStyle/>
          <a:p>
            <a:r>
              <a:rPr lang="en-US" dirty="0"/>
              <a:t>Question: Do the number of electric vehicle chargers and state incentives in a state affect the rate at which electric vehicles are utilized?</a:t>
            </a:r>
          </a:p>
          <a:p>
            <a:endParaRPr lang="en-US" dirty="0"/>
          </a:p>
          <a:p>
            <a:r>
              <a:rPr lang="en-US" dirty="0"/>
              <a:t>Hypothesis: States with a higher number of electric vehicle chargers and state incentives for purchasing electric vehicles will show a higher number of registered electric vehicles per capita.</a:t>
            </a:r>
          </a:p>
          <a:p>
            <a:endParaRPr lang="en-US" dirty="0"/>
          </a:p>
          <a:p>
            <a:r>
              <a:rPr lang="en-US" dirty="0"/>
              <a:t>Null hypothesis: States with a higher number of electric vehicle chargers and state incentives for purchasing electric vehicles will not show a higher number of registered electric vehicles per capita.</a:t>
            </a:r>
          </a:p>
          <a:p>
            <a:endParaRPr lang="en-US" dirty="0"/>
          </a:p>
        </p:txBody>
      </p:sp>
    </p:spTree>
    <p:extLst>
      <p:ext uri="{BB962C8B-B14F-4D97-AF65-F5344CB8AC3E}">
        <p14:creationId xmlns:p14="http://schemas.microsoft.com/office/powerpoint/2010/main" val="287909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89D9-D61A-3368-A8BB-2BDE8D7D8AD3}"/>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E321A366-9C8C-02A9-8003-EB28E521E70E}"/>
              </a:ext>
            </a:extLst>
          </p:cNvPr>
          <p:cNvSpPr>
            <a:spLocks noGrp="1"/>
          </p:cNvSpPr>
          <p:nvPr>
            <p:ph idx="1"/>
          </p:nvPr>
        </p:nvSpPr>
        <p:spPr/>
        <p:txBody>
          <a:bodyPr/>
          <a:lstStyle/>
          <a:p>
            <a:r>
              <a:rPr lang="en-US" dirty="0"/>
              <a:t>EV Charger and State Incentives: National Renewable Energy Laboratory API</a:t>
            </a:r>
          </a:p>
          <a:p>
            <a:r>
              <a:rPr lang="en-US" dirty="0"/>
              <a:t>EV Registration Numbers: Alternative Fuels Data Center</a:t>
            </a:r>
          </a:p>
          <a:p>
            <a:r>
              <a:rPr lang="en-US" dirty="0"/>
              <a:t>State Population: US Census estimate for 2022</a:t>
            </a:r>
          </a:p>
          <a:p>
            <a:r>
              <a:rPr lang="en-US" dirty="0"/>
              <a:t>% of State Population in Urban Area: Iowa State University Iowa Community Indicators Program</a:t>
            </a:r>
          </a:p>
          <a:p>
            <a:endParaRPr lang="en-US" dirty="0"/>
          </a:p>
          <a:p>
            <a:endParaRPr lang="en-US" dirty="0"/>
          </a:p>
          <a:p>
            <a:endParaRPr lang="en-US" dirty="0"/>
          </a:p>
        </p:txBody>
      </p:sp>
    </p:spTree>
    <p:extLst>
      <p:ext uri="{BB962C8B-B14F-4D97-AF65-F5344CB8AC3E}">
        <p14:creationId xmlns:p14="http://schemas.microsoft.com/office/powerpoint/2010/main" val="209685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2C87-C6DD-5BA9-1D17-B2F70255859C}"/>
              </a:ext>
            </a:extLst>
          </p:cNvPr>
          <p:cNvSpPr>
            <a:spLocks noGrp="1"/>
          </p:cNvSpPr>
          <p:nvPr>
            <p:ph type="title"/>
          </p:nvPr>
        </p:nvSpPr>
        <p:spPr/>
        <p:txBody>
          <a:bodyPr>
            <a:normAutofit/>
          </a:bodyPr>
          <a:lstStyle/>
          <a:p>
            <a:r>
              <a:rPr lang="en-US" sz="3600" dirty="0"/>
              <a:t>Registered EVs per 1000 by Number of Public Chargers</a:t>
            </a:r>
          </a:p>
        </p:txBody>
      </p:sp>
      <p:sp>
        <p:nvSpPr>
          <p:cNvPr id="7" name="Content Placeholder 6">
            <a:extLst>
              <a:ext uri="{FF2B5EF4-FFF2-40B4-BE49-F238E27FC236}">
                <a16:creationId xmlns:a16="http://schemas.microsoft.com/office/drawing/2014/main" id="{005B0CE5-42C1-EF51-3005-D217893A7316}"/>
              </a:ext>
            </a:extLst>
          </p:cNvPr>
          <p:cNvSpPr>
            <a:spLocks noGrp="1"/>
          </p:cNvSpPr>
          <p:nvPr>
            <p:ph idx="1"/>
          </p:nvPr>
        </p:nvSpPr>
        <p:spPr>
          <a:xfrm>
            <a:off x="838200" y="1825624"/>
            <a:ext cx="10515600" cy="4876117"/>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r-squared: 0.45</a:t>
            </a:r>
          </a:p>
          <a:p>
            <a:pPr marL="0" indent="0">
              <a:buNone/>
            </a:pPr>
            <a:r>
              <a:rPr lang="en-US" sz="2000" dirty="0"/>
              <a:t>Correlation between both factors: 0.67 </a:t>
            </a:r>
          </a:p>
        </p:txBody>
      </p:sp>
      <p:pic>
        <p:nvPicPr>
          <p:cNvPr id="13" name="Picture 12">
            <a:extLst>
              <a:ext uri="{FF2B5EF4-FFF2-40B4-BE49-F238E27FC236}">
                <a16:creationId xmlns:a16="http://schemas.microsoft.com/office/drawing/2014/main" id="{144ECA14-1F05-7FAC-76A1-980999547F16}"/>
              </a:ext>
            </a:extLst>
          </p:cNvPr>
          <p:cNvPicPr>
            <a:picLocks noChangeAspect="1"/>
          </p:cNvPicPr>
          <p:nvPr/>
        </p:nvPicPr>
        <p:blipFill>
          <a:blip r:embed="rId2"/>
          <a:stretch>
            <a:fillRect/>
          </a:stretch>
        </p:blipFill>
        <p:spPr>
          <a:xfrm>
            <a:off x="3384532" y="1477027"/>
            <a:ext cx="5422936" cy="3903946"/>
          </a:xfrm>
          <a:prstGeom prst="rect">
            <a:avLst/>
          </a:prstGeom>
        </p:spPr>
      </p:pic>
    </p:spTree>
    <p:extLst>
      <p:ext uri="{BB962C8B-B14F-4D97-AF65-F5344CB8AC3E}">
        <p14:creationId xmlns:p14="http://schemas.microsoft.com/office/powerpoint/2010/main" val="42819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B038-3EA8-5FC9-4916-2D31A5A8BD5A}"/>
              </a:ext>
            </a:extLst>
          </p:cNvPr>
          <p:cNvSpPr>
            <a:spLocks noGrp="1"/>
          </p:cNvSpPr>
          <p:nvPr>
            <p:ph type="title"/>
          </p:nvPr>
        </p:nvSpPr>
        <p:spPr/>
        <p:txBody>
          <a:bodyPr/>
          <a:lstStyle/>
          <a:p>
            <a:r>
              <a:rPr lang="en-US" dirty="0"/>
              <a:t>EV Charging Station Outliers</a:t>
            </a:r>
          </a:p>
        </p:txBody>
      </p:sp>
      <p:sp>
        <p:nvSpPr>
          <p:cNvPr id="3" name="Content Placeholder 2">
            <a:extLst>
              <a:ext uri="{FF2B5EF4-FFF2-40B4-BE49-F238E27FC236}">
                <a16:creationId xmlns:a16="http://schemas.microsoft.com/office/drawing/2014/main" id="{F0A1714B-D276-0599-A42D-BB835B485F1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BF57998-830B-21F8-8A9B-7B97E01BF416}"/>
              </a:ext>
            </a:extLst>
          </p:cNvPr>
          <p:cNvPicPr>
            <a:picLocks noChangeAspect="1"/>
          </p:cNvPicPr>
          <p:nvPr/>
        </p:nvPicPr>
        <p:blipFill>
          <a:blip r:embed="rId2"/>
          <a:stretch>
            <a:fillRect/>
          </a:stretch>
        </p:blipFill>
        <p:spPr>
          <a:xfrm>
            <a:off x="5901032" y="2558255"/>
            <a:ext cx="5819775" cy="2886075"/>
          </a:xfrm>
          <a:prstGeom prst="rect">
            <a:avLst/>
          </a:prstGeom>
        </p:spPr>
      </p:pic>
      <p:pic>
        <p:nvPicPr>
          <p:cNvPr id="9" name="Picture 8">
            <a:extLst>
              <a:ext uri="{FF2B5EF4-FFF2-40B4-BE49-F238E27FC236}">
                <a16:creationId xmlns:a16="http://schemas.microsoft.com/office/drawing/2014/main" id="{06B18C33-9305-6B2C-D714-5546B765ABF0}"/>
              </a:ext>
            </a:extLst>
          </p:cNvPr>
          <p:cNvPicPr>
            <a:picLocks noChangeAspect="1"/>
          </p:cNvPicPr>
          <p:nvPr/>
        </p:nvPicPr>
        <p:blipFill>
          <a:blip r:embed="rId3"/>
          <a:stretch>
            <a:fillRect/>
          </a:stretch>
        </p:blipFill>
        <p:spPr>
          <a:xfrm>
            <a:off x="262232" y="2558255"/>
            <a:ext cx="5638800" cy="2886075"/>
          </a:xfrm>
          <a:prstGeom prst="rect">
            <a:avLst/>
          </a:prstGeom>
        </p:spPr>
      </p:pic>
    </p:spTree>
    <p:extLst>
      <p:ext uri="{BB962C8B-B14F-4D97-AF65-F5344CB8AC3E}">
        <p14:creationId xmlns:p14="http://schemas.microsoft.com/office/powerpoint/2010/main" val="43752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1222-6450-A9B0-00E5-7C42D3EF78B0}"/>
              </a:ext>
            </a:extLst>
          </p:cNvPr>
          <p:cNvSpPr>
            <a:spLocks noGrp="1"/>
          </p:cNvSpPr>
          <p:nvPr>
            <p:ph type="title"/>
          </p:nvPr>
        </p:nvSpPr>
        <p:spPr/>
        <p:txBody>
          <a:bodyPr>
            <a:normAutofit/>
          </a:bodyPr>
          <a:lstStyle/>
          <a:p>
            <a:r>
              <a:rPr lang="en-US" sz="3200" dirty="0"/>
              <a:t>Registered EVs per 1000 by Number of Public Chargers (Outliers Removed)</a:t>
            </a:r>
          </a:p>
        </p:txBody>
      </p:sp>
      <p:sp>
        <p:nvSpPr>
          <p:cNvPr id="5" name="Content Placeholder 6">
            <a:extLst>
              <a:ext uri="{FF2B5EF4-FFF2-40B4-BE49-F238E27FC236}">
                <a16:creationId xmlns:a16="http://schemas.microsoft.com/office/drawing/2014/main" id="{33380A26-1D4B-ED51-223B-80B27F5DD0A2}"/>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r-squared: 0.21</a:t>
            </a:r>
          </a:p>
          <a:p>
            <a:pPr marL="0" indent="0">
              <a:buNone/>
            </a:pPr>
            <a:r>
              <a:rPr lang="en-US" sz="2000" dirty="0"/>
              <a:t>Correlation between both factors: 0.46 </a:t>
            </a:r>
          </a:p>
        </p:txBody>
      </p:sp>
      <p:pic>
        <p:nvPicPr>
          <p:cNvPr id="11" name="Picture 10">
            <a:extLst>
              <a:ext uri="{FF2B5EF4-FFF2-40B4-BE49-F238E27FC236}">
                <a16:creationId xmlns:a16="http://schemas.microsoft.com/office/drawing/2014/main" id="{8E9F839D-C065-F1D1-AD5B-904692651C81}"/>
              </a:ext>
            </a:extLst>
          </p:cNvPr>
          <p:cNvPicPr>
            <a:picLocks noChangeAspect="1"/>
          </p:cNvPicPr>
          <p:nvPr/>
        </p:nvPicPr>
        <p:blipFill>
          <a:blip r:embed="rId2"/>
          <a:stretch>
            <a:fillRect/>
          </a:stretch>
        </p:blipFill>
        <p:spPr>
          <a:xfrm>
            <a:off x="3467100" y="1506267"/>
            <a:ext cx="5257800" cy="3845465"/>
          </a:xfrm>
          <a:prstGeom prst="rect">
            <a:avLst/>
          </a:prstGeom>
        </p:spPr>
      </p:pic>
    </p:spTree>
    <p:extLst>
      <p:ext uri="{BB962C8B-B14F-4D97-AF65-F5344CB8AC3E}">
        <p14:creationId xmlns:p14="http://schemas.microsoft.com/office/powerpoint/2010/main" val="271110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9E1F-CF87-0CD0-1B39-8E5675429152}"/>
              </a:ext>
            </a:extLst>
          </p:cNvPr>
          <p:cNvSpPr>
            <a:spLocks noGrp="1"/>
          </p:cNvSpPr>
          <p:nvPr>
            <p:ph type="title"/>
          </p:nvPr>
        </p:nvSpPr>
        <p:spPr/>
        <p:txBody>
          <a:bodyPr>
            <a:normAutofit/>
          </a:bodyPr>
          <a:lstStyle/>
          <a:p>
            <a:r>
              <a:rPr lang="en-US" sz="3600" dirty="0"/>
              <a:t>Registered EVs per Capita by Number of State Incentives</a:t>
            </a:r>
          </a:p>
        </p:txBody>
      </p:sp>
      <p:sp>
        <p:nvSpPr>
          <p:cNvPr id="3" name="Content Placeholder 2">
            <a:extLst>
              <a:ext uri="{FF2B5EF4-FFF2-40B4-BE49-F238E27FC236}">
                <a16:creationId xmlns:a16="http://schemas.microsoft.com/office/drawing/2014/main" id="{25B1C067-1919-CB3B-8D52-96F6DD6BF4DA}"/>
              </a:ext>
            </a:extLst>
          </p:cNvPr>
          <p:cNvSpPr>
            <a:spLocks noGrp="1"/>
          </p:cNvSpPr>
          <p:nvPr>
            <p:ph idx="1"/>
          </p:nvPr>
        </p:nvSpPr>
        <p:spPr>
          <a:xfrm>
            <a:off x="1097280" y="1845734"/>
            <a:ext cx="10058400" cy="4184676"/>
          </a:xfrm>
        </p:spPr>
        <p:txBody>
          <a:bodyPr>
            <a:normAutofit fontScale="70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800" dirty="0"/>
          </a:p>
          <a:p>
            <a:pPr marL="0" indent="0">
              <a:buNone/>
            </a:pPr>
            <a:endParaRPr lang="en-US" sz="2800" dirty="0"/>
          </a:p>
          <a:p>
            <a:pPr marL="0" indent="0">
              <a:buNone/>
            </a:pPr>
            <a:r>
              <a:rPr lang="en-US" sz="2500" dirty="0"/>
              <a:t>r-squared: 0.49</a:t>
            </a:r>
          </a:p>
          <a:p>
            <a:pPr marL="0" indent="0">
              <a:buNone/>
            </a:pPr>
            <a:r>
              <a:rPr lang="en-US" sz="2500" dirty="0"/>
              <a:t>Correlation between both factors: 0.70 </a:t>
            </a:r>
          </a:p>
          <a:p>
            <a:pPr marL="0" indent="0">
              <a:buNone/>
            </a:pPr>
            <a:endParaRPr lang="en-US" dirty="0"/>
          </a:p>
        </p:txBody>
      </p:sp>
      <p:pic>
        <p:nvPicPr>
          <p:cNvPr id="12" name="Picture 11">
            <a:extLst>
              <a:ext uri="{FF2B5EF4-FFF2-40B4-BE49-F238E27FC236}">
                <a16:creationId xmlns:a16="http://schemas.microsoft.com/office/drawing/2014/main" id="{94E42A5C-7CF7-3AD8-F6D3-61ECF929A850}"/>
              </a:ext>
            </a:extLst>
          </p:cNvPr>
          <p:cNvPicPr>
            <a:picLocks noChangeAspect="1"/>
          </p:cNvPicPr>
          <p:nvPr/>
        </p:nvPicPr>
        <p:blipFill>
          <a:blip r:embed="rId2"/>
          <a:stretch>
            <a:fillRect/>
          </a:stretch>
        </p:blipFill>
        <p:spPr>
          <a:xfrm>
            <a:off x="3367504" y="2045790"/>
            <a:ext cx="5517951" cy="3784563"/>
          </a:xfrm>
          <a:prstGeom prst="rect">
            <a:avLst/>
          </a:prstGeom>
        </p:spPr>
      </p:pic>
    </p:spTree>
    <p:extLst>
      <p:ext uri="{BB962C8B-B14F-4D97-AF65-F5344CB8AC3E}">
        <p14:creationId xmlns:p14="http://schemas.microsoft.com/office/powerpoint/2010/main" val="305048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D1CE-FFAC-CF98-1BA3-2058F3FB1EED}"/>
              </a:ext>
            </a:extLst>
          </p:cNvPr>
          <p:cNvSpPr>
            <a:spLocks noGrp="1"/>
          </p:cNvSpPr>
          <p:nvPr>
            <p:ph type="title"/>
          </p:nvPr>
        </p:nvSpPr>
        <p:spPr/>
        <p:txBody>
          <a:bodyPr/>
          <a:lstStyle/>
          <a:p>
            <a:r>
              <a:rPr lang="en-US" dirty="0"/>
              <a:t>State Incentive Outliers</a:t>
            </a:r>
          </a:p>
        </p:txBody>
      </p:sp>
      <p:sp>
        <p:nvSpPr>
          <p:cNvPr id="3" name="Content Placeholder 2">
            <a:extLst>
              <a:ext uri="{FF2B5EF4-FFF2-40B4-BE49-F238E27FC236}">
                <a16:creationId xmlns:a16="http://schemas.microsoft.com/office/drawing/2014/main" id="{2AFABA1F-B7F6-4440-A09F-15E1E205FF8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540B6AF-0CAC-D346-D8F2-4B117B8DEA9B}"/>
              </a:ext>
            </a:extLst>
          </p:cNvPr>
          <p:cNvPicPr>
            <a:picLocks noChangeAspect="1"/>
          </p:cNvPicPr>
          <p:nvPr/>
        </p:nvPicPr>
        <p:blipFill>
          <a:blip r:embed="rId2"/>
          <a:stretch>
            <a:fillRect/>
          </a:stretch>
        </p:blipFill>
        <p:spPr>
          <a:xfrm>
            <a:off x="2665122" y="2245287"/>
            <a:ext cx="6861755" cy="3512013"/>
          </a:xfrm>
          <a:prstGeom prst="rect">
            <a:avLst/>
          </a:prstGeom>
        </p:spPr>
      </p:pic>
    </p:spTree>
    <p:extLst>
      <p:ext uri="{BB962C8B-B14F-4D97-AF65-F5344CB8AC3E}">
        <p14:creationId xmlns:p14="http://schemas.microsoft.com/office/powerpoint/2010/main" val="348281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DDABAE-B30D-B835-41D7-9AE1BB0FB88A}"/>
              </a:ext>
            </a:extLst>
          </p:cNvPr>
          <p:cNvSpPr>
            <a:spLocks noGrp="1"/>
          </p:cNvSpPr>
          <p:nvPr>
            <p:ph type="title"/>
          </p:nvPr>
        </p:nvSpPr>
        <p:spPr/>
        <p:txBody>
          <a:bodyPr>
            <a:normAutofit/>
          </a:bodyPr>
          <a:lstStyle/>
          <a:p>
            <a:r>
              <a:rPr lang="en-US" sz="3600" dirty="0"/>
              <a:t>Registered EVs per Capita by Number of State Incentives</a:t>
            </a:r>
          </a:p>
        </p:txBody>
      </p:sp>
      <p:sp>
        <p:nvSpPr>
          <p:cNvPr id="5" name="Content Placeholder 2">
            <a:extLst>
              <a:ext uri="{FF2B5EF4-FFF2-40B4-BE49-F238E27FC236}">
                <a16:creationId xmlns:a16="http://schemas.microsoft.com/office/drawing/2014/main" id="{36914B9C-CBB2-B269-20A1-B41B52BF8568}"/>
              </a:ext>
            </a:extLst>
          </p:cNvPr>
          <p:cNvSpPr>
            <a:spLocks noGrp="1"/>
          </p:cNvSpPr>
          <p:nvPr>
            <p:ph idx="1"/>
          </p:nvPr>
        </p:nvSpPr>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800" dirty="0"/>
          </a:p>
          <a:p>
            <a:pPr marL="0" indent="0">
              <a:buNone/>
            </a:pPr>
            <a:endParaRPr lang="en-US" sz="2800" dirty="0"/>
          </a:p>
          <a:p>
            <a:pPr marL="0" indent="0">
              <a:buNone/>
            </a:pPr>
            <a:r>
              <a:rPr lang="en-US" sz="2500" dirty="0"/>
              <a:t>r-squared: 0.30</a:t>
            </a:r>
          </a:p>
          <a:p>
            <a:pPr marL="0" indent="0">
              <a:buNone/>
            </a:pPr>
            <a:r>
              <a:rPr lang="en-US" sz="2500" dirty="0"/>
              <a:t>Correlation between both factors: 0.55 </a:t>
            </a:r>
          </a:p>
          <a:p>
            <a:pPr marL="0" indent="0">
              <a:buNone/>
            </a:pPr>
            <a:endParaRPr lang="en-US" dirty="0"/>
          </a:p>
        </p:txBody>
      </p:sp>
      <p:pic>
        <p:nvPicPr>
          <p:cNvPr id="12" name="Picture 11">
            <a:extLst>
              <a:ext uri="{FF2B5EF4-FFF2-40B4-BE49-F238E27FC236}">
                <a16:creationId xmlns:a16="http://schemas.microsoft.com/office/drawing/2014/main" id="{CAE22423-E108-284E-BA97-0782FA7AA493}"/>
              </a:ext>
            </a:extLst>
          </p:cNvPr>
          <p:cNvPicPr>
            <a:picLocks noChangeAspect="1"/>
          </p:cNvPicPr>
          <p:nvPr/>
        </p:nvPicPr>
        <p:blipFill>
          <a:blip r:embed="rId2"/>
          <a:stretch>
            <a:fillRect/>
          </a:stretch>
        </p:blipFill>
        <p:spPr>
          <a:xfrm>
            <a:off x="3551546" y="2063178"/>
            <a:ext cx="5149867" cy="3588471"/>
          </a:xfrm>
          <a:prstGeom prst="rect">
            <a:avLst/>
          </a:prstGeom>
        </p:spPr>
      </p:pic>
    </p:spTree>
    <p:extLst>
      <p:ext uri="{BB962C8B-B14F-4D97-AF65-F5344CB8AC3E}">
        <p14:creationId xmlns:p14="http://schemas.microsoft.com/office/powerpoint/2010/main" val="11568440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1205</TotalTime>
  <Words>372</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PowerPoint Presentation</vt:lpstr>
      <vt:lpstr>Question and Hypotheses</vt:lpstr>
      <vt:lpstr>Data Sources</vt:lpstr>
      <vt:lpstr>Registered EVs per 1000 by Number of Public Chargers</vt:lpstr>
      <vt:lpstr>EV Charging Station Outliers</vt:lpstr>
      <vt:lpstr>Registered EVs per 1000 by Number of Public Chargers (Outliers Removed)</vt:lpstr>
      <vt:lpstr>Registered EVs per Capita by Number of State Incentives</vt:lpstr>
      <vt:lpstr>State Incentive Outliers</vt:lpstr>
      <vt:lpstr>Registered EVs per Capita by Number of State Incentives</vt:lpstr>
      <vt:lpstr>Exploring Outliers</vt:lpstr>
      <vt:lpstr>PowerPoint Presentation</vt:lpstr>
      <vt:lpstr>PowerPoint Presentation</vt:lpstr>
      <vt:lpstr>Registered EVs per Capita by % of State Population Living in Urban Area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Lloyd</dc:creator>
  <cp:lastModifiedBy>Ian Lloyd</cp:lastModifiedBy>
  <cp:revision>1</cp:revision>
  <dcterms:created xsi:type="dcterms:W3CDTF">2023-02-14T21:55:34Z</dcterms:created>
  <dcterms:modified xsi:type="dcterms:W3CDTF">2023-02-15T18:00:39Z</dcterms:modified>
</cp:coreProperties>
</file>