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5" r:id="rId5"/>
    <p:sldId id="271" r:id="rId6"/>
    <p:sldId id="285" r:id="rId7"/>
    <p:sldId id="261" r:id="rId8"/>
    <p:sldId id="270" r:id="rId9"/>
    <p:sldId id="266" r:id="rId10"/>
    <p:sldId id="286" r:id="rId11"/>
    <p:sldId id="262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C57"/>
    <a:srgbClr val="B85171"/>
    <a:srgbClr val="C65072"/>
    <a:srgbClr val="BE6A8A"/>
    <a:srgbClr val="C54F71"/>
    <a:srgbClr val="7D4178"/>
    <a:srgbClr val="AB4A70"/>
    <a:srgbClr val="536275"/>
    <a:srgbClr val="C81920"/>
    <a:srgbClr val="8C9B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1" autoAdjust="0"/>
    <p:restoredTop sz="91133" autoAdjust="0"/>
  </p:normalViewPr>
  <p:slideViewPr>
    <p:cSldViewPr snapToGrid="0">
      <p:cViewPr varScale="1">
        <p:scale>
          <a:sx n="80" d="100"/>
          <a:sy n="80" d="100"/>
        </p:scale>
        <p:origin x="1123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84D10-FA14-4A6B-8881-62EB820A12A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9BEA0-022E-4A54-A56F-B603A9534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54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BEA0-022E-4A54-A56F-B603A953494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312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BEA0-022E-4A54-A56F-B603A953494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1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826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 rot="2734300">
            <a:off x="-521330" y="714579"/>
            <a:ext cx="13432082" cy="5235322"/>
          </a:xfrm>
          <a:custGeom>
            <a:avLst/>
            <a:gdLst>
              <a:gd name="connsiteX0" fmla="*/ 0 w 13432082"/>
              <a:gd name="connsiteY0" fmla="*/ 4708845 h 5235322"/>
              <a:gd name="connsiteX1" fmla="*/ 4615806 w 13432082"/>
              <a:gd name="connsiteY1" fmla="*/ 0 h 5235322"/>
              <a:gd name="connsiteX2" fmla="*/ 12612970 w 13432082"/>
              <a:gd name="connsiteY2" fmla="*/ 0 h 5235322"/>
              <a:gd name="connsiteX3" fmla="*/ 13432082 w 13432082"/>
              <a:gd name="connsiteY3" fmla="*/ 802927 h 5235322"/>
              <a:gd name="connsiteX4" fmla="*/ 9087265 w 13432082"/>
              <a:gd name="connsiteY4" fmla="*/ 5235322 h 5235322"/>
              <a:gd name="connsiteX5" fmla="*/ 537088 w 13432082"/>
              <a:gd name="connsiteY5" fmla="*/ 5235321 h 523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32082" h="5235322">
                <a:moveTo>
                  <a:pt x="0" y="4708845"/>
                </a:moveTo>
                <a:lnTo>
                  <a:pt x="4615806" y="0"/>
                </a:lnTo>
                <a:lnTo>
                  <a:pt x="12612970" y="0"/>
                </a:lnTo>
                <a:lnTo>
                  <a:pt x="13432082" y="802927"/>
                </a:lnTo>
                <a:lnTo>
                  <a:pt x="9087265" y="5235322"/>
                </a:lnTo>
                <a:lnTo>
                  <a:pt x="537088" y="5235321"/>
                </a:lnTo>
                <a:close/>
              </a:path>
            </a:pathLst>
          </a:custGeom>
          <a:gradFill flip="none" rotWithShape="1">
            <a:gsLst>
              <a:gs pos="0">
                <a:srgbClr val="7D4178">
                  <a:alpha val="77000"/>
                </a:srgbClr>
              </a:gs>
              <a:gs pos="45000">
                <a:srgbClr val="AB4A70">
                  <a:alpha val="68000"/>
                </a:srgbClr>
              </a:gs>
              <a:gs pos="100000">
                <a:srgbClr val="C54F71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11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2019300"/>
            <a:ext cx="12192000" cy="2194846"/>
          </a:xfrm>
          <a:prstGeom prst="rect">
            <a:avLst/>
          </a:prstGeom>
          <a:gradFill flip="none" rotWithShape="1">
            <a:gsLst>
              <a:gs pos="0">
                <a:srgbClr val="7D4178">
                  <a:alpha val="77000"/>
                </a:srgbClr>
              </a:gs>
              <a:gs pos="45000">
                <a:srgbClr val="AB4A70">
                  <a:alpha val="68000"/>
                </a:srgbClr>
              </a:gs>
              <a:gs pos="100000">
                <a:srgbClr val="C54F71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196424" y="4342728"/>
            <a:ext cx="5525366" cy="212379"/>
            <a:chOff x="196424" y="4342728"/>
            <a:chExt cx="5525366" cy="212379"/>
          </a:xfrm>
        </p:grpSpPr>
        <p:sp>
          <p:nvSpPr>
            <p:cNvPr id="24" name="矩形 23"/>
            <p:cNvSpPr/>
            <p:nvPr/>
          </p:nvSpPr>
          <p:spPr>
            <a:xfrm>
              <a:off x="196424" y="4342728"/>
              <a:ext cx="212379" cy="212379"/>
            </a:xfrm>
            <a:prstGeom prst="rect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314278" y="4449963"/>
              <a:ext cx="5407512" cy="0"/>
            </a:xfrm>
            <a:prstGeom prst="straightConnector1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 userDrawn="1"/>
        </p:nvGrpSpPr>
        <p:grpSpPr>
          <a:xfrm rot="10800000">
            <a:off x="8420100" y="1745118"/>
            <a:ext cx="3687918" cy="212379"/>
            <a:chOff x="196424" y="4342728"/>
            <a:chExt cx="3687918" cy="212379"/>
          </a:xfrm>
        </p:grpSpPr>
        <p:sp>
          <p:nvSpPr>
            <p:cNvPr id="27" name="矩形 26"/>
            <p:cNvSpPr/>
            <p:nvPr/>
          </p:nvSpPr>
          <p:spPr>
            <a:xfrm>
              <a:off x="196424" y="4342728"/>
              <a:ext cx="212379" cy="212379"/>
            </a:xfrm>
            <a:prstGeom prst="rect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H="1">
              <a:off x="314278" y="4440910"/>
              <a:ext cx="3570064" cy="0"/>
            </a:xfrm>
            <a:prstGeom prst="straightConnector1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290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6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943C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691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2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0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4495" y="0"/>
            <a:ext cx="1224280" cy="1371600"/>
          </a:xfrm>
          <a:prstGeom prst="rect">
            <a:avLst/>
          </a:prstGeom>
          <a:gradFill flip="none" rotWithShape="1">
            <a:gsLst>
              <a:gs pos="0">
                <a:srgbClr val="7D4178"/>
              </a:gs>
              <a:gs pos="19000">
                <a:srgbClr val="AB4A70"/>
              </a:gs>
              <a:gs pos="100000">
                <a:srgbClr val="C54F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78" y="37736"/>
            <a:ext cx="773028" cy="773028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47380" y="913432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err="1" smtClean="0">
                <a:solidFill>
                  <a:schemeClr val="bg1"/>
                </a:solidFill>
                <a:latin typeface="+mj-ea"/>
                <a:ea typeface="+mj-ea"/>
              </a:rPr>
              <a:t>AICar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15406" y="1108758"/>
            <a:ext cx="3775393" cy="4022388"/>
            <a:chOff x="4215406" y="1108758"/>
            <a:chExt cx="3775393" cy="4022388"/>
          </a:xfrm>
        </p:grpSpPr>
        <p:sp>
          <p:nvSpPr>
            <p:cNvPr id="10" name="任意多边形 9"/>
            <p:cNvSpPr/>
            <p:nvPr/>
          </p:nvSpPr>
          <p:spPr>
            <a:xfrm rot="2700000" flipH="1">
              <a:off x="4434162" y="1118361"/>
              <a:ext cx="3337881" cy="3318675"/>
            </a:xfrm>
            <a:custGeom>
              <a:avLst/>
              <a:gdLst>
                <a:gd name="connsiteX0" fmla="*/ 3530600 w 3530600"/>
                <a:gd name="connsiteY0" fmla="*/ 1765300 h 3530600"/>
                <a:gd name="connsiteX1" fmla="*/ 3530600 w 3530600"/>
                <a:gd name="connsiteY1" fmla="*/ 0 h 3530600"/>
                <a:gd name="connsiteX2" fmla="*/ 1765300 w 3530600"/>
                <a:gd name="connsiteY2" fmla="*/ 0 h 3530600"/>
                <a:gd name="connsiteX3" fmla="*/ 0 w 3530600"/>
                <a:gd name="connsiteY3" fmla="*/ 1765300 h 3530600"/>
                <a:gd name="connsiteX4" fmla="*/ 0 w 3530600"/>
                <a:gd name="connsiteY4" fmla="*/ 3530600 h 3530600"/>
                <a:gd name="connsiteX5" fmla="*/ 1765300 w 3530600"/>
                <a:gd name="connsiteY5" fmla="*/ 3530600 h 3530600"/>
                <a:gd name="connsiteX0" fmla="*/ 3530600 w 3530600"/>
                <a:gd name="connsiteY0" fmla="*/ 1966884 h 3732184"/>
                <a:gd name="connsiteX1" fmla="*/ 3530600 w 3530600"/>
                <a:gd name="connsiteY1" fmla="*/ 201584 h 3732184"/>
                <a:gd name="connsiteX2" fmla="*/ 1563717 w 3530600"/>
                <a:gd name="connsiteY2" fmla="*/ 0 h 3732184"/>
                <a:gd name="connsiteX3" fmla="*/ 0 w 3530600"/>
                <a:gd name="connsiteY3" fmla="*/ 1966884 h 3732184"/>
                <a:gd name="connsiteX4" fmla="*/ 0 w 3530600"/>
                <a:gd name="connsiteY4" fmla="*/ 3732184 h 3732184"/>
                <a:gd name="connsiteX5" fmla="*/ 1765300 w 3530600"/>
                <a:gd name="connsiteY5" fmla="*/ 3732184 h 3732184"/>
                <a:gd name="connsiteX6" fmla="*/ 3530600 w 3530600"/>
                <a:gd name="connsiteY6" fmla="*/ 1966884 h 3732184"/>
                <a:gd name="connsiteX0" fmla="*/ 3753783 w 3753783"/>
                <a:gd name="connsiteY0" fmla="*/ 2204465 h 3732184"/>
                <a:gd name="connsiteX1" fmla="*/ 3530600 w 3753783"/>
                <a:gd name="connsiteY1" fmla="*/ 201584 h 3732184"/>
                <a:gd name="connsiteX2" fmla="*/ 1563717 w 3753783"/>
                <a:gd name="connsiteY2" fmla="*/ 0 h 3732184"/>
                <a:gd name="connsiteX3" fmla="*/ 0 w 3753783"/>
                <a:gd name="connsiteY3" fmla="*/ 1966884 h 3732184"/>
                <a:gd name="connsiteX4" fmla="*/ 0 w 3753783"/>
                <a:gd name="connsiteY4" fmla="*/ 3732184 h 3732184"/>
                <a:gd name="connsiteX5" fmla="*/ 1765300 w 3753783"/>
                <a:gd name="connsiteY5" fmla="*/ 3732184 h 3732184"/>
                <a:gd name="connsiteX6" fmla="*/ 3753783 w 3753783"/>
                <a:gd name="connsiteY6" fmla="*/ 2204465 h 373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783" h="3732184">
                  <a:moveTo>
                    <a:pt x="3753783" y="2204465"/>
                  </a:moveTo>
                  <a:lnTo>
                    <a:pt x="3530600" y="201584"/>
                  </a:lnTo>
                  <a:lnTo>
                    <a:pt x="1563717" y="0"/>
                  </a:lnTo>
                  <a:lnTo>
                    <a:pt x="0" y="1966884"/>
                  </a:lnTo>
                  <a:lnTo>
                    <a:pt x="0" y="3732184"/>
                  </a:lnTo>
                  <a:lnTo>
                    <a:pt x="1765300" y="3732184"/>
                  </a:lnTo>
                  <a:lnTo>
                    <a:pt x="3753783" y="2204465"/>
                  </a:lnTo>
                  <a:close/>
                </a:path>
              </a:pathLst>
            </a:custGeom>
            <a:noFill/>
            <a:ln>
              <a:solidFill>
                <a:srgbClr val="7D4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06245" y="3271838"/>
              <a:ext cx="2393714" cy="461962"/>
            </a:xfrm>
            <a:custGeom>
              <a:avLst/>
              <a:gdLst>
                <a:gd name="connsiteX0" fmla="*/ 0 w 2267508"/>
                <a:gd name="connsiteY0" fmla="*/ 0 h 457200"/>
                <a:gd name="connsiteX1" fmla="*/ 2267508 w 2267508"/>
                <a:gd name="connsiteY1" fmla="*/ 0 h 457200"/>
                <a:gd name="connsiteX2" fmla="*/ 2267508 w 2267508"/>
                <a:gd name="connsiteY2" fmla="*/ 457200 h 457200"/>
                <a:gd name="connsiteX3" fmla="*/ 0 w 2267508"/>
                <a:gd name="connsiteY3" fmla="*/ 457200 h 457200"/>
                <a:gd name="connsiteX4" fmla="*/ 0 w 2267508"/>
                <a:gd name="connsiteY4" fmla="*/ 0 h 457200"/>
                <a:gd name="connsiteX0" fmla="*/ 0 w 2331802"/>
                <a:gd name="connsiteY0" fmla="*/ 0 h 461962"/>
                <a:gd name="connsiteX1" fmla="*/ 2331802 w 2331802"/>
                <a:gd name="connsiteY1" fmla="*/ 4762 h 461962"/>
                <a:gd name="connsiteX2" fmla="*/ 2331802 w 2331802"/>
                <a:gd name="connsiteY2" fmla="*/ 461962 h 461962"/>
                <a:gd name="connsiteX3" fmla="*/ 64294 w 2331802"/>
                <a:gd name="connsiteY3" fmla="*/ 461962 h 461962"/>
                <a:gd name="connsiteX4" fmla="*/ 0 w 2331802"/>
                <a:gd name="connsiteY4" fmla="*/ 0 h 461962"/>
                <a:gd name="connsiteX0" fmla="*/ 0 w 2331802"/>
                <a:gd name="connsiteY0" fmla="*/ 0 h 461962"/>
                <a:gd name="connsiteX1" fmla="*/ 2331802 w 2331802"/>
                <a:gd name="connsiteY1" fmla="*/ 4762 h 461962"/>
                <a:gd name="connsiteX2" fmla="*/ 2331802 w 2331802"/>
                <a:gd name="connsiteY2" fmla="*/ 461962 h 461962"/>
                <a:gd name="connsiteX3" fmla="*/ 59531 w 2331802"/>
                <a:gd name="connsiteY3" fmla="*/ 461962 h 461962"/>
                <a:gd name="connsiteX4" fmla="*/ 0 w 2331802"/>
                <a:gd name="connsiteY4" fmla="*/ 0 h 461962"/>
                <a:gd name="connsiteX0" fmla="*/ 0 w 2393714"/>
                <a:gd name="connsiteY0" fmla="*/ 0 h 461962"/>
                <a:gd name="connsiteX1" fmla="*/ 2393714 w 2393714"/>
                <a:gd name="connsiteY1" fmla="*/ 4762 h 461962"/>
                <a:gd name="connsiteX2" fmla="*/ 2331802 w 2393714"/>
                <a:gd name="connsiteY2" fmla="*/ 461962 h 461962"/>
                <a:gd name="connsiteX3" fmla="*/ 59531 w 2393714"/>
                <a:gd name="connsiteY3" fmla="*/ 461962 h 461962"/>
                <a:gd name="connsiteX4" fmla="*/ 0 w 2393714"/>
                <a:gd name="connsiteY4" fmla="*/ 0 h 461962"/>
                <a:gd name="connsiteX0" fmla="*/ 0 w 2393714"/>
                <a:gd name="connsiteY0" fmla="*/ 0 h 461962"/>
                <a:gd name="connsiteX1" fmla="*/ 2393714 w 2393714"/>
                <a:gd name="connsiteY1" fmla="*/ 4762 h 461962"/>
                <a:gd name="connsiteX2" fmla="*/ 2341327 w 2393714"/>
                <a:gd name="connsiteY2" fmla="*/ 461962 h 461962"/>
                <a:gd name="connsiteX3" fmla="*/ 59531 w 2393714"/>
                <a:gd name="connsiteY3" fmla="*/ 461962 h 461962"/>
                <a:gd name="connsiteX4" fmla="*/ 0 w 2393714"/>
                <a:gd name="connsiteY4" fmla="*/ 0 h 46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3714" h="461962">
                  <a:moveTo>
                    <a:pt x="0" y="0"/>
                  </a:moveTo>
                  <a:lnTo>
                    <a:pt x="2393714" y="4762"/>
                  </a:lnTo>
                  <a:lnTo>
                    <a:pt x="2341327" y="461962"/>
                  </a:lnTo>
                  <a:lnTo>
                    <a:pt x="59531" y="461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087440" y="3266801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智能小车展示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 useBgFill="1">
          <p:nvSpPr>
            <p:cNvPr id="5" name="文本框 4"/>
            <p:cNvSpPr txBox="1"/>
            <p:nvPr/>
          </p:nvSpPr>
          <p:spPr>
            <a:xfrm>
              <a:off x="4215406" y="2000643"/>
              <a:ext cx="3775393" cy="70788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000" b="1" dirty="0" smtClean="0">
                  <a:latin typeface="+mj-ea"/>
                  <a:ea typeface="+mj-ea"/>
                </a:rPr>
                <a:t>第一次项目报告</a:t>
              </a:r>
              <a:endParaRPr lang="zh-CN" altLang="en-US" sz="4000" b="1" dirty="0">
                <a:latin typeface="+mj-ea"/>
                <a:ea typeface="+mj-ea"/>
              </a:endParaRPr>
            </a:p>
          </p:txBody>
        </p:sp>
        <p:sp useBgFill="1">
          <p:nvSpPr>
            <p:cNvPr id="13" name="文本框 12"/>
            <p:cNvSpPr txBox="1"/>
            <p:nvPr/>
          </p:nvSpPr>
          <p:spPr>
            <a:xfrm>
              <a:off x="6010733" y="2697212"/>
              <a:ext cx="184731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cxnSp>
          <p:nvCxnSpPr>
            <p:cNvPr id="15" name="直接连接符 14"/>
            <p:cNvCxnSpPr>
              <a:stCxn id="10" idx="4"/>
            </p:cNvCxnSpPr>
            <p:nvPr/>
          </p:nvCxnSpPr>
          <p:spPr>
            <a:xfrm flipH="1" flipV="1">
              <a:off x="6103102" y="4284922"/>
              <a:ext cx="6791" cy="846224"/>
            </a:xfrm>
            <a:prstGeom prst="line">
              <a:avLst/>
            </a:prstGeom>
            <a:ln w="12700" cap="rnd">
              <a:solidFill>
                <a:srgbClr val="7D4178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6065116" y="4266331"/>
              <a:ext cx="75971" cy="75971"/>
            </a:xfrm>
            <a:prstGeom prst="ellipse">
              <a:avLst/>
            </a:pr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5633526" y="1192181"/>
              <a:ext cx="952734" cy="545478"/>
            </a:xfrm>
            <a:custGeom>
              <a:avLst/>
              <a:gdLst>
                <a:gd name="T0" fmla="*/ 2804 w 3043"/>
                <a:gd name="T1" fmla="*/ 712 h 1741"/>
                <a:gd name="T2" fmla="*/ 2804 w 3043"/>
                <a:gd name="T3" fmla="*/ 1190 h 1741"/>
                <a:gd name="T4" fmla="*/ 2903 w 3043"/>
                <a:gd name="T5" fmla="*/ 1291 h 1741"/>
                <a:gd name="T6" fmla="*/ 2696 w 3043"/>
                <a:gd name="T7" fmla="*/ 1509 h 1741"/>
                <a:gd name="T8" fmla="*/ 2485 w 3043"/>
                <a:gd name="T9" fmla="*/ 1297 h 1741"/>
                <a:gd name="T10" fmla="*/ 2629 w 3043"/>
                <a:gd name="T11" fmla="*/ 1165 h 1741"/>
                <a:gd name="T12" fmla="*/ 2629 w 3043"/>
                <a:gd name="T13" fmla="*/ 787 h 1741"/>
                <a:gd name="T14" fmla="*/ 1686 w 3043"/>
                <a:gd name="T15" fmla="*/ 1183 h 1741"/>
                <a:gd name="T16" fmla="*/ 1318 w 3043"/>
                <a:gd name="T17" fmla="*/ 1193 h 1741"/>
                <a:gd name="T18" fmla="*/ 226 w 3043"/>
                <a:gd name="T19" fmla="*/ 752 h 1741"/>
                <a:gd name="T20" fmla="*/ 229 w 3043"/>
                <a:gd name="T21" fmla="*/ 498 h 1741"/>
                <a:gd name="T22" fmla="*/ 1286 w 3043"/>
                <a:gd name="T23" fmla="*/ 98 h 1741"/>
                <a:gd name="T24" fmla="*/ 1666 w 3043"/>
                <a:gd name="T25" fmla="*/ 73 h 1741"/>
                <a:gd name="T26" fmla="*/ 2791 w 3043"/>
                <a:gd name="T27" fmla="*/ 520 h 1741"/>
                <a:gd name="T28" fmla="*/ 2804 w 3043"/>
                <a:gd name="T29" fmla="*/ 712 h 1741"/>
                <a:gd name="T30" fmla="*/ 2804 w 3043"/>
                <a:gd name="T31" fmla="*/ 712 h 1741"/>
                <a:gd name="T32" fmla="*/ 2804 w 3043"/>
                <a:gd name="T33" fmla="*/ 712 h 1741"/>
                <a:gd name="T34" fmla="*/ 1716 w 3043"/>
                <a:gd name="T35" fmla="*/ 1372 h 1741"/>
                <a:gd name="T36" fmla="*/ 2280 w 3043"/>
                <a:gd name="T37" fmla="*/ 1114 h 1741"/>
                <a:gd name="T38" fmla="*/ 2280 w 3043"/>
                <a:gd name="T39" fmla="*/ 1440 h 1741"/>
                <a:gd name="T40" fmla="*/ 1505 w 3043"/>
                <a:gd name="T41" fmla="*/ 1741 h 1741"/>
                <a:gd name="T42" fmla="*/ 685 w 3043"/>
                <a:gd name="T43" fmla="*/ 1440 h 1741"/>
                <a:gd name="T44" fmla="*/ 685 w 3043"/>
                <a:gd name="T45" fmla="*/ 1165 h 1741"/>
                <a:gd name="T46" fmla="*/ 1269 w 3043"/>
                <a:gd name="T47" fmla="*/ 1372 h 1741"/>
                <a:gd name="T48" fmla="*/ 1716 w 3043"/>
                <a:gd name="T49" fmla="*/ 1372 h 1741"/>
                <a:gd name="T50" fmla="*/ 1716 w 3043"/>
                <a:gd name="T51" fmla="*/ 1372 h 1741"/>
                <a:gd name="T52" fmla="*/ 1716 w 3043"/>
                <a:gd name="T53" fmla="*/ 1372 h 1741"/>
                <a:gd name="T54" fmla="*/ 1716 w 3043"/>
                <a:gd name="T55" fmla="*/ 1372 h 1741"/>
                <a:gd name="T56" fmla="*/ 1716 w 3043"/>
                <a:gd name="T57" fmla="*/ 1372 h 1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43" h="1741">
                  <a:moveTo>
                    <a:pt x="2804" y="712"/>
                  </a:moveTo>
                  <a:cubicBezTo>
                    <a:pt x="2804" y="1190"/>
                    <a:pt x="2804" y="1190"/>
                    <a:pt x="2804" y="1190"/>
                  </a:cubicBezTo>
                  <a:cubicBezTo>
                    <a:pt x="2903" y="1291"/>
                    <a:pt x="2903" y="1291"/>
                    <a:pt x="2903" y="1291"/>
                  </a:cubicBezTo>
                  <a:cubicBezTo>
                    <a:pt x="2696" y="1509"/>
                    <a:pt x="2696" y="1509"/>
                    <a:pt x="2696" y="1509"/>
                  </a:cubicBezTo>
                  <a:cubicBezTo>
                    <a:pt x="2485" y="1297"/>
                    <a:pt x="2485" y="1297"/>
                    <a:pt x="2485" y="1297"/>
                  </a:cubicBezTo>
                  <a:cubicBezTo>
                    <a:pt x="2629" y="1165"/>
                    <a:pt x="2629" y="1165"/>
                    <a:pt x="2629" y="1165"/>
                  </a:cubicBezTo>
                  <a:cubicBezTo>
                    <a:pt x="2629" y="787"/>
                    <a:pt x="2629" y="787"/>
                    <a:pt x="2629" y="787"/>
                  </a:cubicBezTo>
                  <a:cubicBezTo>
                    <a:pt x="2018" y="1042"/>
                    <a:pt x="1822" y="1121"/>
                    <a:pt x="1686" y="1183"/>
                  </a:cubicBezTo>
                  <a:cubicBezTo>
                    <a:pt x="1551" y="1245"/>
                    <a:pt x="1453" y="1244"/>
                    <a:pt x="1318" y="1193"/>
                  </a:cubicBezTo>
                  <a:cubicBezTo>
                    <a:pt x="1184" y="1142"/>
                    <a:pt x="544" y="906"/>
                    <a:pt x="226" y="752"/>
                  </a:cubicBezTo>
                  <a:cubicBezTo>
                    <a:pt x="14" y="650"/>
                    <a:pt x="0" y="585"/>
                    <a:pt x="229" y="498"/>
                  </a:cubicBezTo>
                  <a:cubicBezTo>
                    <a:pt x="529" y="383"/>
                    <a:pt x="1024" y="199"/>
                    <a:pt x="1286" y="98"/>
                  </a:cubicBezTo>
                  <a:cubicBezTo>
                    <a:pt x="1441" y="35"/>
                    <a:pt x="1523" y="0"/>
                    <a:pt x="1666" y="73"/>
                  </a:cubicBezTo>
                  <a:cubicBezTo>
                    <a:pt x="1920" y="179"/>
                    <a:pt x="2502" y="399"/>
                    <a:pt x="2791" y="520"/>
                  </a:cubicBezTo>
                  <a:cubicBezTo>
                    <a:pt x="3043" y="631"/>
                    <a:pt x="2874" y="667"/>
                    <a:pt x="2804" y="712"/>
                  </a:cubicBezTo>
                  <a:cubicBezTo>
                    <a:pt x="2804" y="712"/>
                    <a:pt x="2804" y="712"/>
                    <a:pt x="2804" y="712"/>
                  </a:cubicBezTo>
                  <a:cubicBezTo>
                    <a:pt x="2804" y="712"/>
                    <a:pt x="2804" y="712"/>
                    <a:pt x="2804" y="712"/>
                  </a:cubicBezTo>
                  <a:close/>
                  <a:moveTo>
                    <a:pt x="1716" y="1372"/>
                  </a:moveTo>
                  <a:cubicBezTo>
                    <a:pt x="1864" y="1311"/>
                    <a:pt x="2063" y="1209"/>
                    <a:pt x="2280" y="1114"/>
                  </a:cubicBezTo>
                  <a:cubicBezTo>
                    <a:pt x="2280" y="1440"/>
                    <a:pt x="2280" y="1440"/>
                    <a:pt x="2280" y="1440"/>
                  </a:cubicBezTo>
                  <a:cubicBezTo>
                    <a:pt x="2280" y="1440"/>
                    <a:pt x="1999" y="1741"/>
                    <a:pt x="1505" y="1741"/>
                  </a:cubicBezTo>
                  <a:cubicBezTo>
                    <a:pt x="973" y="1741"/>
                    <a:pt x="685" y="1440"/>
                    <a:pt x="685" y="1440"/>
                  </a:cubicBezTo>
                  <a:cubicBezTo>
                    <a:pt x="685" y="1165"/>
                    <a:pt x="685" y="1165"/>
                    <a:pt x="685" y="1165"/>
                  </a:cubicBezTo>
                  <a:cubicBezTo>
                    <a:pt x="853" y="1234"/>
                    <a:pt x="1041" y="1293"/>
                    <a:pt x="1269" y="1372"/>
                  </a:cubicBezTo>
                  <a:cubicBezTo>
                    <a:pt x="1410" y="1423"/>
                    <a:pt x="1588" y="1440"/>
                    <a:pt x="1716" y="1372"/>
                  </a:cubicBezTo>
                  <a:cubicBezTo>
                    <a:pt x="1716" y="1372"/>
                    <a:pt x="1716" y="1372"/>
                    <a:pt x="1716" y="1372"/>
                  </a:cubicBezTo>
                  <a:cubicBezTo>
                    <a:pt x="1716" y="1372"/>
                    <a:pt x="1716" y="1372"/>
                    <a:pt x="1716" y="1372"/>
                  </a:cubicBezTo>
                  <a:close/>
                  <a:moveTo>
                    <a:pt x="1716" y="1372"/>
                  </a:moveTo>
                  <a:cubicBezTo>
                    <a:pt x="1716" y="1372"/>
                    <a:pt x="1716" y="1372"/>
                    <a:pt x="1716" y="1372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299959" y="5125489"/>
            <a:ext cx="4257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小组成员：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江流洋  龙彦兵  曹琛  邓超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5147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289550" y="0"/>
            <a:ext cx="1612901" cy="382408"/>
            <a:chOff x="5289550" y="0"/>
            <a:chExt cx="1612901" cy="382408"/>
          </a:xfrm>
        </p:grpSpPr>
        <p:sp>
          <p:nvSpPr>
            <p:cNvPr id="14" name="矩形 13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289550" y="13076"/>
              <a:ext cx="1612901" cy="369332"/>
              <a:chOff x="4991099" y="55400"/>
              <a:chExt cx="1612901" cy="3693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初步使用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02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文本框 3"/>
          <p:cNvSpPr txBox="1"/>
          <p:nvPr/>
        </p:nvSpPr>
        <p:spPr>
          <a:xfrm>
            <a:off x="3722537" y="2676525"/>
            <a:ext cx="5276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400" dirty="0" smtClean="0"/>
              <a:t>红外、超声波测距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3672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4" y="2777425"/>
            <a:ext cx="3214736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4800" b="1" dirty="0" smtClean="0">
                <a:latin typeface="+mj-ea"/>
                <a:cs typeface="微软雅黑"/>
              </a:rPr>
              <a:t>后续计划</a:t>
            </a:r>
            <a:endParaRPr lang="zh-CN" altLang="en-US" sz="4800" b="1" dirty="0">
              <a:latin typeface="+mj-ea"/>
              <a:cs typeface="微软雅黑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 smtClean="0">
                <a:latin typeface="+mj-ea"/>
                <a:ea typeface="+mj-ea"/>
                <a:cs typeface="微软雅黑"/>
              </a:rPr>
              <a:t>03</a:t>
            </a:r>
            <a:endParaRPr lang="en-US" altLang="zh-CN" sz="4800" dirty="0">
              <a:latin typeface="+mj-ea"/>
              <a:ea typeface="+mj-ea"/>
              <a:cs typeface="微软雅黑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69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289550" y="0"/>
            <a:ext cx="1612901" cy="382408"/>
            <a:chOff x="5289550" y="0"/>
            <a:chExt cx="1612901" cy="382408"/>
          </a:xfrm>
        </p:grpSpPr>
        <p:sp>
          <p:nvSpPr>
            <p:cNvPr id="14" name="矩形 13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289550" y="13076"/>
              <a:ext cx="1612901" cy="369332"/>
              <a:chOff x="4991099" y="55400"/>
              <a:chExt cx="1612901" cy="3693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续计划程</a:t>
                </a:r>
                <a:endParaRPr lang="zh-CN" altLang="en-US" sz="1600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03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" name="直接连接符 4"/>
          <p:cNvCxnSpPr/>
          <p:nvPr/>
        </p:nvCxnSpPr>
        <p:spPr>
          <a:xfrm>
            <a:off x="1420536" y="6275123"/>
            <a:ext cx="2007384" cy="24077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headEnd type="oval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427920" y="4646069"/>
            <a:ext cx="0" cy="1656000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427920" y="4644414"/>
            <a:ext cx="2715857" cy="32575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3118518" y="5000000"/>
            <a:ext cx="2366772" cy="683389"/>
            <a:chOff x="5689020" y="1860541"/>
            <a:chExt cx="2366772" cy="683389"/>
          </a:xfrm>
        </p:grpSpPr>
        <p:sp>
          <p:nvSpPr>
            <p:cNvPr id="53" name="椭圆 52"/>
            <p:cNvSpPr/>
            <p:nvPr/>
          </p:nvSpPr>
          <p:spPr>
            <a:xfrm>
              <a:off x="5934075" y="2136828"/>
              <a:ext cx="120650" cy="120650"/>
            </a:xfrm>
            <a:prstGeom prst="ellipse">
              <a:avLst/>
            </a:prstGeom>
            <a:solidFill>
              <a:srgbClr val="AB4A7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6229651" y="1860541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000" b="1" kern="0" dirty="0" smtClean="0">
                  <a:ea typeface="微软雅黑" charset="0"/>
                </a:rPr>
                <a:t>步骤一</a:t>
              </a:r>
              <a:endParaRPr lang="en-US" altLang="zh-CN" sz="2000" b="1" kern="0" dirty="0">
                <a:ea typeface="微软雅黑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229651" y="2163120"/>
              <a:ext cx="1826141" cy="3808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kern="0" dirty="0" smtClean="0">
                  <a:solidFill>
                    <a:srgbClr val="FF0000"/>
                  </a:solidFill>
                  <a:ea typeface="微软雅黑" charset="0"/>
                </a:rPr>
                <a:t>学好课堂基本知识</a:t>
              </a:r>
              <a:endParaRPr lang="en-US" altLang="zh-CN" sz="1600" kern="0" dirty="0">
                <a:solidFill>
                  <a:srgbClr val="FF0000"/>
                </a:solidFill>
                <a:ea typeface="微软雅黑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689020" y="2012029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endParaRPr lang="en-US" altLang="zh-CN" sz="2000" kern="0" dirty="0">
                <a:latin typeface="+mj-ea"/>
                <a:ea typeface="+mj-ea"/>
              </a:endParaRPr>
            </a:p>
          </p:txBody>
        </p:sp>
      </p:grpSp>
      <p:cxnSp>
        <p:nvCxnSpPr>
          <p:cNvPr id="68" name="直接连接符 67"/>
          <p:cNvCxnSpPr/>
          <p:nvPr/>
        </p:nvCxnSpPr>
        <p:spPr>
          <a:xfrm>
            <a:off x="6143777" y="3011009"/>
            <a:ext cx="0" cy="1656000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6143777" y="3009354"/>
            <a:ext cx="2715857" cy="32575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5834375" y="3364940"/>
            <a:ext cx="2090426" cy="1003477"/>
            <a:chOff x="5689020" y="1860541"/>
            <a:chExt cx="2090426" cy="1003477"/>
          </a:xfrm>
        </p:grpSpPr>
        <p:sp>
          <p:nvSpPr>
            <p:cNvPr id="74" name="椭圆 73"/>
            <p:cNvSpPr/>
            <p:nvPr/>
          </p:nvSpPr>
          <p:spPr>
            <a:xfrm>
              <a:off x="5934075" y="2136828"/>
              <a:ext cx="120650" cy="120650"/>
            </a:xfrm>
            <a:prstGeom prst="ellipse">
              <a:avLst/>
            </a:prstGeom>
            <a:solidFill>
              <a:srgbClr val="AB4A7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6229651" y="1860541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000" b="1" kern="0" dirty="0" smtClean="0">
                  <a:ea typeface="微软雅黑" charset="0"/>
                </a:rPr>
                <a:t>步骤二</a:t>
              </a:r>
              <a:endParaRPr lang="en-US" altLang="zh-CN" sz="2000" b="1" kern="0" dirty="0">
                <a:ea typeface="微软雅黑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229652" y="2163120"/>
              <a:ext cx="1549794" cy="700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kern="0" dirty="0" smtClean="0">
                  <a:solidFill>
                    <a:srgbClr val="FF0000"/>
                  </a:solidFill>
                  <a:ea typeface="微软雅黑" charset="0"/>
                </a:rPr>
                <a:t>课外学习各种机器学习的库</a:t>
              </a:r>
              <a:endParaRPr lang="en-US" altLang="zh-CN" sz="1600" kern="0" dirty="0">
                <a:solidFill>
                  <a:srgbClr val="FF0000"/>
                </a:solidFill>
                <a:ea typeface="微软雅黑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689020" y="2012029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endParaRPr lang="en-US" altLang="zh-CN" sz="2000" kern="0" dirty="0">
                <a:latin typeface="+mj-ea"/>
                <a:ea typeface="+mj-ea"/>
              </a:endParaRPr>
            </a:p>
          </p:txBody>
        </p:sp>
      </p:grpSp>
      <p:cxnSp>
        <p:nvCxnSpPr>
          <p:cNvPr id="86" name="直接连接符 85"/>
          <p:cNvCxnSpPr/>
          <p:nvPr/>
        </p:nvCxnSpPr>
        <p:spPr>
          <a:xfrm>
            <a:off x="8859634" y="1422419"/>
            <a:ext cx="0" cy="1656000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8859634" y="1420764"/>
            <a:ext cx="2715857" cy="32575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8550232" y="1776350"/>
            <a:ext cx="2673802" cy="1003477"/>
            <a:chOff x="5689020" y="1860541"/>
            <a:chExt cx="2673802" cy="1003477"/>
          </a:xfrm>
        </p:grpSpPr>
        <p:sp>
          <p:nvSpPr>
            <p:cNvPr id="89" name="椭圆 88"/>
            <p:cNvSpPr/>
            <p:nvPr/>
          </p:nvSpPr>
          <p:spPr>
            <a:xfrm>
              <a:off x="5934075" y="2136828"/>
              <a:ext cx="120650" cy="120650"/>
            </a:xfrm>
            <a:prstGeom prst="ellipse">
              <a:avLst/>
            </a:prstGeom>
            <a:solidFill>
              <a:srgbClr val="AB4A7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6229651" y="1860541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000" b="1" kern="0" dirty="0" smtClean="0">
                  <a:ea typeface="微软雅黑" charset="0"/>
                </a:rPr>
                <a:t>步骤三</a:t>
              </a:r>
              <a:endParaRPr lang="en-US" altLang="zh-CN" sz="2000" b="1" kern="0" dirty="0">
                <a:ea typeface="微软雅黑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229651" y="2163120"/>
              <a:ext cx="2133171" cy="700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kern="0" dirty="0">
                  <a:solidFill>
                    <a:srgbClr val="FF0000"/>
                  </a:solidFill>
                  <a:ea typeface="微软雅黑" charset="0"/>
                </a:rPr>
                <a:t>使</a:t>
              </a:r>
              <a:r>
                <a:rPr lang="zh-CN" altLang="en-US" sz="1600" kern="0" dirty="0" smtClean="0">
                  <a:solidFill>
                    <a:srgbClr val="FF0000"/>
                  </a:solidFill>
                  <a:ea typeface="微软雅黑" charset="0"/>
                </a:rPr>
                <a:t>小车智能化，但具体方向还在讨论当中</a:t>
              </a:r>
              <a:endParaRPr lang="en-US" altLang="zh-CN" sz="1600" kern="0" dirty="0" smtClean="0">
                <a:solidFill>
                  <a:srgbClr val="FF0000"/>
                </a:solidFill>
                <a:ea typeface="微软雅黑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5689020" y="2012029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endParaRPr lang="en-US" altLang="zh-CN" sz="2000" kern="0" dirty="0">
                <a:latin typeface="+mj-ea"/>
                <a:ea typeface="+mj-ea"/>
              </a:endParaRPr>
            </a:p>
          </p:txBody>
        </p:sp>
      </p:grpSp>
      <p:sp>
        <p:nvSpPr>
          <p:cNvPr id="28" name="右箭头 27"/>
          <p:cNvSpPr/>
          <p:nvPr/>
        </p:nvSpPr>
        <p:spPr>
          <a:xfrm rot="19500137">
            <a:off x="414955" y="2513087"/>
            <a:ext cx="5877424" cy="1046731"/>
          </a:xfrm>
          <a:custGeom>
            <a:avLst/>
            <a:gdLst>
              <a:gd name="connsiteX0" fmla="*/ 0 w 6825124"/>
              <a:gd name="connsiteY0" fmla="*/ 277640 h 1110560"/>
              <a:gd name="connsiteX1" fmla="*/ 5525769 w 6825124"/>
              <a:gd name="connsiteY1" fmla="*/ 277640 h 1110560"/>
              <a:gd name="connsiteX2" fmla="*/ 5525769 w 6825124"/>
              <a:gd name="connsiteY2" fmla="*/ 0 h 1110560"/>
              <a:gd name="connsiteX3" fmla="*/ 6825124 w 6825124"/>
              <a:gd name="connsiteY3" fmla="*/ 555280 h 1110560"/>
              <a:gd name="connsiteX4" fmla="*/ 5525769 w 6825124"/>
              <a:gd name="connsiteY4" fmla="*/ 1110560 h 1110560"/>
              <a:gd name="connsiteX5" fmla="*/ 5525769 w 6825124"/>
              <a:gd name="connsiteY5" fmla="*/ 832920 h 1110560"/>
              <a:gd name="connsiteX6" fmla="*/ 0 w 6825124"/>
              <a:gd name="connsiteY6" fmla="*/ 832920 h 1110560"/>
              <a:gd name="connsiteX7" fmla="*/ 0 w 6825124"/>
              <a:gd name="connsiteY7" fmla="*/ 277640 h 1110560"/>
              <a:gd name="connsiteX0" fmla="*/ 0 w 6825124"/>
              <a:gd name="connsiteY0" fmla="*/ 277640 h 1110560"/>
              <a:gd name="connsiteX1" fmla="*/ 5525769 w 6825124"/>
              <a:gd name="connsiteY1" fmla="*/ 277640 h 1110560"/>
              <a:gd name="connsiteX2" fmla="*/ 5525769 w 6825124"/>
              <a:gd name="connsiteY2" fmla="*/ 0 h 1110560"/>
              <a:gd name="connsiteX3" fmla="*/ 6825124 w 6825124"/>
              <a:gd name="connsiteY3" fmla="*/ 555280 h 1110560"/>
              <a:gd name="connsiteX4" fmla="*/ 5525769 w 6825124"/>
              <a:gd name="connsiteY4" fmla="*/ 1110560 h 1110560"/>
              <a:gd name="connsiteX5" fmla="*/ 5525769 w 6825124"/>
              <a:gd name="connsiteY5" fmla="*/ 832920 h 1110560"/>
              <a:gd name="connsiteX6" fmla="*/ 0 w 6825124"/>
              <a:gd name="connsiteY6" fmla="*/ 277640 h 1110560"/>
              <a:gd name="connsiteX0" fmla="*/ 0 w 6812661"/>
              <a:gd name="connsiteY0" fmla="*/ 503414 h 1110560"/>
              <a:gd name="connsiteX1" fmla="*/ 5513306 w 6812661"/>
              <a:gd name="connsiteY1" fmla="*/ 277640 h 1110560"/>
              <a:gd name="connsiteX2" fmla="*/ 5513306 w 6812661"/>
              <a:gd name="connsiteY2" fmla="*/ 0 h 1110560"/>
              <a:gd name="connsiteX3" fmla="*/ 6812661 w 6812661"/>
              <a:gd name="connsiteY3" fmla="*/ 555280 h 1110560"/>
              <a:gd name="connsiteX4" fmla="*/ 5513306 w 6812661"/>
              <a:gd name="connsiteY4" fmla="*/ 1110560 h 1110560"/>
              <a:gd name="connsiteX5" fmla="*/ 5513306 w 6812661"/>
              <a:gd name="connsiteY5" fmla="*/ 832920 h 1110560"/>
              <a:gd name="connsiteX6" fmla="*/ 0 w 6812661"/>
              <a:gd name="connsiteY6" fmla="*/ 503414 h 1110560"/>
              <a:gd name="connsiteX0" fmla="*/ 0 w 6812661"/>
              <a:gd name="connsiteY0" fmla="*/ 503414 h 1110560"/>
              <a:gd name="connsiteX1" fmla="*/ 5513306 w 6812661"/>
              <a:gd name="connsiteY1" fmla="*/ 277640 h 1110560"/>
              <a:gd name="connsiteX2" fmla="*/ 5513306 w 6812661"/>
              <a:gd name="connsiteY2" fmla="*/ 0 h 1110560"/>
              <a:gd name="connsiteX3" fmla="*/ 6812661 w 6812661"/>
              <a:gd name="connsiteY3" fmla="*/ 555280 h 1110560"/>
              <a:gd name="connsiteX4" fmla="*/ 5513306 w 6812661"/>
              <a:gd name="connsiteY4" fmla="*/ 1110560 h 1110560"/>
              <a:gd name="connsiteX5" fmla="*/ 5513306 w 6812661"/>
              <a:gd name="connsiteY5" fmla="*/ 832920 h 1110560"/>
              <a:gd name="connsiteX6" fmla="*/ 0 w 6812661"/>
              <a:gd name="connsiteY6" fmla="*/ 503414 h 1110560"/>
              <a:gd name="connsiteX0" fmla="*/ 0 w 6812661"/>
              <a:gd name="connsiteY0" fmla="*/ 503414 h 1110560"/>
              <a:gd name="connsiteX1" fmla="*/ 5513306 w 6812661"/>
              <a:gd name="connsiteY1" fmla="*/ 277640 h 1110560"/>
              <a:gd name="connsiteX2" fmla="*/ 5513306 w 6812661"/>
              <a:gd name="connsiteY2" fmla="*/ 0 h 1110560"/>
              <a:gd name="connsiteX3" fmla="*/ 6812661 w 6812661"/>
              <a:gd name="connsiteY3" fmla="*/ 555280 h 1110560"/>
              <a:gd name="connsiteX4" fmla="*/ 5513306 w 6812661"/>
              <a:gd name="connsiteY4" fmla="*/ 1110560 h 1110560"/>
              <a:gd name="connsiteX5" fmla="*/ 5513306 w 6812661"/>
              <a:gd name="connsiteY5" fmla="*/ 832920 h 1110560"/>
              <a:gd name="connsiteX6" fmla="*/ 0 w 6812661"/>
              <a:gd name="connsiteY6" fmla="*/ 503414 h 1110560"/>
              <a:gd name="connsiteX0" fmla="*/ 0 w 6812661"/>
              <a:gd name="connsiteY0" fmla="*/ 503414 h 1110560"/>
              <a:gd name="connsiteX1" fmla="*/ 5513306 w 6812661"/>
              <a:gd name="connsiteY1" fmla="*/ 277640 h 1110560"/>
              <a:gd name="connsiteX2" fmla="*/ 5513306 w 6812661"/>
              <a:gd name="connsiteY2" fmla="*/ 0 h 1110560"/>
              <a:gd name="connsiteX3" fmla="*/ 6812661 w 6812661"/>
              <a:gd name="connsiteY3" fmla="*/ 555280 h 1110560"/>
              <a:gd name="connsiteX4" fmla="*/ 5513306 w 6812661"/>
              <a:gd name="connsiteY4" fmla="*/ 1110560 h 1110560"/>
              <a:gd name="connsiteX5" fmla="*/ 5513306 w 6812661"/>
              <a:gd name="connsiteY5" fmla="*/ 832920 h 1110560"/>
              <a:gd name="connsiteX6" fmla="*/ 0 w 6812661"/>
              <a:gd name="connsiteY6" fmla="*/ 503414 h 1110560"/>
              <a:gd name="connsiteX0" fmla="*/ 0 w 6812661"/>
              <a:gd name="connsiteY0" fmla="*/ 503414 h 1110560"/>
              <a:gd name="connsiteX1" fmla="*/ 5513306 w 6812661"/>
              <a:gd name="connsiteY1" fmla="*/ 277640 h 1110560"/>
              <a:gd name="connsiteX2" fmla="*/ 5513306 w 6812661"/>
              <a:gd name="connsiteY2" fmla="*/ 0 h 1110560"/>
              <a:gd name="connsiteX3" fmla="*/ 6812661 w 6812661"/>
              <a:gd name="connsiteY3" fmla="*/ 555280 h 1110560"/>
              <a:gd name="connsiteX4" fmla="*/ 5513306 w 6812661"/>
              <a:gd name="connsiteY4" fmla="*/ 1110560 h 1110560"/>
              <a:gd name="connsiteX5" fmla="*/ 5513306 w 6812661"/>
              <a:gd name="connsiteY5" fmla="*/ 832920 h 1110560"/>
              <a:gd name="connsiteX6" fmla="*/ 0 w 6812661"/>
              <a:gd name="connsiteY6" fmla="*/ 503414 h 1110560"/>
              <a:gd name="connsiteX0" fmla="*/ 0 w 6846029"/>
              <a:gd name="connsiteY0" fmla="*/ 503414 h 1110560"/>
              <a:gd name="connsiteX1" fmla="*/ 5513306 w 6846029"/>
              <a:gd name="connsiteY1" fmla="*/ 277640 h 1110560"/>
              <a:gd name="connsiteX2" fmla="*/ 5513306 w 6846029"/>
              <a:gd name="connsiteY2" fmla="*/ 0 h 1110560"/>
              <a:gd name="connsiteX3" fmla="*/ 6846029 w 6846029"/>
              <a:gd name="connsiteY3" fmla="*/ 633901 h 1110560"/>
              <a:gd name="connsiteX4" fmla="*/ 5513306 w 6846029"/>
              <a:gd name="connsiteY4" fmla="*/ 1110560 h 1110560"/>
              <a:gd name="connsiteX5" fmla="*/ 5513306 w 6846029"/>
              <a:gd name="connsiteY5" fmla="*/ 832920 h 1110560"/>
              <a:gd name="connsiteX6" fmla="*/ 0 w 6846029"/>
              <a:gd name="connsiteY6" fmla="*/ 503414 h 1110560"/>
              <a:gd name="connsiteX0" fmla="*/ 0 w 6846029"/>
              <a:gd name="connsiteY0" fmla="*/ 503414 h 1110560"/>
              <a:gd name="connsiteX1" fmla="*/ 5664602 w 6846029"/>
              <a:gd name="connsiteY1" fmla="*/ 361466 h 1110560"/>
              <a:gd name="connsiteX2" fmla="*/ 5513306 w 6846029"/>
              <a:gd name="connsiteY2" fmla="*/ 0 h 1110560"/>
              <a:gd name="connsiteX3" fmla="*/ 6846029 w 6846029"/>
              <a:gd name="connsiteY3" fmla="*/ 633901 h 1110560"/>
              <a:gd name="connsiteX4" fmla="*/ 5513306 w 6846029"/>
              <a:gd name="connsiteY4" fmla="*/ 1110560 h 1110560"/>
              <a:gd name="connsiteX5" fmla="*/ 5513306 w 6846029"/>
              <a:gd name="connsiteY5" fmla="*/ 832920 h 1110560"/>
              <a:gd name="connsiteX6" fmla="*/ 0 w 6846029"/>
              <a:gd name="connsiteY6" fmla="*/ 503414 h 1110560"/>
              <a:gd name="connsiteX0" fmla="*/ 0 w 6846029"/>
              <a:gd name="connsiteY0" fmla="*/ 503414 h 1110560"/>
              <a:gd name="connsiteX1" fmla="*/ 5664602 w 6846029"/>
              <a:gd name="connsiteY1" fmla="*/ 361466 h 1110560"/>
              <a:gd name="connsiteX2" fmla="*/ 5513306 w 6846029"/>
              <a:gd name="connsiteY2" fmla="*/ 0 h 1110560"/>
              <a:gd name="connsiteX3" fmla="*/ 6846029 w 6846029"/>
              <a:gd name="connsiteY3" fmla="*/ 633901 h 1110560"/>
              <a:gd name="connsiteX4" fmla="*/ 5513306 w 6846029"/>
              <a:gd name="connsiteY4" fmla="*/ 1110560 h 1110560"/>
              <a:gd name="connsiteX5" fmla="*/ 5513306 w 6846029"/>
              <a:gd name="connsiteY5" fmla="*/ 832920 h 1110560"/>
              <a:gd name="connsiteX6" fmla="*/ 0 w 6846029"/>
              <a:gd name="connsiteY6" fmla="*/ 503414 h 1110560"/>
              <a:gd name="connsiteX0" fmla="*/ 0 w 6846029"/>
              <a:gd name="connsiteY0" fmla="*/ 503414 h 1110560"/>
              <a:gd name="connsiteX1" fmla="*/ 5664602 w 6846029"/>
              <a:gd name="connsiteY1" fmla="*/ 361466 h 1110560"/>
              <a:gd name="connsiteX2" fmla="*/ 5513306 w 6846029"/>
              <a:gd name="connsiteY2" fmla="*/ 0 h 1110560"/>
              <a:gd name="connsiteX3" fmla="*/ 6846029 w 6846029"/>
              <a:gd name="connsiteY3" fmla="*/ 633901 h 1110560"/>
              <a:gd name="connsiteX4" fmla="*/ 5513306 w 6846029"/>
              <a:gd name="connsiteY4" fmla="*/ 1110560 h 1110560"/>
              <a:gd name="connsiteX5" fmla="*/ 5649047 w 6846029"/>
              <a:gd name="connsiteY5" fmla="*/ 717972 h 1110560"/>
              <a:gd name="connsiteX6" fmla="*/ 0 w 6846029"/>
              <a:gd name="connsiteY6" fmla="*/ 503414 h 1110560"/>
              <a:gd name="connsiteX0" fmla="*/ 0 w 6846029"/>
              <a:gd name="connsiteY0" fmla="*/ 503414 h 1110560"/>
              <a:gd name="connsiteX1" fmla="*/ 5664602 w 6846029"/>
              <a:gd name="connsiteY1" fmla="*/ 361466 h 1110560"/>
              <a:gd name="connsiteX2" fmla="*/ 5513306 w 6846029"/>
              <a:gd name="connsiteY2" fmla="*/ 0 h 1110560"/>
              <a:gd name="connsiteX3" fmla="*/ 6846029 w 6846029"/>
              <a:gd name="connsiteY3" fmla="*/ 633901 h 1110560"/>
              <a:gd name="connsiteX4" fmla="*/ 5513306 w 6846029"/>
              <a:gd name="connsiteY4" fmla="*/ 1110560 h 1110560"/>
              <a:gd name="connsiteX5" fmla="*/ 5649047 w 6846029"/>
              <a:gd name="connsiteY5" fmla="*/ 717972 h 1110560"/>
              <a:gd name="connsiteX6" fmla="*/ 0 w 6846029"/>
              <a:gd name="connsiteY6" fmla="*/ 503414 h 1110560"/>
              <a:gd name="connsiteX0" fmla="*/ 0 w 6608706"/>
              <a:gd name="connsiteY0" fmla="*/ 669575 h 1110560"/>
              <a:gd name="connsiteX1" fmla="*/ 5427279 w 6608706"/>
              <a:gd name="connsiteY1" fmla="*/ 361466 h 1110560"/>
              <a:gd name="connsiteX2" fmla="*/ 5275983 w 6608706"/>
              <a:gd name="connsiteY2" fmla="*/ 0 h 1110560"/>
              <a:gd name="connsiteX3" fmla="*/ 6608706 w 6608706"/>
              <a:gd name="connsiteY3" fmla="*/ 633901 h 1110560"/>
              <a:gd name="connsiteX4" fmla="*/ 5275983 w 6608706"/>
              <a:gd name="connsiteY4" fmla="*/ 1110560 h 1110560"/>
              <a:gd name="connsiteX5" fmla="*/ 5411724 w 6608706"/>
              <a:gd name="connsiteY5" fmla="*/ 717972 h 1110560"/>
              <a:gd name="connsiteX6" fmla="*/ 0 w 6608706"/>
              <a:gd name="connsiteY6" fmla="*/ 669575 h 1110560"/>
              <a:gd name="connsiteX0" fmla="*/ 0 w 6608706"/>
              <a:gd name="connsiteY0" fmla="*/ 695406 h 1136391"/>
              <a:gd name="connsiteX1" fmla="*/ 5427279 w 6608706"/>
              <a:gd name="connsiteY1" fmla="*/ 387297 h 1136391"/>
              <a:gd name="connsiteX2" fmla="*/ 5275983 w 6608706"/>
              <a:gd name="connsiteY2" fmla="*/ 25831 h 1136391"/>
              <a:gd name="connsiteX3" fmla="*/ 6608706 w 6608706"/>
              <a:gd name="connsiteY3" fmla="*/ 659732 h 1136391"/>
              <a:gd name="connsiteX4" fmla="*/ 5275983 w 6608706"/>
              <a:gd name="connsiteY4" fmla="*/ 1136391 h 1136391"/>
              <a:gd name="connsiteX5" fmla="*/ 5411724 w 6608706"/>
              <a:gd name="connsiteY5" fmla="*/ 743803 h 1136391"/>
              <a:gd name="connsiteX6" fmla="*/ 0 w 6608706"/>
              <a:gd name="connsiteY6" fmla="*/ 695406 h 1136391"/>
              <a:gd name="connsiteX0" fmla="*/ 0 w 6608706"/>
              <a:gd name="connsiteY0" fmla="*/ 726491 h 1167476"/>
              <a:gd name="connsiteX1" fmla="*/ 5427279 w 6608706"/>
              <a:gd name="connsiteY1" fmla="*/ 418382 h 1167476"/>
              <a:gd name="connsiteX2" fmla="*/ 5275983 w 6608706"/>
              <a:gd name="connsiteY2" fmla="*/ 56916 h 1167476"/>
              <a:gd name="connsiteX3" fmla="*/ 6608706 w 6608706"/>
              <a:gd name="connsiteY3" fmla="*/ 690817 h 1167476"/>
              <a:gd name="connsiteX4" fmla="*/ 5275983 w 6608706"/>
              <a:gd name="connsiteY4" fmla="*/ 1167476 h 1167476"/>
              <a:gd name="connsiteX5" fmla="*/ 5411724 w 6608706"/>
              <a:gd name="connsiteY5" fmla="*/ 774888 h 1167476"/>
              <a:gd name="connsiteX6" fmla="*/ 0 w 6608706"/>
              <a:gd name="connsiteY6" fmla="*/ 726491 h 1167476"/>
              <a:gd name="connsiteX0" fmla="*/ 0 w 6608706"/>
              <a:gd name="connsiteY0" fmla="*/ 669575 h 1110560"/>
              <a:gd name="connsiteX1" fmla="*/ 5427279 w 6608706"/>
              <a:gd name="connsiteY1" fmla="*/ 361466 h 1110560"/>
              <a:gd name="connsiteX2" fmla="*/ 5275983 w 6608706"/>
              <a:gd name="connsiteY2" fmla="*/ 0 h 1110560"/>
              <a:gd name="connsiteX3" fmla="*/ 6608706 w 6608706"/>
              <a:gd name="connsiteY3" fmla="*/ 633901 h 1110560"/>
              <a:gd name="connsiteX4" fmla="*/ 5275983 w 6608706"/>
              <a:gd name="connsiteY4" fmla="*/ 1110560 h 1110560"/>
              <a:gd name="connsiteX5" fmla="*/ 5411724 w 6608706"/>
              <a:gd name="connsiteY5" fmla="*/ 717972 h 1110560"/>
              <a:gd name="connsiteX6" fmla="*/ 0 w 6608706"/>
              <a:gd name="connsiteY6" fmla="*/ 669575 h 1110560"/>
              <a:gd name="connsiteX0" fmla="*/ 0 w 6608706"/>
              <a:gd name="connsiteY0" fmla="*/ 669575 h 1110560"/>
              <a:gd name="connsiteX1" fmla="*/ 5427279 w 6608706"/>
              <a:gd name="connsiteY1" fmla="*/ 361466 h 1110560"/>
              <a:gd name="connsiteX2" fmla="*/ 5275983 w 6608706"/>
              <a:gd name="connsiteY2" fmla="*/ 0 h 1110560"/>
              <a:gd name="connsiteX3" fmla="*/ 6608706 w 6608706"/>
              <a:gd name="connsiteY3" fmla="*/ 633901 h 1110560"/>
              <a:gd name="connsiteX4" fmla="*/ 5275983 w 6608706"/>
              <a:gd name="connsiteY4" fmla="*/ 1110560 h 1110560"/>
              <a:gd name="connsiteX5" fmla="*/ 5411724 w 6608706"/>
              <a:gd name="connsiteY5" fmla="*/ 717972 h 1110560"/>
              <a:gd name="connsiteX6" fmla="*/ 0 w 6608706"/>
              <a:gd name="connsiteY6" fmla="*/ 669575 h 1110560"/>
              <a:gd name="connsiteX0" fmla="*/ 0 w 6608706"/>
              <a:gd name="connsiteY0" fmla="*/ 669575 h 1110560"/>
              <a:gd name="connsiteX1" fmla="*/ 5381302 w 6608706"/>
              <a:gd name="connsiteY1" fmla="*/ 285067 h 1110560"/>
              <a:gd name="connsiteX2" fmla="*/ 5275983 w 6608706"/>
              <a:gd name="connsiteY2" fmla="*/ 0 h 1110560"/>
              <a:gd name="connsiteX3" fmla="*/ 6608706 w 6608706"/>
              <a:gd name="connsiteY3" fmla="*/ 633901 h 1110560"/>
              <a:gd name="connsiteX4" fmla="*/ 5275983 w 6608706"/>
              <a:gd name="connsiteY4" fmla="*/ 1110560 h 1110560"/>
              <a:gd name="connsiteX5" fmla="*/ 5411724 w 6608706"/>
              <a:gd name="connsiteY5" fmla="*/ 717972 h 1110560"/>
              <a:gd name="connsiteX6" fmla="*/ 0 w 6608706"/>
              <a:gd name="connsiteY6" fmla="*/ 669575 h 1110560"/>
              <a:gd name="connsiteX0" fmla="*/ 0 w 6608706"/>
              <a:gd name="connsiteY0" fmla="*/ 669575 h 1110560"/>
              <a:gd name="connsiteX1" fmla="*/ 5381302 w 6608706"/>
              <a:gd name="connsiteY1" fmla="*/ 285067 h 1110560"/>
              <a:gd name="connsiteX2" fmla="*/ 5275983 w 6608706"/>
              <a:gd name="connsiteY2" fmla="*/ 0 h 1110560"/>
              <a:gd name="connsiteX3" fmla="*/ 6608706 w 6608706"/>
              <a:gd name="connsiteY3" fmla="*/ 633901 h 1110560"/>
              <a:gd name="connsiteX4" fmla="*/ 5275983 w 6608706"/>
              <a:gd name="connsiteY4" fmla="*/ 1110560 h 1110560"/>
              <a:gd name="connsiteX5" fmla="*/ 5372407 w 6608706"/>
              <a:gd name="connsiteY5" fmla="*/ 789911 h 1110560"/>
              <a:gd name="connsiteX6" fmla="*/ 0 w 6608706"/>
              <a:gd name="connsiteY6" fmla="*/ 669575 h 1110560"/>
              <a:gd name="connsiteX0" fmla="*/ 0 w 6608706"/>
              <a:gd name="connsiteY0" fmla="*/ 669575 h 1110560"/>
              <a:gd name="connsiteX1" fmla="*/ 5381302 w 6608706"/>
              <a:gd name="connsiteY1" fmla="*/ 285067 h 1110560"/>
              <a:gd name="connsiteX2" fmla="*/ 5275983 w 6608706"/>
              <a:gd name="connsiteY2" fmla="*/ 0 h 1110560"/>
              <a:gd name="connsiteX3" fmla="*/ 6608706 w 6608706"/>
              <a:gd name="connsiteY3" fmla="*/ 633901 h 1110560"/>
              <a:gd name="connsiteX4" fmla="*/ 5275983 w 6608706"/>
              <a:gd name="connsiteY4" fmla="*/ 1110560 h 1110560"/>
              <a:gd name="connsiteX5" fmla="*/ 5372407 w 6608706"/>
              <a:gd name="connsiteY5" fmla="*/ 789911 h 1110560"/>
              <a:gd name="connsiteX6" fmla="*/ 0 w 6608706"/>
              <a:gd name="connsiteY6" fmla="*/ 669575 h 1110560"/>
              <a:gd name="connsiteX0" fmla="*/ 0 w 6608706"/>
              <a:gd name="connsiteY0" fmla="*/ 731948 h 1172933"/>
              <a:gd name="connsiteX1" fmla="*/ 5381302 w 6608706"/>
              <a:gd name="connsiteY1" fmla="*/ 347440 h 1172933"/>
              <a:gd name="connsiteX2" fmla="*/ 5275983 w 6608706"/>
              <a:gd name="connsiteY2" fmla="*/ 62373 h 1172933"/>
              <a:gd name="connsiteX3" fmla="*/ 6608706 w 6608706"/>
              <a:gd name="connsiteY3" fmla="*/ 696274 h 1172933"/>
              <a:gd name="connsiteX4" fmla="*/ 5275983 w 6608706"/>
              <a:gd name="connsiteY4" fmla="*/ 1172933 h 1172933"/>
              <a:gd name="connsiteX5" fmla="*/ 5372407 w 6608706"/>
              <a:gd name="connsiteY5" fmla="*/ 852284 h 1172933"/>
              <a:gd name="connsiteX6" fmla="*/ 0 w 6608706"/>
              <a:gd name="connsiteY6" fmla="*/ 731948 h 1172933"/>
              <a:gd name="connsiteX0" fmla="*/ 0 w 6237854"/>
              <a:gd name="connsiteY0" fmla="*/ 686648 h 1199540"/>
              <a:gd name="connsiteX1" fmla="*/ 5010450 w 6237854"/>
              <a:gd name="connsiteY1" fmla="*/ 374047 h 1199540"/>
              <a:gd name="connsiteX2" fmla="*/ 4905131 w 6237854"/>
              <a:gd name="connsiteY2" fmla="*/ 88980 h 1199540"/>
              <a:gd name="connsiteX3" fmla="*/ 6237854 w 6237854"/>
              <a:gd name="connsiteY3" fmla="*/ 722881 h 1199540"/>
              <a:gd name="connsiteX4" fmla="*/ 4905131 w 6237854"/>
              <a:gd name="connsiteY4" fmla="*/ 1199540 h 1199540"/>
              <a:gd name="connsiteX5" fmla="*/ 5001555 w 6237854"/>
              <a:gd name="connsiteY5" fmla="*/ 878891 h 1199540"/>
              <a:gd name="connsiteX6" fmla="*/ 0 w 6237854"/>
              <a:gd name="connsiteY6" fmla="*/ 686648 h 1199540"/>
              <a:gd name="connsiteX0" fmla="*/ 0 w 6237854"/>
              <a:gd name="connsiteY0" fmla="*/ 664591 h 1177483"/>
              <a:gd name="connsiteX1" fmla="*/ 5010450 w 6237854"/>
              <a:gd name="connsiteY1" fmla="*/ 351990 h 1177483"/>
              <a:gd name="connsiteX2" fmla="*/ 4905131 w 6237854"/>
              <a:gd name="connsiteY2" fmla="*/ 66923 h 1177483"/>
              <a:gd name="connsiteX3" fmla="*/ 6237854 w 6237854"/>
              <a:gd name="connsiteY3" fmla="*/ 700824 h 1177483"/>
              <a:gd name="connsiteX4" fmla="*/ 4905131 w 6237854"/>
              <a:gd name="connsiteY4" fmla="*/ 1177483 h 1177483"/>
              <a:gd name="connsiteX5" fmla="*/ 5001555 w 6237854"/>
              <a:gd name="connsiteY5" fmla="*/ 856834 h 1177483"/>
              <a:gd name="connsiteX6" fmla="*/ 0 w 6237854"/>
              <a:gd name="connsiteY6" fmla="*/ 664591 h 1177483"/>
              <a:gd name="connsiteX0" fmla="*/ 0 w 6237854"/>
              <a:gd name="connsiteY0" fmla="*/ 690146 h 1203038"/>
              <a:gd name="connsiteX1" fmla="*/ 5010450 w 6237854"/>
              <a:gd name="connsiteY1" fmla="*/ 377545 h 1203038"/>
              <a:gd name="connsiteX2" fmla="*/ 4905131 w 6237854"/>
              <a:gd name="connsiteY2" fmla="*/ 92478 h 1203038"/>
              <a:gd name="connsiteX3" fmla="*/ 6237854 w 6237854"/>
              <a:gd name="connsiteY3" fmla="*/ 726379 h 1203038"/>
              <a:gd name="connsiteX4" fmla="*/ 4905131 w 6237854"/>
              <a:gd name="connsiteY4" fmla="*/ 1203038 h 1203038"/>
              <a:gd name="connsiteX5" fmla="*/ 5001555 w 6237854"/>
              <a:gd name="connsiteY5" fmla="*/ 882389 h 1203038"/>
              <a:gd name="connsiteX6" fmla="*/ 0 w 6237854"/>
              <a:gd name="connsiteY6" fmla="*/ 690146 h 1203038"/>
              <a:gd name="connsiteX0" fmla="*/ 0 w 6237854"/>
              <a:gd name="connsiteY0" fmla="*/ 690146 h 1203038"/>
              <a:gd name="connsiteX1" fmla="*/ 5010450 w 6237854"/>
              <a:gd name="connsiteY1" fmla="*/ 377545 h 1203038"/>
              <a:gd name="connsiteX2" fmla="*/ 4905131 w 6237854"/>
              <a:gd name="connsiteY2" fmla="*/ 92478 h 1203038"/>
              <a:gd name="connsiteX3" fmla="*/ 6237854 w 6237854"/>
              <a:gd name="connsiteY3" fmla="*/ 726379 h 1203038"/>
              <a:gd name="connsiteX4" fmla="*/ 4905131 w 6237854"/>
              <a:gd name="connsiteY4" fmla="*/ 1203038 h 1203038"/>
              <a:gd name="connsiteX5" fmla="*/ 5001555 w 6237854"/>
              <a:gd name="connsiteY5" fmla="*/ 882389 h 1203038"/>
              <a:gd name="connsiteX6" fmla="*/ 0 w 6237854"/>
              <a:gd name="connsiteY6" fmla="*/ 690146 h 1203038"/>
              <a:gd name="connsiteX0" fmla="*/ 0 w 6194079"/>
              <a:gd name="connsiteY0" fmla="*/ 690146 h 1203038"/>
              <a:gd name="connsiteX1" fmla="*/ 5010450 w 6194079"/>
              <a:gd name="connsiteY1" fmla="*/ 377545 h 1203038"/>
              <a:gd name="connsiteX2" fmla="*/ 4905131 w 6194079"/>
              <a:gd name="connsiteY2" fmla="*/ 92478 h 1203038"/>
              <a:gd name="connsiteX3" fmla="*/ 6194079 w 6194079"/>
              <a:gd name="connsiteY3" fmla="*/ 883613 h 1203038"/>
              <a:gd name="connsiteX4" fmla="*/ 4905131 w 6194079"/>
              <a:gd name="connsiteY4" fmla="*/ 1203038 h 1203038"/>
              <a:gd name="connsiteX5" fmla="*/ 5001555 w 6194079"/>
              <a:gd name="connsiteY5" fmla="*/ 882389 h 1203038"/>
              <a:gd name="connsiteX6" fmla="*/ 0 w 6194079"/>
              <a:gd name="connsiteY6" fmla="*/ 690146 h 1203038"/>
              <a:gd name="connsiteX0" fmla="*/ 0 w 6194079"/>
              <a:gd name="connsiteY0" fmla="*/ 690146 h 1203038"/>
              <a:gd name="connsiteX1" fmla="*/ 5010450 w 6194079"/>
              <a:gd name="connsiteY1" fmla="*/ 377545 h 1203038"/>
              <a:gd name="connsiteX2" fmla="*/ 4905131 w 6194079"/>
              <a:gd name="connsiteY2" fmla="*/ 92478 h 1203038"/>
              <a:gd name="connsiteX3" fmla="*/ 6194079 w 6194079"/>
              <a:gd name="connsiteY3" fmla="*/ 883613 h 1203038"/>
              <a:gd name="connsiteX4" fmla="*/ 4905131 w 6194079"/>
              <a:gd name="connsiteY4" fmla="*/ 1203038 h 1203038"/>
              <a:gd name="connsiteX5" fmla="*/ 5044574 w 6194079"/>
              <a:gd name="connsiteY5" fmla="*/ 868301 h 1203038"/>
              <a:gd name="connsiteX6" fmla="*/ 0 w 6194079"/>
              <a:gd name="connsiteY6" fmla="*/ 690146 h 1203038"/>
              <a:gd name="connsiteX0" fmla="*/ 0 w 6194079"/>
              <a:gd name="connsiteY0" fmla="*/ 690146 h 1176330"/>
              <a:gd name="connsiteX1" fmla="*/ 5010450 w 6194079"/>
              <a:gd name="connsiteY1" fmla="*/ 377545 h 1176330"/>
              <a:gd name="connsiteX2" fmla="*/ 4905131 w 6194079"/>
              <a:gd name="connsiteY2" fmla="*/ 92478 h 1176330"/>
              <a:gd name="connsiteX3" fmla="*/ 6194079 w 6194079"/>
              <a:gd name="connsiteY3" fmla="*/ 883613 h 1176330"/>
              <a:gd name="connsiteX4" fmla="*/ 4835414 w 6194079"/>
              <a:gd name="connsiteY4" fmla="*/ 1176330 h 1176330"/>
              <a:gd name="connsiteX5" fmla="*/ 5044574 w 6194079"/>
              <a:gd name="connsiteY5" fmla="*/ 868301 h 1176330"/>
              <a:gd name="connsiteX6" fmla="*/ 0 w 6194079"/>
              <a:gd name="connsiteY6" fmla="*/ 690146 h 1176330"/>
              <a:gd name="connsiteX0" fmla="*/ 0 w 6209646"/>
              <a:gd name="connsiteY0" fmla="*/ 690146 h 1176330"/>
              <a:gd name="connsiteX1" fmla="*/ 5010450 w 6209646"/>
              <a:gd name="connsiteY1" fmla="*/ 377545 h 1176330"/>
              <a:gd name="connsiteX2" fmla="*/ 4905131 w 6209646"/>
              <a:gd name="connsiteY2" fmla="*/ 92478 h 1176330"/>
              <a:gd name="connsiteX3" fmla="*/ 6209646 w 6209646"/>
              <a:gd name="connsiteY3" fmla="*/ 971875 h 1176330"/>
              <a:gd name="connsiteX4" fmla="*/ 4835414 w 6209646"/>
              <a:gd name="connsiteY4" fmla="*/ 1176330 h 1176330"/>
              <a:gd name="connsiteX5" fmla="*/ 5044574 w 6209646"/>
              <a:gd name="connsiteY5" fmla="*/ 868301 h 1176330"/>
              <a:gd name="connsiteX6" fmla="*/ 0 w 6209646"/>
              <a:gd name="connsiteY6" fmla="*/ 690146 h 1176330"/>
              <a:gd name="connsiteX0" fmla="*/ 0 w 6145867"/>
              <a:gd name="connsiteY0" fmla="*/ 731873 h 1151299"/>
              <a:gd name="connsiteX1" fmla="*/ 4946671 w 6145867"/>
              <a:gd name="connsiteY1" fmla="*/ 352514 h 1151299"/>
              <a:gd name="connsiteX2" fmla="*/ 4841352 w 6145867"/>
              <a:gd name="connsiteY2" fmla="*/ 67447 h 1151299"/>
              <a:gd name="connsiteX3" fmla="*/ 6145867 w 6145867"/>
              <a:gd name="connsiteY3" fmla="*/ 946844 h 1151299"/>
              <a:gd name="connsiteX4" fmla="*/ 4771635 w 6145867"/>
              <a:gd name="connsiteY4" fmla="*/ 1151299 h 1151299"/>
              <a:gd name="connsiteX5" fmla="*/ 4980795 w 6145867"/>
              <a:gd name="connsiteY5" fmla="*/ 843270 h 1151299"/>
              <a:gd name="connsiteX6" fmla="*/ 0 w 6145867"/>
              <a:gd name="connsiteY6" fmla="*/ 731873 h 1151299"/>
              <a:gd name="connsiteX0" fmla="*/ 0 w 6145867"/>
              <a:gd name="connsiteY0" fmla="*/ 870964 h 1290390"/>
              <a:gd name="connsiteX1" fmla="*/ 4946671 w 6145867"/>
              <a:gd name="connsiteY1" fmla="*/ 491605 h 1290390"/>
              <a:gd name="connsiteX2" fmla="*/ 4841352 w 6145867"/>
              <a:gd name="connsiteY2" fmla="*/ 206538 h 1290390"/>
              <a:gd name="connsiteX3" fmla="*/ 6145867 w 6145867"/>
              <a:gd name="connsiteY3" fmla="*/ 1085935 h 1290390"/>
              <a:gd name="connsiteX4" fmla="*/ 4771635 w 6145867"/>
              <a:gd name="connsiteY4" fmla="*/ 1290390 h 1290390"/>
              <a:gd name="connsiteX5" fmla="*/ 4980795 w 6145867"/>
              <a:gd name="connsiteY5" fmla="*/ 982361 h 1290390"/>
              <a:gd name="connsiteX6" fmla="*/ 0 w 6145867"/>
              <a:gd name="connsiteY6" fmla="*/ 870964 h 1290390"/>
              <a:gd name="connsiteX0" fmla="*/ 0 w 6145867"/>
              <a:gd name="connsiteY0" fmla="*/ 962315 h 1381741"/>
              <a:gd name="connsiteX1" fmla="*/ 4946671 w 6145867"/>
              <a:gd name="connsiteY1" fmla="*/ 582956 h 1381741"/>
              <a:gd name="connsiteX2" fmla="*/ 4841352 w 6145867"/>
              <a:gd name="connsiteY2" fmla="*/ 297889 h 1381741"/>
              <a:gd name="connsiteX3" fmla="*/ 6145867 w 6145867"/>
              <a:gd name="connsiteY3" fmla="*/ 1177286 h 1381741"/>
              <a:gd name="connsiteX4" fmla="*/ 4771635 w 6145867"/>
              <a:gd name="connsiteY4" fmla="*/ 1381741 h 1381741"/>
              <a:gd name="connsiteX5" fmla="*/ 4980795 w 6145867"/>
              <a:gd name="connsiteY5" fmla="*/ 1073712 h 1381741"/>
              <a:gd name="connsiteX6" fmla="*/ 0 w 6145867"/>
              <a:gd name="connsiteY6" fmla="*/ 962315 h 1381741"/>
              <a:gd name="connsiteX0" fmla="*/ 0 w 6145867"/>
              <a:gd name="connsiteY0" fmla="*/ 962315 h 1381741"/>
              <a:gd name="connsiteX1" fmla="*/ 4946671 w 6145867"/>
              <a:gd name="connsiteY1" fmla="*/ 582956 h 1381741"/>
              <a:gd name="connsiteX2" fmla="*/ 4841352 w 6145867"/>
              <a:gd name="connsiteY2" fmla="*/ 297889 h 1381741"/>
              <a:gd name="connsiteX3" fmla="*/ 6145867 w 6145867"/>
              <a:gd name="connsiteY3" fmla="*/ 1177286 h 1381741"/>
              <a:gd name="connsiteX4" fmla="*/ 4771635 w 6145867"/>
              <a:gd name="connsiteY4" fmla="*/ 1381741 h 1381741"/>
              <a:gd name="connsiteX5" fmla="*/ 4980795 w 6145867"/>
              <a:gd name="connsiteY5" fmla="*/ 1073712 h 1381741"/>
              <a:gd name="connsiteX6" fmla="*/ 0 w 6145867"/>
              <a:gd name="connsiteY6" fmla="*/ 962315 h 1381741"/>
              <a:gd name="connsiteX0" fmla="*/ 0 w 6145867"/>
              <a:gd name="connsiteY0" fmla="*/ 962315 h 1381741"/>
              <a:gd name="connsiteX1" fmla="*/ 4946671 w 6145867"/>
              <a:gd name="connsiteY1" fmla="*/ 582956 h 1381741"/>
              <a:gd name="connsiteX2" fmla="*/ 4841352 w 6145867"/>
              <a:gd name="connsiteY2" fmla="*/ 297889 h 1381741"/>
              <a:gd name="connsiteX3" fmla="*/ 6145867 w 6145867"/>
              <a:gd name="connsiteY3" fmla="*/ 1177286 h 1381741"/>
              <a:gd name="connsiteX4" fmla="*/ 4771635 w 6145867"/>
              <a:gd name="connsiteY4" fmla="*/ 1381741 h 1381741"/>
              <a:gd name="connsiteX5" fmla="*/ 4980795 w 6145867"/>
              <a:gd name="connsiteY5" fmla="*/ 1073712 h 1381741"/>
              <a:gd name="connsiteX6" fmla="*/ 0 w 6145867"/>
              <a:gd name="connsiteY6" fmla="*/ 962315 h 1381741"/>
              <a:gd name="connsiteX0" fmla="*/ 0 w 6145867"/>
              <a:gd name="connsiteY0" fmla="*/ 962315 h 1381741"/>
              <a:gd name="connsiteX1" fmla="*/ 4946671 w 6145867"/>
              <a:gd name="connsiteY1" fmla="*/ 582956 h 1381741"/>
              <a:gd name="connsiteX2" fmla="*/ 4841352 w 6145867"/>
              <a:gd name="connsiteY2" fmla="*/ 297889 h 1381741"/>
              <a:gd name="connsiteX3" fmla="*/ 6145867 w 6145867"/>
              <a:gd name="connsiteY3" fmla="*/ 1177286 h 1381741"/>
              <a:gd name="connsiteX4" fmla="*/ 4771635 w 6145867"/>
              <a:gd name="connsiteY4" fmla="*/ 1381741 h 1381741"/>
              <a:gd name="connsiteX5" fmla="*/ 4980795 w 6145867"/>
              <a:gd name="connsiteY5" fmla="*/ 1073712 h 1381741"/>
              <a:gd name="connsiteX6" fmla="*/ 0 w 6145867"/>
              <a:gd name="connsiteY6" fmla="*/ 962315 h 1381741"/>
              <a:gd name="connsiteX0" fmla="*/ 0 w 6145867"/>
              <a:gd name="connsiteY0" fmla="*/ 837485 h 1256911"/>
              <a:gd name="connsiteX1" fmla="*/ 4946671 w 6145867"/>
              <a:gd name="connsiteY1" fmla="*/ 458126 h 1256911"/>
              <a:gd name="connsiteX2" fmla="*/ 4841352 w 6145867"/>
              <a:gd name="connsiteY2" fmla="*/ 173059 h 1256911"/>
              <a:gd name="connsiteX3" fmla="*/ 6145867 w 6145867"/>
              <a:gd name="connsiteY3" fmla="*/ 1052456 h 1256911"/>
              <a:gd name="connsiteX4" fmla="*/ 4771635 w 6145867"/>
              <a:gd name="connsiteY4" fmla="*/ 1256911 h 1256911"/>
              <a:gd name="connsiteX5" fmla="*/ 4980795 w 6145867"/>
              <a:gd name="connsiteY5" fmla="*/ 948882 h 1256911"/>
              <a:gd name="connsiteX6" fmla="*/ 0 w 6145867"/>
              <a:gd name="connsiteY6" fmla="*/ 837485 h 1256911"/>
              <a:gd name="connsiteX0" fmla="*/ 0 w 6145867"/>
              <a:gd name="connsiteY0" fmla="*/ 732757 h 1152183"/>
              <a:gd name="connsiteX1" fmla="*/ 4946671 w 6145867"/>
              <a:gd name="connsiteY1" fmla="*/ 353398 h 1152183"/>
              <a:gd name="connsiteX2" fmla="*/ 4841352 w 6145867"/>
              <a:gd name="connsiteY2" fmla="*/ 68331 h 1152183"/>
              <a:gd name="connsiteX3" fmla="*/ 6145867 w 6145867"/>
              <a:gd name="connsiteY3" fmla="*/ 947728 h 1152183"/>
              <a:gd name="connsiteX4" fmla="*/ 4771635 w 6145867"/>
              <a:gd name="connsiteY4" fmla="*/ 1152183 h 1152183"/>
              <a:gd name="connsiteX5" fmla="*/ 4980795 w 6145867"/>
              <a:gd name="connsiteY5" fmla="*/ 844154 h 1152183"/>
              <a:gd name="connsiteX6" fmla="*/ 0 w 6145867"/>
              <a:gd name="connsiteY6" fmla="*/ 732757 h 1152183"/>
              <a:gd name="connsiteX0" fmla="*/ 0 w 6145855"/>
              <a:gd name="connsiteY0" fmla="*/ 671118 h 1201055"/>
              <a:gd name="connsiteX1" fmla="*/ 4946659 w 6145855"/>
              <a:gd name="connsiteY1" fmla="*/ 402270 h 1201055"/>
              <a:gd name="connsiteX2" fmla="*/ 4841340 w 6145855"/>
              <a:gd name="connsiteY2" fmla="*/ 117203 h 1201055"/>
              <a:gd name="connsiteX3" fmla="*/ 6145855 w 6145855"/>
              <a:gd name="connsiteY3" fmla="*/ 996600 h 1201055"/>
              <a:gd name="connsiteX4" fmla="*/ 4771623 w 6145855"/>
              <a:gd name="connsiteY4" fmla="*/ 1201055 h 1201055"/>
              <a:gd name="connsiteX5" fmla="*/ 4980783 w 6145855"/>
              <a:gd name="connsiteY5" fmla="*/ 893026 h 1201055"/>
              <a:gd name="connsiteX6" fmla="*/ 0 w 6145855"/>
              <a:gd name="connsiteY6" fmla="*/ 671118 h 1201055"/>
              <a:gd name="connsiteX0" fmla="*/ 0 w 6145855"/>
              <a:gd name="connsiteY0" fmla="*/ 671118 h 1201055"/>
              <a:gd name="connsiteX1" fmla="*/ 4946659 w 6145855"/>
              <a:gd name="connsiteY1" fmla="*/ 402270 h 1201055"/>
              <a:gd name="connsiteX2" fmla="*/ 4841340 w 6145855"/>
              <a:gd name="connsiteY2" fmla="*/ 117203 h 1201055"/>
              <a:gd name="connsiteX3" fmla="*/ 6145855 w 6145855"/>
              <a:gd name="connsiteY3" fmla="*/ 996600 h 1201055"/>
              <a:gd name="connsiteX4" fmla="*/ 4771623 w 6145855"/>
              <a:gd name="connsiteY4" fmla="*/ 1201055 h 1201055"/>
              <a:gd name="connsiteX5" fmla="*/ 4980783 w 6145855"/>
              <a:gd name="connsiteY5" fmla="*/ 893026 h 1201055"/>
              <a:gd name="connsiteX6" fmla="*/ 0 w 6145855"/>
              <a:gd name="connsiteY6" fmla="*/ 671118 h 1201055"/>
              <a:gd name="connsiteX0" fmla="*/ 0 w 6145855"/>
              <a:gd name="connsiteY0" fmla="*/ 596066 h 1126003"/>
              <a:gd name="connsiteX1" fmla="*/ 4946659 w 6145855"/>
              <a:gd name="connsiteY1" fmla="*/ 327218 h 1126003"/>
              <a:gd name="connsiteX2" fmla="*/ 4841340 w 6145855"/>
              <a:gd name="connsiteY2" fmla="*/ 42151 h 1126003"/>
              <a:gd name="connsiteX3" fmla="*/ 6145855 w 6145855"/>
              <a:gd name="connsiteY3" fmla="*/ 921548 h 1126003"/>
              <a:gd name="connsiteX4" fmla="*/ 4771623 w 6145855"/>
              <a:gd name="connsiteY4" fmla="*/ 1126003 h 1126003"/>
              <a:gd name="connsiteX5" fmla="*/ 4980783 w 6145855"/>
              <a:gd name="connsiteY5" fmla="*/ 817974 h 1126003"/>
              <a:gd name="connsiteX6" fmla="*/ 0 w 6145855"/>
              <a:gd name="connsiteY6" fmla="*/ 596066 h 1126003"/>
              <a:gd name="connsiteX0" fmla="*/ 0 w 6145855"/>
              <a:gd name="connsiteY0" fmla="*/ 561357 h 1091294"/>
              <a:gd name="connsiteX1" fmla="*/ 4946659 w 6145855"/>
              <a:gd name="connsiteY1" fmla="*/ 292509 h 1091294"/>
              <a:gd name="connsiteX2" fmla="*/ 4841340 w 6145855"/>
              <a:gd name="connsiteY2" fmla="*/ 7442 h 1091294"/>
              <a:gd name="connsiteX3" fmla="*/ 6145855 w 6145855"/>
              <a:gd name="connsiteY3" fmla="*/ 886839 h 1091294"/>
              <a:gd name="connsiteX4" fmla="*/ 4771623 w 6145855"/>
              <a:gd name="connsiteY4" fmla="*/ 1091294 h 1091294"/>
              <a:gd name="connsiteX5" fmla="*/ 4980783 w 6145855"/>
              <a:gd name="connsiteY5" fmla="*/ 783265 h 1091294"/>
              <a:gd name="connsiteX6" fmla="*/ 0 w 6145855"/>
              <a:gd name="connsiteY6" fmla="*/ 561357 h 1091294"/>
              <a:gd name="connsiteX0" fmla="*/ 0 w 6145855"/>
              <a:gd name="connsiteY0" fmla="*/ 582619 h 1112556"/>
              <a:gd name="connsiteX1" fmla="*/ 4946659 w 6145855"/>
              <a:gd name="connsiteY1" fmla="*/ 313771 h 1112556"/>
              <a:gd name="connsiteX2" fmla="*/ 4841340 w 6145855"/>
              <a:gd name="connsiteY2" fmla="*/ 28704 h 1112556"/>
              <a:gd name="connsiteX3" fmla="*/ 6145855 w 6145855"/>
              <a:gd name="connsiteY3" fmla="*/ 908101 h 1112556"/>
              <a:gd name="connsiteX4" fmla="*/ 4771623 w 6145855"/>
              <a:gd name="connsiteY4" fmla="*/ 1112556 h 1112556"/>
              <a:gd name="connsiteX5" fmla="*/ 4980783 w 6145855"/>
              <a:gd name="connsiteY5" fmla="*/ 804527 h 1112556"/>
              <a:gd name="connsiteX6" fmla="*/ 0 w 6145855"/>
              <a:gd name="connsiteY6" fmla="*/ 582619 h 1112556"/>
              <a:gd name="connsiteX0" fmla="*/ 0 w 6145855"/>
              <a:gd name="connsiteY0" fmla="*/ 582619 h 1112556"/>
              <a:gd name="connsiteX1" fmla="*/ 4946659 w 6145855"/>
              <a:gd name="connsiteY1" fmla="*/ 313771 h 1112556"/>
              <a:gd name="connsiteX2" fmla="*/ 4841340 w 6145855"/>
              <a:gd name="connsiteY2" fmla="*/ 28704 h 1112556"/>
              <a:gd name="connsiteX3" fmla="*/ 6145855 w 6145855"/>
              <a:gd name="connsiteY3" fmla="*/ 908101 h 1112556"/>
              <a:gd name="connsiteX4" fmla="*/ 4771623 w 6145855"/>
              <a:gd name="connsiteY4" fmla="*/ 1112556 h 1112556"/>
              <a:gd name="connsiteX5" fmla="*/ 4980783 w 6145855"/>
              <a:gd name="connsiteY5" fmla="*/ 804527 h 1112556"/>
              <a:gd name="connsiteX6" fmla="*/ 0 w 6145855"/>
              <a:gd name="connsiteY6" fmla="*/ 582619 h 1112556"/>
              <a:gd name="connsiteX0" fmla="*/ 0 w 6145855"/>
              <a:gd name="connsiteY0" fmla="*/ 582619 h 1112556"/>
              <a:gd name="connsiteX1" fmla="*/ 4946659 w 6145855"/>
              <a:gd name="connsiteY1" fmla="*/ 313771 h 1112556"/>
              <a:gd name="connsiteX2" fmla="*/ 4939243 w 6145855"/>
              <a:gd name="connsiteY2" fmla="*/ 30939 h 1112556"/>
              <a:gd name="connsiteX3" fmla="*/ 6145855 w 6145855"/>
              <a:gd name="connsiteY3" fmla="*/ 908101 h 1112556"/>
              <a:gd name="connsiteX4" fmla="*/ 4771623 w 6145855"/>
              <a:gd name="connsiteY4" fmla="*/ 1112556 h 1112556"/>
              <a:gd name="connsiteX5" fmla="*/ 4980783 w 6145855"/>
              <a:gd name="connsiteY5" fmla="*/ 804527 h 1112556"/>
              <a:gd name="connsiteX6" fmla="*/ 0 w 6145855"/>
              <a:gd name="connsiteY6" fmla="*/ 582619 h 1112556"/>
              <a:gd name="connsiteX0" fmla="*/ 0 w 6145855"/>
              <a:gd name="connsiteY0" fmla="*/ 551680 h 1081617"/>
              <a:gd name="connsiteX1" fmla="*/ 5020823 w 6145855"/>
              <a:gd name="connsiteY1" fmla="*/ 334758 h 1081617"/>
              <a:gd name="connsiteX2" fmla="*/ 4939243 w 6145855"/>
              <a:gd name="connsiteY2" fmla="*/ 0 h 1081617"/>
              <a:gd name="connsiteX3" fmla="*/ 6145855 w 6145855"/>
              <a:gd name="connsiteY3" fmla="*/ 877162 h 1081617"/>
              <a:gd name="connsiteX4" fmla="*/ 4771623 w 6145855"/>
              <a:gd name="connsiteY4" fmla="*/ 1081617 h 1081617"/>
              <a:gd name="connsiteX5" fmla="*/ 4980783 w 6145855"/>
              <a:gd name="connsiteY5" fmla="*/ 773588 h 1081617"/>
              <a:gd name="connsiteX6" fmla="*/ 0 w 6145855"/>
              <a:gd name="connsiteY6" fmla="*/ 551680 h 1081617"/>
              <a:gd name="connsiteX0" fmla="*/ 0 w 6145855"/>
              <a:gd name="connsiteY0" fmla="*/ 551680 h 1081617"/>
              <a:gd name="connsiteX1" fmla="*/ 5020823 w 6145855"/>
              <a:gd name="connsiteY1" fmla="*/ 334758 h 1081617"/>
              <a:gd name="connsiteX2" fmla="*/ 4939243 w 6145855"/>
              <a:gd name="connsiteY2" fmla="*/ 0 h 1081617"/>
              <a:gd name="connsiteX3" fmla="*/ 6145855 w 6145855"/>
              <a:gd name="connsiteY3" fmla="*/ 877162 h 1081617"/>
              <a:gd name="connsiteX4" fmla="*/ 4771623 w 6145855"/>
              <a:gd name="connsiteY4" fmla="*/ 1081617 h 1081617"/>
              <a:gd name="connsiteX5" fmla="*/ 4925900 w 6145855"/>
              <a:gd name="connsiteY5" fmla="*/ 757266 h 1081617"/>
              <a:gd name="connsiteX6" fmla="*/ 0 w 6145855"/>
              <a:gd name="connsiteY6" fmla="*/ 551680 h 1081617"/>
              <a:gd name="connsiteX0" fmla="*/ 0 w 6145855"/>
              <a:gd name="connsiteY0" fmla="*/ 551680 h 1051940"/>
              <a:gd name="connsiteX1" fmla="*/ 5020823 w 6145855"/>
              <a:gd name="connsiteY1" fmla="*/ 334758 h 1051940"/>
              <a:gd name="connsiteX2" fmla="*/ 4939243 w 6145855"/>
              <a:gd name="connsiteY2" fmla="*/ 0 h 1051940"/>
              <a:gd name="connsiteX3" fmla="*/ 6145855 w 6145855"/>
              <a:gd name="connsiteY3" fmla="*/ 877162 h 1051940"/>
              <a:gd name="connsiteX4" fmla="*/ 4681882 w 6145855"/>
              <a:gd name="connsiteY4" fmla="*/ 1051940 h 1051940"/>
              <a:gd name="connsiteX5" fmla="*/ 4925900 w 6145855"/>
              <a:gd name="connsiteY5" fmla="*/ 757266 h 1051940"/>
              <a:gd name="connsiteX6" fmla="*/ 0 w 6145855"/>
              <a:gd name="connsiteY6" fmla="*/ 551680 h 1051940"/>
              <a:gd name="connsiteX0" fmla="*/ 0 w 6104314"/>
              <a:gd name="connsiteY0" fmla="*/ 551680 h 1051940"/>
              <a:gd name="connsiteX1" fmla="*/ 5020823 w 6104314"/>
              <a:gd name="connsiteY1" fmla="*/ 334758 h 1051940"/>
              <a:gd name="connsiteX2" fmla="*/ 4939243 w 6104314"/>
              <a:gd name="connsiteY2" fmla="*/ 0 h 1051940"/>
              <a:gd name="connsiteX3" fmla="*/ 6104314 w 6104314"/>
              <a:gd name="connsiteY3" fmla="*/ 936494 h 1051940"/>
              <a:gd name="connsiteX4" fmla="*/ 4681882 w 6104314"/>
              <a:gd name="connsiteY4" fmla="*/ 1051940 h 1051940"/>
              <a:gd name="connsiteX5" fmla="*/ 4925900 w 6104314"/>
              <a:gd name="connsiteY5" fmla="*/ 757266 h 1051940"/>
              <a:gd name="connsiteX6" fmla="*/ 0 w 6104314"/>
              <a:gd name="connsiteY6" fmla="*/ 551680 h 1051940"/>
              <a:gd name="connsiteX0" fmla="*/ 0 w 6081331"/>
              <a:gd name="connsiteY0" fmla="*/ 551680 h 1051940"/>
              <a:gd name="connsiteX1" fmla="*/ 5020823 w 6081331"/>
              <a:gd name="connsiteY1" fmla="*/ 334758 h 1051940"/>
              <a:gd name="connsiteX2" fmla="*/ 4939243 w 6081331"/>
              <a:gd name="connsiteY2" fmla="*/ 0 h 1051940"/>
              <a:gd name="connsiteX3" fmla="*/ 6081331 w 6081331"/>
              <a:gd name="connsiteY3" fmla="*/ 843038 h 1051940"/>
              <a:gd name="connsiteX4" fmla="*/ 4681882 w 6081331"/>
              <a:gd name="connsiteY4" fmla="*/ 1051940 h 1051940"/>
              <a:gd name="connsiteX5" fmla="*/ 4925900 w 6081331"/>
              <a:gd name="connsiteY5" fmla="*/ 757266 h 1051940"/>
              <a:gd name="connsiteX6" fmla="*/ 0 w 6081331"/>
              <a:gd name="connsiteY6" fmla="*/ 551680 h 1051940"/>
              <a:gd name="connsiteX0" fmla="*/ 0 w 6010595"/>
              <a:gd name="connsiteY0" fmla="*/ 694225 h 1051940"/>
              <a:gd name="connsiteX1" fmla="*/ 4950087 w 6010595"/>
              <a:gd name="connsiteY1" fmla="*/ 334758 h 1051940"/>
              <a:gd name="connsiteX2" fmla="*/ 4868507 w 6010595"/>
              <a:gd name="connsiteY2" fmla="*/ 0 h 1051940"/>
              <a:gd name="connsiteX3" fmla="*/ 6010595 w 6010595"/>
              <a:gd name="connsiteY3" fmla="*/ 843038 h 1051940"/>
              <a:gd name="connsiteX4" fmla="*/ 4611146 w 6010595"/>
              <a:gd name="connsiteY4" fmla="*/ 1051940 h 1051940"/>
              <a:gd name="connsiteX5" fmla="*/ 4855164 w 6010595"/>
              <a:gd name="connsiteY5" fmla="*/ 757266 h 1051940"/>
              <a:gd name="connsiteX6" fmla="*/ 0 w 6010595"/>
              <a:gd name="connsiteY6" fmla="*/ 694225 h 1051940"/>
              <a:gd name="connsiteX0" fmla="*/ 0 w 6010595"/>
              <a:gd name="connsiteY0" fmla="*/ 694225 h 1051940"/>
              <a:gd name="connsiteX1" fmla="*/ 4950087 w 6010595"/>
              <a:gd name="connsiteY1" fmla="*/ 334758 h 1051940"/>
              <a:gd name="connsiteX2" fmla="*/ 4868507 w 6010595"/>
              <a:gd name="connsiteY2" fmla="*/ 0 h 1051940"/>
              <a:gd name="connsiteX3" fmla="*/ 6010595 w 6010595"/>
              <a:gd name="connsiteY3" fmla="*/ 843038 h 1051940"/>
              <a:gd name="connsiteX4" fmla="*/ 4611146 w 6010595"/>
              <a:gd name="connsiteY4" fmla="*/ 1051940 h 1051940"/>
              <a:gd name="connsiteX5" fmla="*/ 4855164 w 6010595"/>
              <a:gd name="connsiteY5" fmla="*/ 757266 h 1051940"/>
              <a:gd name="connsiteX6" fmla="*/ 0 w 6010595"/>
              <a:gd name="connsiteY6" fmla="*/ 694225 h 1051940"/>
              <a:gd name="connsiteX0" fmla="*/ 0 w 6010595"/>
              <a:gd name="connsiteY0" fmla="*/ 694225 h 1051940"/>
              <a:gd name="connsiteX1" fmla="*/ 4950087 w 6010595"/>
              <a:gd name="connsiteY1" fmla="*/ 334758 h 1051940"/>
              <a:gd name="connsiteX2" fmla="*/ 4868507 w 6010595"/>
              <a:gd name="connsiteY2" fmla="*/ 0 h 1051940"/>
              <a:gd name="connsiteX3" fmla="*/ 6010595 w 6010595"/>
              <a:gd name="connsiteY3" fmla="*/ 843038 h 1051940"/>
              <a:gd name="connsiteX4" fmla="*/ 4611146 w 6010595"/>
              <a:gd name="connsiteY4" fmla="*/ 1051940 h 1051940"/>
              <a:gd name="connsiteX5" fmla="*/ 4855164 w 6010595"/>
              <a:gd name="connsiteY5" fmla="*/ 757266 h 1051940"/>
              <a:gd name="connsiteX6" fmla="*/ 0 w 6010595"/>
              <a:gd name="connsiteY6" fmla="*/ 694225 h 1051940"/>
              <a:gd name="connsiteX0" fmla="*/ 0 w 5877424"/>
              <a:gd name="connsiteY0" fmla="*/ 725451 h 1051940"/>
              <a:gd name="connsiteX1" fmla="*/ 4816916 w 5877424"/>
              <a:gd name="connsiteY1" fmla="*/ 334758 h 1051940"/>
              <a:gd name="connsiteX2" fmla="*/ 4735336 w 5877424"/>
              <a:gd name="connsiteY2" fmla="*/ 0 h 1051940"/>
              <a:gd name="connsiteX3" fmla="*/ 5877424 w 5877424"/>
              <a:gd name="connsiteY3" fmla="*/ 843038 h 1051940"/>
              <a:gd name="connsiteX4" fmla="*/ 4477975 w 5877424"/>
              <a:gd name="connsiteY4" fmla="*/ 1051940 h 1051940"/>
              <a:gd name="connsiteX5" fmla="*/ 4721993 w 5877424"/>
              <a:gd name="connsiteY5" fmla="*/ 757266 h 1051940"/>
              <a:gd name="connsiteX6" fmla="*/ 0 w 5877424"/>
              <a:gd name="connsiteY6" fmla="*/ 725451 h 1051940"/>
              <a:gd name="connsiteX0" fmla="*/ 0 w 5877424"/>
              <a:gd name="connsiteY0" fmla="*/ 725451 h 1051940"/>
              <a:gd name="connsiteX1" fmla="*/ 4816916 w 5877424"/>
              <a:gd name="connsiteY1" fmla="*/ 334758 h 1051940"/>
              <a:gd name="connsiteX2" fmla="*/ 4735336 w 5877424"/>
              <a:gd name="connsiteY2" fmla="*/ 0 h 1051940"/>
              <a:gd name="connsiteX3" fmla="*/ 5877424 w 5877424"/>
              <a:gd name="connsiteY3" fmla="*/ 843038 h 1051940"/>
              <a:gd name="connsiteX4" fmla="*/ 4477975 w 5877424"/>
              <a:gd name="connsiteY4" fmla="*/ 1051940 h 1051940"/>
              <a:gd name="connsiteX5" fmla="*/ 4721993 w 5877424"/>
              <a:gd name="connsiteY5" fmla="*/ 757266 h 1051940"/>
              <a:gd name="connsiteX6" fmla="*/ 0 w 5877424"/>
              <a:gd name="connsiteY6" fmla="*/ 725451 h 1051940"/>
              <a:gd name="connsiteX0" fmla="*/ 0 w 5877424"/>
              <a:gd name="connsiteY0" fmla="*/ 725451 h 1051940"/>
              <a:gd name="connsiteX1" fmla="*/ 4816916 w 5877424"/>
              <a:gd name="connsiteY1" fmla="*/ 334758 h 1051940"/>
              <a:gd name="connsiteX2" fmla="*/ 4735336 w 5877424"/>
              <a:gd name="connsiteY2" fmla="*/ 0 h 1051940"/>
              <a:gd name="connsiteX3" fmla="*/ 5877424 w 5877424"/>
              <a:gd name="connsiteY3" fmla="*/ 843038 h 1051940"/>
              <a:gd name="connsiteX4" fmla="*/ 4477975 w 5877424"/>
              <a:gd name="connsiteY4" fmla="*/ 1051940 h 1051940"/>
              <a:gd name="connsiteX5" fmla="*/ 4721993 w 5877424"/>
              <a:gd name="connsiteY5" fmla="*/ 757266 h 1051940"/>
              <a:gd name="connsiteX6" fmla="*/ 0 w 5877424"/>
              <a:gd name="connsiteY6" fmla="*/ 725451 h 1051940"/>
              <a:gd name="connsiteX0" fmla="*/ 0 w 5877424"/>
              <a:gd name="connsiteY0" fmla="*/ 725451 h 1051940"/>
              <a:gd name="connsiteX1" fmla="*/ 4816916 w 5877424"/>
              <a:gd name="connsiteY1" fmla="*/ 334758 h 1051940"/>
              <a:gd name="connsiteX2" fmla="*/ 4735336 w 5877424"/>
              <a:gd name="connsiteY2" fmla="*/ 0 h 1051940"/>
              <a:gd name="connsiteX3" fmla="*/ 5877424 w 5877424"/>
              <a:gd name="connsiteY3" fmla="*/ 843038 h 1051940"/>
              <a:gd name="connsiteX4" fmla="*/ 4477975 w 5877424"/>
              <a:gd name="connsiteY4" fmla="*/ 1051940 h 1051940"/>
              <a:gd name="connsiteX5" fmla="*/ 4721993 w 5877424"/>
              <a:gd name="connsiteY5" fmla="*/ 757266 h 1051940"/>
              <a:gd name="connsiteX6" fmla="*/ 0 w 5877424"/>
              <a:gd name="connsiteY6" fmla="*/ 725451 h 1051940"/>
              <a:gd name="connsiteX0" fmla="*/ 0 w 5877424"/>
              <a:gd name="connsiteY0" fmla="*/ 725451 h 1051940"/>
              <a:gd name="connsiteX1" fmla="*/ 4816916 w 5877424"/>
              <a:gd name="connsiteY1" fmla="*/ 334758 h 1051940"/>
              <a:gd name="connsiteX2" fmla="*/ 4735336 w 5877424"/>
              <a:gd name="connsiteY2" fmla="*/ 0 h 1051940"/>
              <a:gd name="connsiteX3" fmla="*/ 5877424 w 5877424"/>
              <a:gd name="connsiteY3" fmla="*/ 843038 h 1051940"/>
              <a:gd name="connsiteX4" fmla="*/ 4477975 w 5877424"/>
              <a:gd name="connsiteY4" fmla="*/ 1051940 h 1051940"/>
              <a:gd name="connsiteX5" fmla="*/ 4721993 w 5877424"/>
              <a:gd name="connsiteY5" fmla="*/ 757266 h 1051940"/>
              <a:gd name="connsiteX6" fmla="*/ 0 w 5877424"/>
              <a:gd name="connsiteY6" fmla="*/ 725451 h 1051940"/>
              <a:gd name="connsiteX0" fmla="*/ 0 w 5877424"/>
              <a:gd name="connsiteY0" fmla="*/ 720242 h 1046731"/>
              <a:gd name="connsiteX1" fmla="*/ 4816916 w 5877424"/>
              <a:gd name="connsiteY1" fmla="*/ 329549 h 1046731"/>
              <a:gd name="connsiteX2" fmla="*/ 4809205 w 5877424"/>
              <a:gd name="connsiteY2" fmla="*/ 0 h 1046731"/>
              <a:gd name="connsiteX3" fmla="*/ 5877424 w 5877424"/>
              <a:gd name="connsiteY3" fmla="*/ 837829 h 1046731"/>
              <a:gd name="connsiteX4" fmla="*/ 4477975 w 5877424"/>
              <a:gd name="connsiteY4" fmla="*/ 1046731 h 1046731"/>
              <a:gd name="connsiteX5" fmla="*/ 4721993 w 5877424"/>
              <a:gd name="connsiteY5" fmla="*/ 752057 h 1046731"/>
              <a:gd name="connsiteX6" fmla="*/ 0 w 5877424"/>
              <a:gd name="connsiteY6" fmla="*/ 720242 h 1046731"/>
              <a:gd name="connsiteX0" fmla="*/ 0 w 5877424"/>
              <a:gd name="connsiteY0" fmla="*/ 720242 h 1046731"/>
              <a:gd name="connsiteX1" fmla="*/ 4893905 w 5877424"/>
              <a:gd name="connsiteY1" fmla="*/ 352446 h 1046731"/>
              <a:gd name="connsiteX2" fmla="*/ 4809205 w 5877424"/>
              <a:gd name="connsiteY2" fmla="*/ 0 h 1046731"/>
              <a:gd name="connsiteX3" fmla="*/ 5877424 w 5877424"/>
              <a:gd name="connsiteY3" fmla="*/ 837829 h 1046731"/>
              <a:gd name="connsiteX4" fmla="*/ 4477975 w 5877424"/>
              <a:gd name="connsiteY4" fmla="*/ 1046731 h 1046731"/>
              <a:gd name="connsiteX5" fmla="*/ 4721993 w 5877424"/>
              <a:gd name="connsiteY5" fmla="*/ 752057 h 1046731"/>
              <a:gd name="connsiteX6" fmla="*/ 0 w 5877424"/>
              <a:gd name="connsiteY6" fmla="*/ 720242 h 1046731"/>
              <a:gd name="connsiteX0" fmla="*/ 0 w 5877424"/>
              <a:gd name="connsiteY0" fmla="*/ 720242 h 1046731"/>
              <a:gd name="connsiteX1" fmla="*/ 4893905 w 5877424"/>
              <a:gd name="connsiteY1" fmla="*/ 352446 h 1046731"/>
              <a:gd name="connsiteX2" fmla="*/ 4809205 w 5877424"/>
              <a:gd name="connsiteY2" fmla="*/ 0 h 1046731"/>
              <a:gd name="connsiteX3" fmla="*/ 5877424 w 5877424"/>
              <a:gd name="connsiteY3" fmla="*/ 837829 h 1046731"/>
              <a:gd name="connsiteX4" fmla="*/ 4477975 w 5877424"/>
              <a:gd name="connsiteY4" fmla="*/ 1046731 h 1046731"/>
              <a:gd name="connsiteX5" fmla="*/ 4721993 w 5877424"/>
              <a:gd name="connsiteY5" fmla="*/ 752057 h 1046731"/>
              <a:gd name="connsiteX6" fmla="*/ 0 w 5877424"/>
              <a:gd name="connsiteY6" fmla="*/ 720242 h 104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77424" h="1046731">
                <a:moveTo>
                  <a:pt x="0" y="720242"/>
                </a:moveTo>
                <a:cubicBezTo>
                  <a:pt x="832834" y="237170"/>
                  <a:pt x="2662355" y="-146402"/>
                  <a:pt x="4893905" y="352446"/>
                </a:cubicBezTo>
                <a:lnTo>
                  <a:pt x="4809205" y="0"/>
                </a:lnTo>
                <a:cubicBezTo>
                  <a:pt x="5165278" y="279276"/>
                  <a:pt x="5550487" y="516939"/>
                  <a:pt x="5877424" y="837829"/>
                </a:cubicBezTo>
                <a:lnTo>
                  <a:pt x="4477975" y="1046731"/>
                </a:lnTo>
                <a:lnTo>
                  <a:pt x="4721993" y="752057"/>
                </a:lnTo>
                <a:cubicBezTo>
                  <a:pt x="3037032" y="439756"/>
                  <a:pt x="2240935" y="428981"/>
                  <a:pt x="0" y="720242"/>
                </a:cubicBezTo>
                <a:close/>
              </a:path>
            </a:pathLst>
          </a:custGeom>
          <a:gradFill flip="none" rotWithShape="1">
            <a:gsLst>
              <a:gs pos="25000">
                <a:srgbClr val="7D4178">
                  <a:alpha val="77000"/>
                </a:srgbClr>
              </a:gs>
              <a:gs pos="60000">
                <a:srgbClr val="AB4A70">
                  <a:alpha val="68000"/>
                </a:srgbClr>
              </a:gs>
              <a:gs pos="100000">
                <a:srgbClr val="C54F71">
                  <a:alpha val="68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3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9715864" y="138303"/>
            <a:ext cx="2319132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7D4178"/>
                </a:solidFill>
                <a:latin typeface="+mj-ea"/>
                <a:ea typeface="+mj-ea"/>
                <a:cs typeface="微软雅黑"/>
              </a:rPr>
              <a:t>目录</a:t>
            </a:r>
            <a:endParaRPr lang="en-US" altLang="zh-CN" sz="5400" b="1" dirty="0">
              <a:solidFill>
                <a:srgbClr val="7D4178"/>
              </a:solidFill>
              <a:latin typeface="+mj-ea"/>
              <a:ea typeface="+mj-ea"/>
              <a:cs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8786" y="6221374"/>
            <a:ext cx="11793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kumimoji="1"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6383883" y="676416"/>
            <a:ext cx="5009712" cy="5016313"/>
            <a:chOff x="5431535" y="947360"/>
            <a:chExt cx="5009712" cy="5016313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5600700" y="1123126"/>
              <a:ext cx="4840547" cy="4840547"/>
            </a:xfrm>
            <a:prstGeom prst="straightConnector1">
              <a:avLst/>
            </a:prstGeom>
            <a:ln w="12700" cap="rnd">
              <a:solidFill>
                <a:schemeClr val="bg1">
                  <a:alpha val="32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五边形 56"/>
            <p:cNvSpPr/>
            <p:nvPr/>
          </p:nvSpPr>
          <p:spPr>
            <a:xfrm rot="1800000">
              <a:off x="5431535" y="947360"/>
              <a:ext cx="338330" cy="322219"/>
            </a:xfrm>
            <a:prstGeom prst="pentagon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3447114" y="1896184"/>
            <a:ext cx="3105934" cy="923330"/>
            <a:chOff x="2075666" y="885342"/>
            <a:chExt cx="3105934" cy="923330"/>
          </a:xfrm>
        </p:grpSpPr>
        <p:grpSp>
          <p:nvGrpSpPr>
            <p:cNvPr id="2" name="组合 1"/>
            <p:cNvGrpSpPr/>
            <p:nvPr/>
          </p:nvGrpSpPr>
          <p:grpSpPr>
            <a:xfrm>
              <a:off x="3262528" y="942647"/>
              <a:ext cx="1919072" cy="808721"/>
              <a:chOff x="6361328" y="979433"/>
              <a:chExt cx="1919072" cy="80872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361328" y="979433"/>
                <a:ext cx="1919072" cy="5847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3200" b="1" dirty="0" smtClean="0">
                    <a:latin typeface="+mj-ea"/>
                    <a:ea typeface="+mj-ea"/>
                    <a:cs typeface="微软雅黑"/>
                  </a:rPr>
                  <a:t>组装</a:t>
                </a:r>
                <a:endParaRPr lang="en-US" altLang="zh-CN" sz="3200" b="1" dirty="0">
                  <a:latin typeface="+mj-ea"/>
                  <a:ea typeface="+mj-ea"/>
                  <a:cs typeface="微软雅黑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361328" y="1511155"/>
                <a:ext cx="14301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INTRODUCTION</a:t>
                </a:r>
                <a:endParaRPr kumimoji="1"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075666" y="885342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 smtClean="0">
                  <a:latin typeface="+mj-ea"/>
                  <a:ea typeface="+mj-ea"/>
                  <a:cs typeface="微软雅黑"/>
                </a:rPr>
                <a:t>01</a:t>
              </a:r>
              <a:endParaRPr lang="en-US" altLang="zh-CN" sz="5400" dirty="0">
                <a:latin typeface="+mj-ea"/>
                <a:ea typeface="+mj-ea"/>
                <a:cs typeface="微软雅黑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3249828" y="1005007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4608576" y="3007646"/>
            <a:ext cx="3091103" cy="923330"/>
            <a:chOff x="3237128" y="1915999"/>
            <a:chExt cx="3091103" cy="923330"/>
          </a:xfrm>
        </p:grpSpPr>
        <p:grpSp>
          <p:nvGrpSpPr>
            <p:cNvPr id="3" name="组合 2"/>
            <p:cNvGrpSpPr/>
            <p:nvPr/>
          </p:nvGrpSpPr>
          <p:grpSpPr>
            <a:xfrm>
              <a:off x="4409159" y="1986004"/>
              <a:ext cx="1919072" cy="783321"/>
              <a:chOff x="6361328" y="2039009"/>
              <a:chExt cx="1919072" cy="783321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6361328" y="2039009"/>
                <a:ext cx="1919072" cy="5847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3200" b="1" dirty="0" smtClean="0">
                    <a:latin typeface="+mj-ea"/>
                    <a:ea typeface="+mj-ea"/>
                    <a:cs typeface="微软雅黑"/>
                  </a:rPr>
                  <a:t>初步使用</a:t>
                </a:r>
                <a:endParaRPr lang="en-US" altLang="zh-CN" sz="3200" b="1" dirty="0">
                  <a:latin typeface="+mj-ea"/>
                  <a:ea typeface="+mj-ea"/>
                  <a:cs typeface="微软雅黑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361328" y="2545331"/>
                <a:ext cx="101027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SUMMERY</a:t>
                </a:r>
                <a:endParaRPr kumimoji="1"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3237128" y="1915999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 smtClean="0">
                  <a:latin typeface="+mj-ea"/>
                  <a:ea typeface="+mj-ea"/>
                  <a:cs typeface="微软雅黑"/>
                </a:rPr>
                <a:t>02</a:t>
              </a:r>
              <a:endParaRPr lang="en-US" altLang="zh-CN" sz="5400" dirty="0">
                <a:latin typeface="+mj-ea"/>
                <a:ea typeface="+mj-ea"/>
                <a:cs typeface="微软雅黑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4407787" y="2035664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5745782" y="4119107"/>
            <a:ext cx="3145438" cy="923330"/>
            <a:chOff x="4374334" y="3136398"/>
            <a:chExt cx="3145438" cy="923330"/>
          </a:xfrm>
        </p:grpSpPr>
        <p:grpSp>
          <p:nvGrpSpPr>
            <p:cNvPr id="4" name="组合 3"/>
            <p:cNvGrpSpPr/>
            <p:nvPr/>
          </p:nvGrpSpPr>
          <p:grpSpPr>
            <a:xfrm>
              <a:off x="5600700" y="3202200"/>
              <a:ext cx="1919072" cy="791727"/>
              <a:chOff x="6361328" y="3098585"/>
              <a:chExt cx="1919072" cy="791727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6361328" y="3098585"/>
                <a:ext cx="1919072" cy="5847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3200" b="1" dirty="0" smtClean="0">
                    <a:latin typeface="+mj-ea"/>
                    <a:ea typeface="+mj-ea"/>
                    <a:cs typeface="微软雅黑"/>
                  </a:rPr>
                  <a:t>后续计划</a:t>
                </a:r>
                <a:endParaRPr lang="en-US" altLang="zh-CN" sz="3200" b="1" dirty="0">
                  <a:latin typeface="+mj-ea"/>
                  <a:ea typeface="+mj-ea"/>
                  <a:cs typeface="微软雅黑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361328" y="3613313"/>
                <a:ext cx="15984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MAKING PROCESS</a:t>
                </a:r>
                <a:endParaRPr kumimoji="1"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0" name="矩形 59"/>
            <p:cNvSpPr/>
            <p:nvPr/>
          </p:nvSpPr>
          <p:spPr>
            <a:xfrm>
              <a:off x="4374334" y="3136398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 smtClean="0">
                  <a:latin typeface="+mj-ea"/>
                  <a:ea typeface="+mj-ea"/>
                  <a:cs typeface="微软雅黑"/>
                </a:rPr>
                <a:t>03</a:t>
              </a:r>
              <a:endParaRPr lang="en-US" altLang="zh-CN" sz="5400" dirty="0">
                <a:latin typeface="+mj-ea"/>
                <a:ea typeface="+mj-ea"/>
                <a:cs typeface="微软雅黑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5562600" y="3256063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直接箭头连接符 75"/>
          <p:cNvCxnSpPr/>
          <p:nvPr/>
        </p:nvCxnSpPr>
        <p:spPr>
          <a:xfrm>
            <a:off x="-17144" y="1117313"/>
            <a:ext cx="4840547" cy="4840547"/>
          </a:xfrm>
          <a:prstGeom prst="straightConnector1">
            <a:avLst/>
          </a:prstGeom>
          <a:ln w="12700" cap="rnd">
            <a:solidFill>
              <a:srgbClr val="536275">
                <a:alpha val="50000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570345" y="5627101"/>
            <a:ext cx="644997" cy="476209"/>
            <a:chOff x="865188" y="-431800"/>
            <a:chExt cx="10458451" cy="7721600"/>
          </a:xfrm>
          <a:solidFill>
            <a:schemeClr val="tx2">
              <a:lumMod val="50000"/>
            </a:schemeClr>
          </a:solidFill>
        </p:grpSpPr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3613151" y="-431800"/>
              <a:ext cx="7710488" cy="1123950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39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39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1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1"/>
                    <a:pt x="0" y="2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8"/>
                    <a:pt x="2054" y="39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7"/>
            <p:cNvSpPr>
              <a:spLocks noEditPoints="1"/>
            </p:cNvSpPr>
            <p:nvPr/>
          </p:nvSpPr>
          <p:spPr bwMode="auto">
            <a:xfrm>
              <a:off x="3613151" y="2873375"/>
              <a:ext cx="7710488" cy="1122363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39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39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1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1"/>
                    <a:pt x="0" y="2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7"/>
                    <a:pt x="2054" y="39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3613151" y="6165850"/>
              <a:ext cx="7710488" cy="1123950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40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40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2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2"/>
                    <a:pt x="0" y="26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8"/>
                    <a:pt x="2054" y="40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865188" y="2881313"/>
              <a:ext cx="1108075" cy="1106488"/>
            </a:xfrm>
            <a:custGeom>
              <a:avLst/>
              <a:gdLst>
                <a:gd name="T0" fmla="*/ 295 w 295"/>
                <a:gd name="T1" fmla="*/ 255 h 295"/>
                <a:gd name="T2" fmla="*/ 255 w 295"/>
                <a:gd name="T3" fmla="*/ 295 h 295"/>
                <a:gd name="T4" fmla="*/ 39 w 295"/>
                <a:gd name="T5" fmla="*/ 295 h 295"/>
                <a:gd name="T6" fmla="*/ 0 w 295"/>
                <a:gd name="T7" fmla="*/ 255 h 295"/>
                <a:gd name="T8" fmla="*/ 0 w 295"/>
                <a:gd name="T9" fmla="*/ 39 h 295"/>
                <a:gd name="T10" fmla="*/ 39 w 295"/>
                <a:gd name="T11" fmla="*/ 0 h 295"/>
                <a:gd name="T12" fmla="*/ 255 w 295"/>
                <a:gd name="T13" fmla="*/ 0 h 295"/>
                <a:gd name="T14" fmla="*/ 295 w 295"/>
                <a:gd name="T15" fmla="*/ 39 h 295"/>
                <a:gd name="T16" fmla="*/ 295 w 295"/>
                <a:gd name="T17" fmla="*/ 255 h 295"/>
                <a:gd name="T18" fmla="*/ 295 w 295"/>
                <a:gd name="T19" fmla="*/ 255 h 295"/>
                <a:gd name="T20" fmla="*/ 295 w 295"/>
                <a:gd name="T21" fmla="*/ 25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5">
                  <a:moveTo>
                    <a:pt x="295" y="255"/>
                  </a:moveTo>
                  <a:cubicBezTo>
                    <a:pt x="295" y="277"/>
                    <a:pt x="277" y="295"/>
                    <a:pt x="255" y="295"/>
                  </a:cubicBezTo>
                  <a:cubicBezTo>
                    <a:pt x="39" y="295"/>
                    <a:pt x="39" y="295"/>
                    <a:pt x="39" y="295"/>
                  </a:cubicBezTo>
                  <a:cubicBezTo>
                    <a:pt x="18" y="295"/>
                    <a:pt x="0" y="277"/>
                    <a:pt x="0" y="25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8"/>
                    <a:pt x="295" y="39"/>
                  </a:cubicBezTo>
                  <a:cubicBezTo>
                    <a:pt x="295" y="255"/>
                    <a:pt x="295" y="255"/>
                    <a:pt x="295" y="255"/>
                  </a:cubicBezTo>
                  <a:close/>
                  <a:moveTo>
                    <a:pt x="295" y="255"/>
                  </a:moveTo>
                  <a:cubicBezTo>
                    <a:pt x="295" y="255"/>
                    <a:pt x="295" y="255"/>
                    <a:pt x="295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0"/>
            <p:cNvSpPr>
              <a:spLocks noEditPoints="1"/>
            </p:cNvSpPr>
            <p:nvPr/>
          </p:nvSpPr>
          <p:spPr bwMode="auto">
            <a:xfrm>
              <a:off x="865188" y="6176963"/>
              <a:ext cx="1108075" cy="1104900"/>
            </a:xfrm>
            <a:custGeom>
              <a:avLst/>
              <a:gdLst>
                <a:gd name="T0" fmla="*/ 295 w 295"/>
                <a:gd name="T1" fmla="*/ 255 h 294"/>
                <a:gd name="T2" fmla="*/ 255 w 295"/>
                <a:gd name="T3" fmla="*/ 294 h 294"/>
                <a:gd name="T4" fmla="*/ 39 w 295"/>
                <a:gd name="T5" fmla="*/ 294 h 294"/>
                <a:gd name="T6" fmla="*/ 0 w 295"/>
                <a:gd name="T7" fmla="*/ 255 h 294"/>
                <a:gd name="T8" fmla="*/ 0 w 295"/>
                <a:gd name="T9" fmla="*/ 39 h 294"/>
                <a:gd name="T10" fmla="*/ 39 w 295"/>
                <a:gd name="T11" fmla="*/ 0 h 294"/>
                <a:gd name="T12" fmla="*/ 255 w 295"/>
                <a:gd name="T13" fmla="*/ 0 h 294"/>
                <a:gd name="T14" fmla="*/ 295 w 295"/>
                <a:gd name="T15" fmla="*/ 39 h 294"/>
                <a:gd name="T16" fmla="*/ 295 w 295"/>
                <a:gd name="T17" fmla="*/ 255 h 294"/>
                <a:gd name="T18" fmla="*/ 295 w 295"/>
                <a:gd name="T19" fmla="*/ 255 h 294"/>
                <a:gd name="T20" fmla="*/ 295 w 295"/>
                <a:gd name="T21" fmla="*/ 25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4">
                  <a:moveTo>
                    <a:pt x="295" y="255"/>
                  </a:moveTo>
                  <a:cubicBezTo>
                    <a:pt x="295" y="277"/>
                    <a:pt x="277" y="294"/>
                    <a:pt x="255" y="294"/>
                  </a:cubicBezTo>
                  <a:cubicBezTo>
                    <a:pt x="39" y="294"/>
                    <a:pt x="39" y="294"/>
                    <a:pt x="39" y="294"/>
                  </a:cubicBezTo>
                  <a:cubicBezTo>
                    <a:pt x="18" y="294"/>
                    <a:pt x="0" y="277"/>
                    <a:pt x="0" y="25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7"/>
                    <a:pt x="295" y="39"/>
                  </a:cubicBezTo>
                  <a:cubicBezTo>
                    <a:pt x="295" y="255"/>
                    <a:pt x="295" y="255"/>
                    <a:pt x="295" y="255"/>
                  </a:cubicBezTo>
                  <a:close/>
                  <a:moveTo>
                    <a:pt x="295" y="255"/>
                  </a:moveTo>
                  <a:cubicBezTo>
                    <a:pt x="295" y="255"/>
                    <a:pt x="295" y="255"/>
                    <a:pt x="295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865188" y="-423863"/>
              <a:ext cx="1108075" cy="1108075"/>
            </a:xfrm>
            <a:custGeom>
              <a:avLst/>
              <a:gdLst>
                <a:gd name="T0" fmla="*/ 295 w 295"/>
                <a:gd name="T1" fmla="*/ 256 h 295"/>
                <a:gd name="T2" fmla="*/ 255 w 295"/>
                <a:gd name="T3" fmla="*/ 295 h 295"/>
                <a:gd name="T4" fmla="*/ 39 w 295"/>
                <a:gd name="T5" fmla="*/ 295 h 295"/>
                <a:gd name="T6" fmla="*/ 0 w 295"/>
                <a:gd name="T7" fmla="*/ 256 h 295"/>
                <a:gd name="T8" fmla="*/ 0 w 295"/>
                <a:gd name="T9" fmla="*/ 39 h 295"/>
                <a:gd name="T10" fmla="*/ 39 w 295"/>
                <a:gd name="T11" fmla="*/ 0 h 295"/>
                <a:gd name="T12" fmla="*/ 255 w 295"/>
                <a:gd name="T13" fmla="*/ 0 h 295"/>
                <a:gd name="T14" fmla="*/ 295 w 295"/>
                <a:gd name="T15" fmla="*/ 39 h 295"/>
                <a:gd name="T16" fmla="*/ 295 w 295"/>
                <a:gd name="T17" fmla="*/ 256 h 295"/>
                <a:gd name="T18" fmla="*/ 295 w 295"/>
                <a:gd name="T19" fmla="*/ 256 h 295"/>
                <a:gd name="T20" fmla="*/ 295 w 295"/>
                <a:gd name="T21" fmla="*/ 25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5">
                  <a:moveTo>
                    <a:pt x="295" y="256"/>
                  </a:moveTo>
                  <a:cubicBezTo>
                    <a:pt x="295" y="277"/>
                    <a:pt x="277" y="295"/>
                    <a:pt x="255" y="295"/>
                  </a:cubicBezTo>
                  <a:cubicBezTo>
                    <a:pt x="39" y="295"/>
                    <a:pt x="39" y="295"/>
                    <a:pt x="39" y="295"/>
                  </a:cubicBezTo>
                  <a:cubicBezTo>
                    <a:pt x="18" y="295"/>
                    <a:pt x="0" y="277"/>
                    <a:pt x="0" y="25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8"/>
                    <a:pt x="295" y="39"/>
                  </a:cubicBezTo>
                  <a:cubicBezTo>
                    <a:pt x="295" y="256"/>
                    <a:pt x="295" y="256"/>
                    <a:pt x="295" y="256"/>
                  </a:cubicBezTo>
                  <a:close/>
                  <a:moveTo>
                    <a:pt x="295" y="256"/>
                  </a:moveTo>
                  <a:cubicBezTo>
                    <a:pt x="295" y="256"/>
                    <a:pt x="295" y="256"/>
                    <a:pt x="295" y="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13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4" y="2777425"/>
            <a:ext cx="3214736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4800" b="1" dirty="0" smtClean="0">
                <a:latin typeface="+mj-ea"/>
                <a:ea typeface="+mj-ea"/>
                <a:cs typeface="微软雅黑"/>
              </a:rPr>
              <a:t>组装</a:t>
            </a:r>
            <a:endParaRPr lang="en-US" altLang="zh-CN" sz="4800" b="1" dirty="0">
              <a:latin typeface="+mj-ea"/>
              <a:ea typeface="+mj-ea"/>
              <a:cs typeface="微软雅黑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 smtClean="0">
                <a:latin typeface="+mj-ea"/>
                <a:ea typeface="+mj-ea"/>
                <a:cs typeface="微软雅黑"/>
              </a:rPr>
              <a:t>01</a:t>
            </a:r>
            <a:endParaRPr lang="en-US" altLang="zh-CN" sz="4800" dirty="0">
              <a:latin typeface="+mj-ea"/>
              <a:ea typeface="+mj-ea"/>
              <a:cs typeface="微软雅黑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56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5289550" y="0"/>
            <a:ext cx="1612901" cy="382408"/>
            <a:chOff x="5594350" y="0"/>
            <a:chExt cx="1612901" cy="382408"/>
          </a:xfrm>
        </p:grpSpPr>
        <p:sp>
          <p:nvSpPr>
            <p:cNvPr id="14" name="矩形 13"/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594350" y="13076"/>
              <a:ext cx="1612901" cy="369332"/>
              <a:chOff x="4991099" y="55400"/>
              <a:chExt cx="1612901" cy="3693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组装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01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68" y="436150"/>
            <a:ext cx="8885864" cy="623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5289550" y="0"/>
            <a:ext cx="1612901" cy="382408"/>
            <a:chOff x="5594350" y="0"/>
            <a:chExt cx="1612901" cy="382408"/>
          </a:xfrm>
        </p:grpSpPr>
        <p:sp>
          <p:nvSpPr>
            <p:cNvPr id="14" name="矩形 13"/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594350" y="13076"/>
              <a:ext cx="1612901" cy="369332"/>
              <a:chOff x="4991099" y="55400"/>
              <a:chExt cx="1612901" cy="3693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组装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01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914400"/>
            <a:ext cx="114014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6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 37"/>
          <p:cNvGrpSpPr/>
          <p:nvPr/>
        </p:nvGrpSpPr>
        <p:grpSpPr>
          <a:xfrm>
            <a:off x="801512" y="3046667"/>
            <a:ext cx="2655451" cy="2914539"/>
            <a:chOff x="630062" y="2823488"/>
            <a:chExt cx="2655451" cy="2914539"/>
          </a:xfrm>
        </p:grpSpPr>
        <p:grpSp>
          <p:nvGrpSpPr>
            <p:cNvPr id="23" name="组合 22"/>
            <p:cNvGrpSpPr/>
            <p:nvPr/>
          </p:nvGrpSpPr>
          <p:grpSpPr>
            <a:xfrm>
              <a:off x="630062" y="2823488"/>
              <a:ext cx="2655451" cy="2914539"/>
              <a:chOff x="471951" y="2117616"/>
              <a:chExt cx="1991588" cy="218590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471951" y="2117616"/>
                <a:ext cx="1991588" cy="218590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404040"/>
                  </a:solidFill>
                  <a:latin typeface="Century Gothic"/>
                  <a:ea typeface="微软雅黑"/>
                </a:endParaRPr>
              </a:p>
            </p:txBody>
          </p:sp>
          <p:sp>
            <p:nvSpPr>
              <p:cNvPr id="26" name="直角三角形 25"/>
              <p:cNvSpPr/>
              <p:nvPr/>
            </p:nvSpPr>
            <p:spPr>
              <a:xfrm>
                <a:off x="471951" y="3963698"/>
                <a:ext cx="1991587" cy="339822"/>
              </a:xfrm>
              <a:prstGeom prst="rtTriangle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sp>
          <p:nvSpPr>
            <p:cNvPr id="24" name="文本框 8"/>
            <p:cNvSpPr txBox="1"/>
            <p:nvPr/>
          </p:nvSpPr>
          <p:spPr>
            <a:xfrm>
              <a:off x="767844" y="2906496"/>
              <a:ext cx="2517668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Century Gothic"/>
                  <a:ea typeface="微软雅黑"/>
                </a:rPr>
                <a:t>初步了解智能小车的拼装、使用和改进过程</a:t>
              </a:r>
              <a:endParaRPr lang="zh-CN" altLang="en-US" sz="1333" dirty="0">
                <a:solidFill>
                  <a:schemeClr val="bg1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27" name="组 38"/>
          <p:cNvGrpSpPr/>
          <p:nvPr/>
        </p:nvGrpSpPr>
        <p:grpSpPr>
          <a:xfrm>
            <a:off x="3560851" y="3046667"/>
            <a:ext cx="2655451" cy="2914539"/>
            <a:chOff x="3389401" y="2823488"/>
            <a:chExt cx="2655451" cy="2914539"/>
          </a:xfrm>
        </p:grpSpPr>
        <p:grpSp>
          <p:nvGrpSpPr>
            <p:cNvPr id="28" name="组合 27"/>
            <p:cNvGrpSpPr/>
            <p:nvPr/>
          </p:nvGrpSpPr>
          <p:grpSpPr>
            <a:xfrm>
              <a:off x="3389401" y="2823488"/>
              <a:ext cx="2655451" cy="2914539"/>
              <a:chOff x="2541455" y="2117616"/>
              <a:chExt cx="1991588" cy="2185904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541455" y="2117616"/>
                <a:ext cx="1991587" cy="218590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404040"/>
                  </a:solidFill>
                  <a:latin typeface="Century Gothic"/>
                  <a:ea typeface="微软雅黑"/>
                </a:endParaRPr>
              </a:p>
            </p:txBody>
          </p:sp>
          <p:sp>
            <p:nvSpPr>
              <p:cNvPr id="31" name="直角三角形 30"/>
              <p:cNvSpPr/>
              <p:nvPr/>
            </p:nvSpPr>
            <p:spPr>
              <a:xfrm>
                <a:off x="2541456" y="3963698"/>
                <a:ext cx="1991587" cy="339822"/>
              </a:xfrm>
              <a:prstGeom prst="rtTriangle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sp>
          <p:nvSpPr>
            <p:cNvPr id="29" name="文本框 8"/>
            <p:cNvSpPr txBox="1"/>
            <p:nvPr/>
          </p:nvSpPr>
          <p:spPr>
            <a:xfrm>
              <a:off x="3423294" y="2906496"/>
              <a:ext cx="2621557" cy="330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endParaRPr lang="zh-CN" altLang="en-US" sz="1333" dirty="0">
                <a:solidFill>
                  <a:schemeClr val="bg1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32" name="组 39"/>
          <p:cNvGrpSpPr/>
          <p:nvPr/>
        </p:nvGrpSpPr>
        <p:grpSpPr>
          <a:xfrm>
            <a:off x="6320189" y="3046667"/>
            <a:ext cx="2655451" cy="2914539"/>
            <a:chOff x="6148739" y="2823488"/>
            <a:chExt cx="2655451" cy="2914539"/>
          </a:xfrm>
        </p:grpSpPr>
        <p:grpSp>
          <p:nvGrpSpPr>
            <p:cNvPr id="33" name="组合 32"/>
            <p:cNvGrpSpPr/>
            <p:nvPr/>
          </p:nvGrpSpPr>
          <p:grpSpPr>
            <a:xfrm>
              <a:off x="6148739" y="2823488"/>
              <a:ext cx="2655451" cy="2914539"/>
              <a:chOff x="4610959" y="2117616"/>
              <a:chExt cx="1991588" cy="2185904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4610959" y="2117616"/>
                <a:ext cx="1991588" cy="218590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404040"/>
                  </a:solidFill>
                  <a:latin typeface="Century Gothic"/>
                  <a:ea typeface="微软雅黑"/>
                </a:endParaRPr>
              </a:p>
            </p:txBody>
          </p:sp>
          <p:sp>
            <p:nvSpPr>
              <p:cNvPr id="36" name="直角三角形 35"/>
              <p:cNvSpPr/>
              <p:nvPr/>
            </p:nvSpPr>
            <p:spPr>
              <a:xfrm>
                <a:off x="4610959" y="3963698"/>
                <a:ext cx="1991587" cy="339822"/>
              </a:xfrm>
              <a:prstGeom prst="rtTriangle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sp>
          <p:nvSpPr>
            <p:cNvPr id="34" name="文本框 8"/>
            <p:cNvSpPr txBox="1"/>
            <p:nvPr/>
          </p:nvSpPr>
          <p:spPr>
            <a:xfrm>
              <a:off x="6285994" y="2906496"/>
              <a:ext cx="2518195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Century Gothic"/>
                  <a:ea typeface="微软雅黑"/>
                </a:rPr>
                <a:t>货到以后按照视频教程组装未完成部分，依照真值表调试电路</a:t>
              </a:r>
              <a:endParaRPr lang="zh-CN" altLang="en-US" sz="1333" dirty="0">
                <a:solidFill>
                  <a:schemeClr val="bg1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37" name="组 40"/>
          <p:cNvGrpSpPr/>
          <p:nvPr/>
        </p:nvGrpSpPr>
        <p:grpSpPr>
          <a:xfrm>
            <a:off x="9051985" y="3046667"/>
            <a:ext cx="2655452" cy="2914539"/>
            <a:chOff x="8908075" y="2823488"/>
            <a:chExt cx="2655452" cy="2914539"/>
          </a:xfrm>
        </p:grpSpPr>
        <p:grpSp>
          <p:nvGrpSpPr>
            <p:cNvPr id="38" name="组合 37"/>
            <p:cNvGrpSpPr/>
            <p:nvPr/>
          </p:nvGrpSpPr>
          <p:grpSpPr>
            <a:xfrm>
              <a:off x="8908075" y="2823488"/>
              <a:ext cx="2655452" cy="2914539"/>
              <a:chOff x="6680461" y="2117616"/>
              <a:chExt cx="1991589" cy="2185904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6680462" y="2117616"/>
                <a:ext cx="1991588" cy="218590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404040"/>
                  </a:solidFill>
                  <a:latin typeface="Century Gothic"/>
                  <a:ea typeface="微软雅黑"/>
                </a:endParaRPr>
              </a:p>
            </p:txBody>
          </p:sp>
          <p:sp>
            <p:nvSpPr>
              <p:cNvPr id="41" name="直角三角形 40"/>
              <p:cNvSpPr/>
              <p:nvPr/>
            </p:nvSpPr>
            <p:spPr>
              <a:xfrm>
                <a:off x="6680461" y="3959537"/>
                <a:ext cx="1991587" cy="339822"/>
              </a:xfrm>
              <a:prstGeom prst="rtTriangle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sp>
          <p:nvSpPr>
            <p:cNvPr id="39" name="文本框 8"/>
            <p:cNvSpPr txBox="1"/>
            <p:nvPr/>
          </p:nvSpPr>
          <p:spPr>
            <a:xfrm>
              <a:off x="9045331" y="2906496"/>
              <a:ext cx="2518195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Century Gothic"/>
                  <a:ea typeface="微软雅黑"/>
                </a:rPr>
                <a:t>使用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Century Gothic"/>
                  <a:ea typeface="微软雅黑"/>
                </a:rPr>
                <a:t>Arduino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Century Gothic"/>
                  <a:ea typeface="微软雅黑"/>
                </a:rPr>
                <a:t>编写简易的代码上传运行小车</a:t>
              </a:r>
              <a:endParaRPr lang="zh-CN" altLang="en-US" sz="1333" dirty="0">
                <a:solidFill>
                  <a:schemeClr val="bg1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01513" y="1962841"/>
            <a:ext cx="1606001" cy="938746"/>
            <a:chOff x="471951" y="1304745"/>
            <a:chExt cx="1204501" cy="704059"/>
          </a:xfrm>
        </p:grpSpPr>
        <p:sp>
          <p:nvSpPr>
            <p:cNvPr id="43" name="五边形 42"/>
            <p:cNvSpPr/>
            <p:nvPr/>
          </p:nvSpPr>
          <p:spPr>
            <a:xfrm>
              <a:off x="471951" y="1369004"/>
              <a:ext cx="1204501" cy="6398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867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2511" y="1304745"/>
              <a:ext cx="716241" cy="6847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5333" b="1" dirty="0" smtClean="0">
                  <a:solidFill>
                    <a:srgbClr val="FFFFFF"/>
                  </a:solidFill>
                  <a:latin typeface="Century Gothic"/>
                  <a:ea typeface="微软雅黑"/>
                </a:rPr>
                <a:t>1</a:t>
              </a:r>
              <a:endParaRPr lang="en-US" altLang="zh-CN" sz="5333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5" name="直角三角形 44"/>
            <p:cNvSpPr/>
            <p:nvPr/>
          </p:nvSpPr>
          <p:spPr>
            <a:xfrm rot="5400000">
              <a:off x="1357566" y="1689918"/>
              <a:ext cx="318886" cy="318886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560852" y="1997989"/>
            <a:ext cx="1606001" cy="913007"/>
            <a:chOff x="2541455" y="1331107"/>
            <a:chExt cx="1204501" cy="684755"/>
          </a:xfrm>
        </p:grpSpPr>
        <p:sp>
          <p:nvSpPr>
            <p:cNvPr id="47" name="五边形 46"/>
            <p:cNvSpPr/>
            <p:nvPr/>
          </p:nvSpPr>
          <p:spPr>
            <a:xfrm>
              <a:off x="2541455" y="1369004"/>
              <a:ext cx="1204501" cy="6398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CN" sz="1867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612015" y="1331107"/>
              <a:ext cx="716241" cy="6847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5333" b="1" dirty="0" smtClean="0">
                  <a:solidFill>
                    <a:srgbClr val="FFFFFF"/>
                  </a:solidFill>
                  <a:latin typeface="Century Gothic"/>
                  <a:ea typeface="微软雅黑"/>
                </a:rPr>
                <a:t>2</a:t>
              </a:r>
              <a:endParaRPr lang="en-US" altLang="zh-CN" sz="5333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9" name="直角三角形 48"/>
            <p:cNvSpPr/>
            <p:nvPr/>
          </p:nvSpPr>
          <p:spPr>
            <a:xfrm rot="5400000">
              <a:off x="3427070" y="1689918"/>
              <a:ext cx="318886" cy="318886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320190" y="1962841"/>
            <a:ext cx="1606001" cy="938746"/>
            <a:chOff x="4610959" y="1304745"/>
            <a:chExt cx="1204501" cy="704059"/>
          </a:xfrm>
        </p:grpSpPr>
        <p:sp>
          <p:nvSpPr>
            <p:cNvPr id="51" name="五边形 50"/>
            <p:cNvSpPr/>
            <p:nvPr/>
          </p:nvSpPr>
          <p:spPr>
            <a:xfrm>
              <a:off x="4610959" y="1369004"/>
              <a:ext cx="1204501" cy="6398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CN" sz="1867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681519" y="1304745"/>
              <a:ext cx="716241" cy="6847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5333" b="1" dirty="0">
                  <a:solidFill>
                    <a:srgbClr val="FFFFFF"/>
                  </a:solidFill>
                  <a:latin typeface="Century Gothic"/>
                  <a:ea typeface="微软雅黑"/>
                </a:rPr>
                <a:t>3</a:t>
              </a:r>
              <a:endParaRPr lang="en-US" altLang="zh-CN" sz="5333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3" name="直角三角形 52"/>
            <p:cNvSpPr/>
            <p:nvPr/>
          </p:nvSpPr>
          <p:spPr>
            <a:xfrm rot="5400000">
              <a:off x="5496574" y="1689918"/>
              <a:ext cx="318886" cy="318886"/>
            </a:xfrm>
            <a:prstGeom prst="rt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079529" y="1985869"/>
            <a:ext cx="1606001" cy="915718"/>
            <a:chOff x="6680463" y="1322016"/>
            <a:chExt cx="1204501" cy="686788"/>
          </a:xfrm>
        </p:grpSpPr>
        <p:sp>
          <p:nvSpPr>
            <p:cNvPr id="55" name="五边形 54"/>
            <p:cNvSpPr/>
            <p:nvPr/>
          </p:nvSpPr>
          <p:spPr>
            <a:xfrm>
              <a:off x="6680463" y="1369004"/>
              <a:ext cx="1204501" cy="6398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CN" sz="1867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751023" y="1322016"/>
              <a:ext cx="716241" cy="6847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5333" b="1" dirty="0">
                  <a:solidFill>
                    <a:srgbClr val="FFFFFF"/>
                  </a:solidFill>
                  <a:latin typeface="Century Gothic"/>
                  <a:ea typeface="微软雅黑"/>
                </a:rPr>
                <a:t>4</a:t>
              </a:r>
              <a:endParaRPr lang="en-US" altLang="zh-CN" sz="5333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7" name="直角三角形 56"/>
            <p:cNvSpPr/>
            <p:nvPr/>
          </p:nvSpPr>
          <p:spPr>
            <a:xfrm rot="5400000">
              <a:off x="7566078" y="1682874"/>
              <a:ext cx="318886" cy="318886"/>
            </a:xfrm>
            <a:prstGeom prst="rt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grpSp>
        <p:nvGrpSpPr>
          <p:cNvPr id="58" name="组 38"/>
          <p:cNvGrpSpPr/>
          <p:nvPr/>
        </p:nvGrpSpPr>
        <p:grpSpPr>
          <a:xfrm>
            <a:off x="3560850" y="3046667"/>
            <a:ext cx="2655451" cy="2914539"/>
            <a:chOff x="3389401" y="2823488"/>
            <a:chExt cx="2655451" cy="2914539"/>
          </a:xfrm>
        </p:grpSpPr>
        <p:grpSp>
          <p:nvGrpSpPr>
            <p:cNvPr id="59" name="组合 58"/>
            <p:cNvGrpSpPr/>
            <p:nvPr/>
          </p:nvGrpSpPr>
          <p:grpSpPr>
            <a:xfrm>
              <a:off x="3389401" y="2823488"/>
              <a:ext cx="2655451" cy="2914539"/>
              <a:chOff x="2541455" y="2117616"/>
              <a:chExt cx="1991588" cy="2185904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541455" y="2117616"/>
                <a:ext cx="1991587" cy="218590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404040"/>
                  </a:solidFill>
                  <a:latin typeface="Century Gothic"/>
                  <a:ea typeface="微软雅黑"/>
                </a:endParaRPr>
              </a:p>
            </p:txBody>
          </p:sp>
          <p:sp>
            <p:nvSpPr>
              <p:cNvPr id="62" name="直角三角形 61"/>
              <p:cNvSpPr/>
              <p:nvPr/>
            </p:nvSpPr>
            <p:spPr>
              <a:xfrm>
                <a:off x="2541456" y="3963698"/>
                <a:ext cx="1991587" cy="339822"/>
              </a:xfrm>
              <a:prstGeom prst="rtTriangle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sp>
          <p:nvSpPr>
            <p:cNvPr id="60" name="文本框 8"/>
            <p:cNvSpPr txBox="1"/>
            <p:nvPr/>
          </p:nvSpPr>
          <p:spPr>
            <a:xfrm>
              <a:off x="3423294" y="2906496"/>
              <a:ext cx="2621557" cy="330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endParaRPr lang="zh-CN" altLang="en-US" sz="1333" dirty="0">
                <a:solidFill>
                  <a:schemeClr val="bg1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63" name="文本框 8"/>
          <p:cNvSpPr txBox="1"/>
          <p:nvPr/>
        </p:nvSpPr>
        <p:spPr>
          <a:xfrm>
            <a:off x="3629741" y="3149718"/>
            <a:ext cx="251766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Century Gothic"/>
                <a:ea typeface="微软雅黑"/>
              </a:rPr>
              <a:t>组员商量发现智能小车拼装过于琐碎，而且涉及一些未知的电路知识；</a:t>
            </a:r>
            <a:endParaRPr lang="en-US" altLang="zh-CN" sz="1600" b="1" dirty="0" smtClean="0">
              <a:solidFill>
                <a:schemeClr val="bg1"/>
              </a:solidFill>
              <a:latin typeface="Century Gothic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Century Gothic"/>
                <a:ea typeface="微软雅黑"/>
              </a:rPr>
              <a:t>决定买半成品，让店家大致组装好</a:t>
            </a:r>
            <a:endParaRPr lang="zh-CN" altLang="en-US" sz="1333" dirty="0">
              <a:solidFill>
                <a:schemeClr val="bg1"/>
              </a:solidFill>
              <a:latin typeface="Century Gothic"/>
              <a:ea typeface="微软雅黑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038112" y="505305"/>
            <a:ext cx="1581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/>
              <a:t>过程</a:t>
            </a:r>
            <a:endParaRPr lang="zh-CN" altLang="en-US" sz="5400" dirty="0"/>
          </a:p>
        </p:txBody>
      </p:sp>
      <p:grpSp>
        <p:nvGrpSpPr>
          <p:cNvPr id="65" name="组合 64"/>
          <p:cNvGrpSpPr/>
          <p:nvPr/>
        </p:nvGrpSpPr>
        <p:grpSpPr>
          <a:xfrm>
            <a:off x="4016327" y="682278"/>
            <a:ext cx="695049" cy="679959"/>
            <a:chOff x="4356100" y="1495118"/>
            <a:chExt cx="1684510" cy="1954032"/>
          </a:xfrm>
        </p:grpSpPr>
        <p:sp>
          <p:nvSpPr>
            <p:cNvPr id="66" name="六边形 65"/>
            <p:cNvSpPr/>
            <p:nvPr/>
          </p:nvSpPr>
          <p:spPr>
            <a:xfrm rot="16200000">
              <a:off x="4221339" y="1629879"/>
              <a:ext cx="1954032" cy="1684510"/>
            </a:xfrm>
            <a:prstGeom prst="hexagon">
              <a:avLst/>
            </a:prstGeom>
            <a:solidFill>
              <a:srgbClr val="AB4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5056471" y="2303480"/>
              <a:ext cx="269043" cy="269043"/>
            </a:xfrm>
            <a:custGeom>
              <a:avLst/>
              <a:gdLst>
                <a:gd name="T0" fmla="*/ 464 w 929"/>
                <a:gd name="T1" fmla="*/ 929 h 929"/>
                <a:gd name="T2" fmla="*/ 929 w 929"/>
                <a:gd name="T3" fmla="*/ 465 h 929"/>
                <a:gd name="T4" fmla="*/ 464 w 929"/>
                <a:gd name="T5" fmla="*/ 0 h 929"/>
                <a:gd name="T6" fmla="*/ 0 w 929"/>
                <a:gd name="T7" fmla="*/ 465 h 929"/>
                <a:gd name="T8" fmla="*/ 464 w 929"/>
                <a:gd name="T9" fmla="*/ 929 h 929"/>
                <a:gd name="T10" fmla="*/ 464 w 929"/>
                <a:gd name="T11" fmla="*/ 929 h 929"/>
                <a:gd name="T12" fmla="*/ 464 w 929"/>
                <a:gd name="T13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9" h="929">
                  <a:moveTo>
                    <a:pt x="464" y="929"/>
                  </a:moveTo>
                  <a:cubicBezTo>
                    <a:pt x="721" y="929"/>
                    <a:pt x="929" y="721"/>
                    <a:pt x="929" y="465"/>
                  </a:cubicBezTo>
                  <a:cubicBezTo>
                    <a:pt x="929" y="208"/>
                    <a:pt x="721" y="0"/>
                    <a:pt x="464" y="0"/>
                  </a:cubicBezTo>
                  <a:cubicBezTo>
                    <a:pt x="208" y="0"/>
                    <a:pt x="0" y="208"/>
                    <a:pt x="0" y="465"/>
                  </a:cubicBezTo>
                  <a:cubicBezTo>
                    <a:pt x="0" y="721"/>
                    <a:pt x="208" y="929"/>
                    <a:pt x="464" y="929"/>
                  </a:cubicBezTo>
                  <a:close/>
                  <a:moveTo>
                    <a:pt x="464" y="929"/>
                  </a:moveTo>
                  <a:cubicBezTo>
                    <a:pt x="464" y="929"/>
                    <a:pt x="464" y="929"/>
                    <a:pt x="464" y="92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298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4" y="2777425"/>
            <a:ext cx="3214736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4800" b="1" dirty="0" smtClean="0">
                <a:latin typeface="+mj-ea"/>
                <a:ea typeface="+mj-ea"/>
                <a:cs typeface="微软雅黑"/>
              </a:rPr>
              <a:t>初步使用</a:t>
            </a:r>
            <a:endParaRPr lang="zh-CN" altLang="en-US" sz="4800" b="1" dirty="0">
              <a:latin typeface="+mj-ea"/>
              <a:ea typeface="+mj-ea"/>
              <a:cs typeface="微软雅黑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 smtClean="0">
                <a:latin typeface="+mj-ea"/>
                <a:ea typeface="+mj-ea"/>
                <a:cs typeface="微软雅黑"/>
              </a:rPr>
              <a:t>02</a:t>
            </a:r>
            <a:endParaRPr lang="en-US" altLang="zh-CN" sz="4800" dirty="0">
              <a:latin typeface="+mj-ea"/>
              <a:ea typeface="+mj-ea"/>
              <a:cs typeface="微软雅黑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5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5289550" y="0"/>
            <a:ext cx="1612901" cy="382408"/>
            <a:chOff x="5289550" y="0"/>
            <a:chExt cx="1612901" cy="382408"/>
          </a:xfrm>
        </p:grpSpPr>
        <p:sp>
          <p:nvSpPr>
            <p:cNvPr id="57" name="矩形 56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5289550" y="13076"/>
              <a:ext cx="1612901" cy="369332"/>
              <a:chOff x="4991099" y="55400"/>
              <a:chExt cx="1612901" cy="36933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cs typeface="微软雅黑"/>
                  </a:rPr>
                  <a:t>初步使用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cs typeface="微软雅黑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02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/>
          <p:cNvSpPr txBox="1"/>
          <p:nvPr/>
        </p:nvSpPr>
        <p:spPr>
          <a:xfrm>
            <a:off x="3238500" y="2276475"/>
            <a:ext cx="70199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400" dirty="0" smtClean="0"/>
              <a:t>前后左右移动</a:t>
            </a:r>
            <a:endParaRPr lang="en-US" altLang="zh-CN" sz="4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400" dirty="0" smtClean="0"/>
              <a:t>红外、超声波测距</a:t>
            </a:r>
            <a:endParaRPr lang="en-US" altLang="zh-CN" sz="4400" dirty="0" smtClean="0"/>
          </a:p>
        </p:txBody>
      </p:sp>
    </p:spTree>
    <p:extLst>
      <p:ext uri="{BB962C8B-B14F-4D97-AF65-F5344CB8AC3E}">
        <p14:creationId xmlns:p14="http://schemas.microsoft.com/office/powerpoint/2010/main" val="15094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289550" y="0"/>
            <a:ext cx="1612901" cy="382408"/>
            <a:chOff x="5289550" y="0"/>
            <a:chExt cx="1612901" cy="382408"/>
          </a:xfrm>
        </p:grpSpPr>
        <p:sp>
          <p:nvSpPr>
            <p:cNvPr id="14" name="矩形 13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289550" y="13076"/>
              <a:ext cx="1612901" cy="369332"/>
              <a:chOff x="4991099" y="55400"/>
              <a:chExt cx="1612901" cy="3693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初步使用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02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文本框 3"/>
          <p:cNvSpPr txBox="1"/>
          <p:nvPr/>
        </p:nvSpPr>
        <p:spPr>
          <a:xfrm>
            <a:off x="4171950" y="2619375"/>
            <a:ext cx="3848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400" dirty="0" smtClean="0"/>
              <a:t>前后左右移动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8905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bg1"/>
          </a:solidFill>
          <a:round/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169</Words>
  <Application>Microsoft Office PowerPoint</Application>
  <PresentationFormat>宽屏</PresentationFormat>
  <Paragraphs>58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黑体</vt:lpstr>
      <vt:lpstr>微软雅黑</vt:lpstr>
      <vt:lpstr>Arial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杨健</dc:creator>
  <cp:lastModifiedBy>Jack Long</cp:lastModifiedBy>
  <cp:revision>168</cp:revision>
  <dcterms:created xsi:type="dcterms:W3CDTF">2015-11-30T07:24:09Z</dcterms:created>
  <dcterms:modified xsi:type="dcterms:W3CDTF">2018-10-25T16:49:28Z</dcterms:modified>
</cp:coreProperties>
</file>