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6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4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8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1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4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6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5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7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742F-C508-4ED6-82BD-D06B878E4104}" type="datetimeFigureOut">
              <a:rPr lang="es-MX" smtClean="0"/>
              <a:t>26/09/2017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1283-93F8-4A3E-8DBD-091AA291C0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5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84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</cp:revision>
  <dcterms:created xsi:type="dcterms:W3CDTF">2017-09-26T17:21:07Z</dcterms:created>
  <dcterms:modified xsi:type="dcterms:W3CDTF">2017-10-04T15:46:33Z</dcterms:modified>
</cp:coreProperties>
</file>