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40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22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6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7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9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5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7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12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61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3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D852-4E71-4AC2-BFFA-4B221EEBDE87}" type="datetimeFigureOut">
              <a:rPr lang="es-MX" smtClean="0"/>
              <a:t>05/09/2017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EB3C-4540-4C0F-8343-624ECAF365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61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136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</cp:revision>
  <dcterms:created xsi:type="dcterms:W3CDTF">2017-09-05T15:44:44Z</dcterms:created>
  <dcterms:modified xsi:type="dcterms:W3CDTF">2017-09-06T13:39:54Z</dcterms:modified>
</cp:coreProperties>
</file>