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5/27/2016</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5/27/2016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5/27/2016</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5/27/2016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4572000"/>
            <a:ext cx="6553200" cy="609600"/>
          </a:xfrm>
        </p:spPr>
        <p:txBody>
          <a:bodyPr>
            <a:normAutofit fontScale="92500" lnSpcReduction="10000"/>
          </a:bodyPr>
          <a:lstStyle/>
          <a:p>
            <a:r>
              <a:rPr lang="en-AU" dirty="0" smtClean="0"/>
              <a:t>Lia</a:t>
            </a:r>
          </a:p>
          <a:p>
            <a:r>
              <a:rPr lang="en-AU" dirty="0" smtClean="0"/>
              <a:t>Ivan</a:t>
            </a:r>
            <a:endParaRPr lang="en-AU" dirty="0"/>
          </a:p>
        </p:txBody>
      </p:sp>
      <p:sp>
        <p:nvSpPr>
          <p:cNvPr id="2" name="Title 1"/>
          <p:cNvSpPr>
            <a:spLocks noGrp="1"/>
          </p:cNvSpPr>
          <p:nvPr>
            <p:ph type="ctrTitle"/>
          </p:nvPr>
        </p:nvSpPr>
        <p:spPr>
          <a:xfrm>
            <a:off x="648768" y="609600"/>
            <a:ext cx="7772400" cy="1470025"/>
          </a:xfrm>
        </p:spPr>
        <p:txBody>
          <a:bodyPr/>
          <a:lstStyle/>
          <a:p>
            <a:r>
              <a:rPr lang="en-AU" dirty="0"/>
              <a:t>Crash </a:t>
            </a:r>
            <a:r>
              <a:rPr lang="en-AU" dirty="0" smtClean="0"/>
              <a:t>Stats</a:t>
            </a:r>
            <a:endParaRPr lang="en-AU" dirty="0"/>
          </a:p>
        </p:txBody>
      </p:sp>
      <p:sp>
        <p:nvSpPr>
          <p:cNvPr id="4" name="Rectangle 3"/>
          <p:cNvSpPr/>
          <p:nvPr/>
        </p:nvSpPr>
        <p:spPr>
          <a:xfrm>
            <a:off x="685800" y="3352800"/>
            <a:ext cx="4572000" cy="646331"/>
          </a:xfrm>
          <a:prstGeom prst="rect">
            <a:avLst/>
          </a:prstGeom>
        </p:spPr>
        <p:txBody>
          <a:bodyPr>
            <a:spAutoFit/>
          </a:bodyPr>
          <a:lstStyle/>
          <a:p>
            <a:r>
              <a:rPr lang="en-AU" dirty="0"/>
              <a:t>https://www.data.vic.gov.au/data/dataset/crash-stats-data-extract</a:t>
            </a:r>
          </a:p>
        </p:txBody>
      </p:sp>
    </p:spTree>
    <p:extLst>
      <p:ext uri="{BB962C8B-B14F-4D97-AF65-F5344CB8AC3E}">
        <p14:creationId xmlns:p14="http://schemas.microsoft.com/office/powerpoint/2010/main" val="3419731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PROCESSING STEPS</a:t>
            </a:r>
            <a:endParaRPr lang="en-AU" dirty="0"/>
          </a:p>
        </p:txBody>
      </p:sp>
      <p:sp>
        <p:nvSpPr>
          <p:cNvPr id="3" name="Content Placeholder 2"/>
          <p:cNvSpPr>
            <a:spLocks noGrp="1"/>
          </p:cNvSpPr>
          <p:nvPr>
            <p:ph idx="1"/>
          </p:nvPr>
        </p:nvSpPr>
        <p:spPr/>
        <p:txBody>
          <a:bodyPr/>
          <a:lstStyle/>
          <a:p>
            <a:r>
              <a:rPr lang="en-AU" dirty="0" smtClean="0"/>
              <a:t>Extraction</a:t>
            </a:r>
          </a:p>
          <a:p>
            <a:pPr lvl="1"/>
            <a:r>
              <a:rPr lang="en-AU" dirty="0" smtClean="0"/>
              <a:t>Parsing data in its raw form</a:t>
            </a:r>
          </a:p>
          <a:p>
            <a:r>
              <a:rPr lang="en-AU" dirty="0" smtClean="0"/>
              <a:t>Munging</a:t>
            </a:r>
          </a:p>
          <a:p>
            <a:pPr lvl="1"/>
            <a:r>
              <a:rPr lang="en-AU" dirty="0" smtClean="0"/>
              <a:t>Transforming data into useful forms</a:t>
            </a:r>
          </a:p>
          <a:p>
            <a:r>
              <a:rPr lang="en-AU" dirty="0" smtClean="0"/>
              <a:t>Cleaning</a:t>
            </a:r>
          </a:p>
          <a:p>
            <a:pPr lvl="1"/>
            <a:r>
              <a:rPr lang="en-AU" dirty="0" smtClean="0"/>
              <a:t>Normalising the data for ease of use</a:t>
            </a:r>
          </a:p>
          <a:p>
            <a:r>
              <a:rPr lang="en-AU" dirty="0" smtClean="0"/>
              <a:t>Aggregation</a:t>
            </a:r>
          </a:p>
          <a:p>
            <a:pPr lvl="1"/>
            <a:r>
              <a:rPr lang="en-AU" dirty="0" smtClean="0"/>
              <a:t>Sampling the dataset</a:t>
            </a:r>
          </a:p>
          <a:p>
            <a:r>
              <a:rPr lang="en-AU" dirty="0" smtClean="0"/>
              <a:t>Visualisation</a:t>
            </a:r>
          </a:p>
          <a:p>
            <a:pPr lvl="1"/>
            <a:r>
              <a:rPr lang="en-AU" dirty="0" smtClean="0"/>
              <a:t>Pivoting</a:t>
            </a:r>
          </a:p>
        </p:txBody>
      </p:sp>
    </p:spTree>
    <p:extLst>
      <p:ext uri="{BB962C8B-B14F-4D97-AF65-F5344CB8AC3E}">
        <p14:creationId xmlns:p14="http://schemas.microsoft.com/office/powerpoint/2010/main" val="3650334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2800" dirty="0" smtClean="0"/>
              <a:t>Have A Guess</a:t>
            </a:r>
            <a:br>
              <a:rPr lang="en-AU" sz="2800" dirty="0" smtClean="0"/>
            </a:br>
            <a:r>
              <a:rPr lang="en-AU" sz="2800" dirty="0" smtClean="0"/>
              <a:t>How Many Car Accidents Happen In A Month? </a:t>
            </a:r>
            <a:endParaRPr lang="en-AU" sz="2800" dirty="0"/>
          </a:p>
        </p:txBody>
      </p:sp>
      <p:sp>
        <p:nvSpPr>
          <p:cNvPr id="3" name="Content Placeholder 2"/>
          <p:cNvSpPr>
            <a:spLocks noGrp="1"/>
          </p:cNvSpPr>
          <p:nvPr>
            <p:ph idx="1"/>
          </p:nvPr>
        </p:nvSpPr>
        <p:spPr/>
        <p:txBody>
          <a:bodyPr/>
          <a:lstStyle/>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59123"/>
            <a:ext cx="5566442" cy="387959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9711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595" y="528615"/>
            <a:ext cx="5334745" cy="4105848"/>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85799"/>
            <a:ext cx="6011114" cy="3791479"/>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712792" y="4908135"/>
            <a:ext cx="6781800" cy="1754326"/>
          </a:xfrm>
          <a:prstGeom prst="rect">
            <a:avLst/>
          </a:prstGeom>
        </p:spPr>
        <p:txBody>
          <a:bodyPr wrap="square">
            <a:spAutoFit/>
          </a:bodyPr>
          <a:lstStyle/>
          <a:p>
            <a:r>
              <a:rPr lang="en-AU" dirty="0"/>
              <a:t>Liz Marks was driving her Mazda 3 along a road in St Michaels, Maryland, when she looked down at her phone to check a text message from her mother, Betty. Seconds later, she crashed into a tow truck</a:t>
            </a:r>
            <a:br>
              <a:rPr lang="en-AU" dirty="0"/>
            </a:br>
            <a:r>
              <a:rPr lang="en-AU" dirty="0"/>
              <a:t/>
            </a:r>
            <a:br>
              <a:rPr lang="en-AU" dirty="0"/>
            </a:br>
            <a:endParaRPr lang="en-AU" dirty="0"/>
          </a:p>
        </p:txBody>
      </p:sp>
    </p:spTree>
    <p:extLst>
      <p:ext uri="{BB962C8B-B14F-4D97-AF65-F5344CB8AC3E}">
        <p14:creationId xmlns:p14="http://schemas.microsoft.com/office/powerpoint/2010/main" val="4009198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Type Of Car Accidents</a:t>
            </a:r>
            <a:endParaRPr lang="en-AU" dirty="0"/>
          </a:p>
        </p:txBody>
      </p:sp>
      <p:sp>
        <p:nvSpPr>
          <p:cNvPr id="3" name="Content Placeholder 2"/>
          <p:cNvSpPr>
            <a:spLocks noGrp="1"/>
          </p:cNvSpPr>
          <p:nvPr>
            <p:ph idx="1"/>
          </p:nvPr>
        </p:nvSpPr>
        <p:spPr/>
        <p:txBody>
          <a:bodyPr>
            <a:normAutofit/>
          </a:bodyPr>
          <a:lstStyle/>
          <a:p>
            <a:r>
              <a:rPr lang="en-AU" dirty="0" err="1" smtClean="0"/>
              <a:t>Struct</a:t>
            </a:r>
            <a:r>
              <a:rPr lang="en-AU" dirty="0" smtClean="0"/>
              <a:t> animal</a:t>
            </a:r>
          </a:p>
          <a:p>
            <a:r>
              <a:rPr lang="en-AU" dirty="0" smtClean="0">
                <a:solidFill>
                  <a:srgbClr val="FF0000"/>
                </a:solidFill>
              </a:rPr>
              <a:t>Collision with vehicle</a:t>
            </a:r>
          </a:p>
          <a:p>
            <a:r>
              <a:rPr lang="en-AU" dirty="0" smtClean="0">
                <a:solidFill>
                  <a:srgbClr val="FF0000"/>
                </a:solidFill>
              </a:rPr>
              <a:t>Struck Pedestrian</a:t>
            </a:r>
          </a:p>
          <a:p>
            <a:r>
              <a:rPr lang="en-AU" dirty="0" smtClean="0">
                <a:solidFill>
                  <a:srgbClr val="FF0000"/>
                </a:solidFill>
              </a:rPr>
              <a:t>Collision with a fixed object</a:t>
            </a:r>
          </a:p>
          <a:p>
            <a:r>
              <a:rPr lang="en-AU" dirty="0" smtClean="0"/>
              <a:t>Fall from or in moving vehicle</a:t>
            </a:r>
          </a:p>
          <a:p>
            <a:r>
              <a:rPr lang="en-AU" dirty="0" err="1" smtClean="0"/>
              <a:t>Vechicle</a:t>
            </a:r>
            <a:r>
              <a:rPr lang="en-AU" dirty="0" smtClean="0"/>
              <a:t> overturned</a:t>
            </a:r>
          </a:p>
          <a:p>
            <a:r>
              <a:rPr lang="en-AU" dirty="0" smtClean="0"/>
              <a:t>Collision with some other object</a:t>
            </a:r>
          </a:p>
          <a:p>
            <a:r>
              <a:rPr lang="en-AU" dirty="0" smtClean="0"/>
              <a:t>No collision and no object struck</a:t>
            </a:r>
            <a:endParaRPr lang="en-AU" dirty="0"/>
          </a:p>
        </p:txBody>
      </p:sp>
    </p:spTree>
    <p:extLst>
      <p:ext uri="{BB962C8B-B14F-4D97-AF65-F5344CB8AC3E}">
        <p14:creationId xmlns:p14="http://schemas.microsoft.com/office/powerpoint/2010/main" val="3341282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AU" dirty="0" smtClean="0"/>
              <a:t>What Situation Car Accident </a:t>
            </a:r>
            <a:br>
              <a:rPr lang="en-AU" dirty="0" smtClean="0"/>
            </a:br>
            <a:r>
              <a:rPr lang="en-AU" dirty="0" smtClean="0"/>
              <a:t>Happens More Frequently?</a:t>
            </a:r>
            <a:endParaRPr lang="en-AU" dirty="0"/>
          </a:p>
        </p:txBody>
      </p:sp>
      <p:sp>
        <p:nvSpPr>
          <p:cNvPr id="3" name="Content Placeholder 2"/>
          <p:cNvSpPr>
            <a:spLocks noGrp="1"/>
          </p:cNvSpPr>
          <p:nvPr>
            <p:ph idx="1"/>
          </p:nvPr>
        </p:nvSpPr>
        <p:spPr>
          <a:xfrm>
            <a:off x="381000" y="1752600"/>
            <a:ext cx="8229600" cy="4525963"/>
          </a:xfrm>
        </p:spPr>
        <p:txBody>
          <a:bodyPr/>
          <a:lstStyle/>
          <a:p>
            <a:r>
              <a:rPr lang="en-AU" dirty="0" smtClean="0"/>
              <a:t>In our guess, that could be dark street with no light or Cross intersection road</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59878"/>
            <a:ext cx="5410200" cy="38685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656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People Injured Or even Killed </a:t>
            </a:r>
            <a:br>
              <a:rPr lang="en-AU" dirty="0" smtClean="0"/>
            </a:br>
            <a:r>
              <a:rPr lang="en-AU" dirty="0" smtClean="0"/>
              <a:t>In Car Accident</a:t>
            </a:r>
            <a:endParaRPr lang="en-AU"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981200"/>
            <a:ext cx="5486400" cy="415930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185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Driving Speed Matters</a:t>
            </a:r>
            <a:endParaRPr lang="en-AU" dirty="0"/>
          </a:p>
        </p:txBody>
      </p:sp>
      <p:sp>
        <p:nvSpPr>
          <p:cNvPr id="5" name="Rectangle 4"/>
          <p:cNvSpPr/>
          <p:nvPr/>
        </p:nvSpPr>
        <p:spPr>
          <a:xfrm>
            <a:off x="533400" y="1905000"/>
            <a:ext cx="6629400" cy="3416320"/>
          </a:xfrm>
          <a:prstGeom prst="rect">
            <a:avLst/>
          </a:prstGeom>
        </p:spPr>
        <p:txBody>
          <a:bodyPr wrap="square">
            <a:spAutoFit/>
          </a:bodyPr>
          <a:lstStyle/>
          <a:p>
            <a:r>
              <a:rPr lang="en-AU" sz="2400" dirty="0"/>
              <a:t>As a vehicle’s speed increases, so does the distance travelled during the driver’s reaction time (reaction distance) and the distance needed to stop (braking distance). Also, the higher the speed, the greater the amount of kinetic (moving) energy that must be absorbed by the impact in a crash. Therefore, as well as being identified as a causal factor in around 40 per cent of fatal crashes, speed is an aggravating factor in the severity of all crashes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2209800"/>
            <a:ext cx="5584331" cy="358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7725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60672" cy="1039427"/>
          </a:xfrm>
        </p:spPr>
        <p:txBody>
          <a:bodyPr>
            <a:normAutofit/>
          </a:bodyPr>
          <a:lstStyle/>
          <a:p>
            <a:pPr algn="l"/>
            <a:r>
              <a:rPr lang="en-AU" dirty="0" smtClean="0"/>
              <a:t>The crash </a:t>
            </a:r>
            <a:r>
              <a:rPr lang="en-AU" dirty="0" err="1" smtClean="0"/>
              <a:t>OVEr</a:t>
            </a:r>
            <a:r>
              <a:rPr lang="en-AU" dirty="0" smtClean="0"/>
              <a:t> </a:t>
            </a:r>
            <a:r>
              <a:rPr lang="en-AU" dirty="0" smtClean="0"/>
              <a:t>100/120</a:t>
            </a:r>
            <a:endParaRPr lang="en-AU"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295400"/>
            <a:ext cx="5356698" cy="42672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981200"/>
            <a:ext cx="6561812" cy="4205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6374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316194"/>
            <a:ext cx="5807778"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362200"/>
            <a:ext cx="6089494"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5417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fade">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91</TotalTime>
  <Words>240</Words>
  <Application>Microsoft Office PowerPoint</Application>
  <PresentationFormat>On-screen Show (4:3)</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Apothecary</vt:lpstr>
      <vt:lpstr>Crash Stats</vt:lpstr>
      <vt:lpstr>Have A Guess How Many Car Accidents Happen In A Month? </vt:lpstr>
      <vt:lpstr>PowerPoint Presentation</vt:lpstr>
      <vt:lpstr>Type Of Car Accidents</vt:lpstr>
      <vt:lpstr>What Situation Car Accident  Happens More Frequently?</vt:lpstr>
      <vt:lpstr>People Injured Or even Killed  In Car Accident</vt:lpstr>
      <vt:lpstr>The Driving Speed Matters</vt:lpstr>
      <vt:lpstr>The crash OVEr 100/120</vt:lpstr>
      <vt:lpstr>PowerPoint Presentation</vt:lpstr>
      <vt:lpstr>DATA PROCESSING STEPS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Stats</dc:title>
  <dc:creator>Bowen Lu</dc:creator>
  <cp:lastModifiedBy>Bowen Lu</cp:lastModifiedBy>
  <cp:revision>14</cp:revision>
  <dcterms:created xsi:type="dcterms:W3CDTF">2006-08-16T00:00:00Z</dcterms:created>
  <dcterms:modified xsi:type="dcterms:W3CDTF">2016-05-27T06:21:28Z</dcterms:modified>
</cp:coreProperties>
</file>