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98917"/>
          </a:xfrm>
        </p:spPr>
        <p:txBody>
          <a:bodyPr/>
          <a:lstStyle/>
          <a:p>
            <a:r>
              <a:rPr lang="en-GB" dirty="0" smtClean="0"/>
              <a:t>Traffic Congestion and Efficiency in </a:t>
            </a:r>
            <a:r>
              <a:rPr lang="en-GB" dirty="0" err="1" smtClean="0"/>
              <a:t>victoria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31958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dirty="0" smtClean="0"/>
              <a:t>COMP20008 Elements of Data Processing</a:t>
            </a:r>
          </a:p>
          <a:p>
            <a:pPr algn="ctr"/>
            <a:r>
              <a:rPr lang="en-GB" dirty="0" smtClean="0"/>
              <a:t>Semester 1 2016 Project </a:t>
            </a:r>
            <a:r>
              <a:rPr lang="en-GB" dirty="0"/>
              <a:t>Phase 3</a:t>
            </a:r>
            <a:endParaRPr lang="en-GB" dirty="0" smtClean="0"/>
          </a:p>
          <a:p>
            <a:pPr algn="ctr"/>
            <a:r>
              <a:rPr lang="en-GB" dirty="0" smtClean="0"/>
              <a:t>Ivan Ken Weng Chee</a:t>
            </a:r>
          </a:p>
          <a:p>
            <a:pPr algn="ctr"/>
            <a:r>
              <a:rPr lang="en-GB" dirty="0" smtClean="0"/>
              <a:t>736901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4" y="2783840"/>
            <a:ext cx="8791575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Why and where do traffic congestions and bottlenecks happen and how can we improve its efficiency?</a:t>
            </a:r>
          </a:p>
        </p:txBody>
      </p:sp>
    </p:spTree>
    <p:extLst>
      <p:ext uri="{BB962C8B-B14F-4D97-AF65-F5344CB8AC3E}">
        <p14:creationId xmlns:p14="http://schemas.microsoft.com/office/powerpoint/2010/main" val="345823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5218247" cy="1219200"/>
          </a:xfrm>
        </p:spPr>
        <p:txBody>
          <a:bodyPr/>
          <a:lstStyle/>
          <a:p>
            <a:r>
              <a:rPr lang="en-GB" dirty="0" smtClean="0"/>
              <a:t>Challenges faced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512103" y="1981203"/>
            <a:ext cx="5218293" cy="38082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Better naming conventions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Choosing more relevant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Working with </a:t>
            </a:r>
            <a:r>
              <a:rPr lang="en-GB" dirty="0" err="1" smtClean="0"/>
              <a:t>json</a:t>
            </a:r>
            <a:r>
              <a:rPr lang="en-GB" dirty="0" smtClean="0"/>
              <a:t> instead of csv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59703" y="609600"/>
            <a:ext cx="521824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What would I do differently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93810" y="1981203"/>
            <a:ext cx="5218293" cy="380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Unconventional formatting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Volume of data to be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Different naming conventions in similar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Numerical methods to apply in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Determining non-relevant data to be left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Choosing proper visualisation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we care 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Getting on time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GB" sz="1600" dirty="0" smtClean="0"/>
              <a:t>Improve travel times and determine bottlenecks</a:t>
            </a:r>
            <a:endParaRPr lang="en-GB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Cater for growth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GB" sz="1600" dirty="0" smtClean="0"/>
              <a:t>Amount of traffic in Melbourne rises each year</a:t>
            </a:r>
            <a:endParaRPr lang="en-GB" sz="1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Reduce Emissions	</a:t>
            </a:r>
            <a:endParaRPr lang="en-GB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t="10258" b="1025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Vehicles continue to emit carbon monoxide while idle in traffic jams</a:t>
            </a:r>
            <a:endParaRPr lang="en-GB" sz="1600" dirty="0"/>
          </a:p>
        </p:txBody>
      </p:sp>
      <p:pic>
        <p:nvPicPr>
          <p:cNvPr id="3074" name="Picture 2" descr="http://motorbikewriter.com/wp-content/uploads/2013/10/663637-trafic-jam.jpg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3.caradvice.com.au/wp-content/uploads/2010/02/melb_traffic_012.jpg"/>
          <p:cNvPicPr>
            <a:picLocks noGrp="1" noChangeAspect="1" noChangeArrowheads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53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8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70560"/>
            <a:ext cx="9905998" cy="883920"/>
          </a:xfrm>
        </p:spPr>
        <p:txBody>
          <a:bodyPr/>
          <a:lstStyle/>
          <a:p>
            <a:r>
              <a:rPr lang="en-GB" dirty="0" smtClean="0"/>
              <a:t>Related Datasets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1790543"/>
            <a:ext cx="3196899" cy="685800"/>
          </a:xfrm>
        </p:spPr>
        <p:txBody>
          <a:bodyPr/>
          <a:lstStyle/>
          <a:p>
            <a:r>
              <a:rPr lang="en-GB" b="1" dirty="0"/>
              <a:t>Road Width and Number of Lanes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2804160"/>
            <a:ext cx="3208735" cy="29870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VicRoads Open </a:t>
            </a:r>
            <a:r>
              <a:rPr lang="en-GB" sz="1600" b="1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Shows road </a:t>
            </a:r>
            <a:r>
              <a:rPr lang="en-GB" sz="1600" dirty="0"/>
              <a:t>and shoulder widths and number of traffic lanes on freeways and arterial </a:t>
            </a:r>
            <a:r>
              <a:rPr lang="en-GB" sz="1600" dirty="0" smtClean="0"/>
              <a:t>roads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u="sng" dirty="0"/>
              <a:t>http://vicroadsopendata.vicroadsmaps.opendata.arcgis.com/datasets/24ccad5c745e4addabfcfb32c400ee83_0</a:t>
            </a:r>
            <a:endParaRPr lang="en-GB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1793715"/>
            <a:ext cx="3184385" cy="685800"/>
          </a:xfrm>
        </p:spPr>
        <p:txBody>
          <a:bodyPr/>
          <a:lstStyle/>
          <a:p>
            <a:r>
              <a:rPr lang="en-GB" b="1" dirty="0"/>
              <a:t>Victorian Road Traffic Volumes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04213" y="2804160"/>
            <a:ext cx="3195830" cy="29902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/>
              <a:t>AURIN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Contains road traffic volumes for freeways and arterial </a:t>
            </a:r>
            <a:r>
              <a:rPr lang="en-GB" sz="1600" dirty="0" smtClean="0"/>
              <a:t>roads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u="sng" dirty="0"/>
              <a:t>http://data.aurin.org.au/dataset/vic-govt-vicroads-vicroads-evol-mar13-na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2" y="1790543"/>
            <a:ext cx="3194968" cy="685800"/>
          </a:xfrm>
        </p:spPr>
        <p:txBody>
          <a:bodyPr/>
          <a:lstStyle/>
          <a:p>
            <a:r>
              <a:rPr lang="en-GB" i="1" dirty="0"/>
              <a:t> </a:t>
            </a:r>
            <a:endParaRPr lang="en-GB" dirty="0"/>
          </a:p>
          <a:p>
            <a:r>
              <a:rPr lang="en-GB" b="1" dirty="0"/>
              <a:t>VicRoads Speed </a:t>
            </a:r>
            <a:r>
              <a:rPr lang="en-GB" b="1" dirty="0" smtClean="0"/>
              <a:t>Data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52442" y="2804160"/>
            <a:ext cx="3194968" cy="29870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Victorian Government Open Data </a:t>
            </a:r>
            <a:r>
              <a:rPr lang="en-GB" sz="1600" b="1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Records the latest typical hourly speed </a:t>
            </a:r>
            <a:r>
              <a:rPr lang="en-GB" sz="1600" dirty="0" smtClean="0"/>
              <a:t>data </a:t>
            </a:r>
            <a:r>
              <a:rPr lang="en-GB" sz="1600" dirty="0"/>
              <a:t>in kilometres per </a:t>
            </a:r>
            <a:r>
              <a:rPr lang="en-GB" sz="1600" dirty="0" smtClean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u="sng" dirty="0"/>
              <a:t>https://www.data.vic.gov.au/data/dataset/vicroads-speed-data-by-road-segment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5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561935" cy="843279"/>
          </a:xfrm>
        </p:spPr>
        <p:txBody>
          <a:bodyPr/>
          <a:lstStyle/>
          <a:p>
            <a:r>
              <a:rPr lang="en-GB" dirty="0" smtClean="0"/>
              <a:t>Data wrangling methodologies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23" y="1824132"/>
            <a:ext cx="8078019" cy="4363308"/>
          </a:xfrm>
          <a:effectLst>
            <a:softEdge rad="3175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1769215" cy="354171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Extracting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Depositng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37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843279"/>
          </a:xfrm>
        </p:spPr>
        <p:txBody>
          <a:bodyPr/>
          <a:lstStyle/>
          <a:p>
            <a:r>
              <a:rPr lang="en-GB" dirty="0" smtClean="0"/>
              <a:t>Current findings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45" y="1452880"/>
            <a:ext cx="8267162" cy="50333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190385" y="5866446"/>
            <a:ext cx="3740255" cy="46323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Map of Victoria</a:t>
            </a:r>
            <a:endParaRPr lang="en-GB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082" y="690764"/>
            <a:ext cx="3856037" cy="843280"/>
          </a:xfrm>
        </p:spPr>
        <p:txBody>
          <a:bodyPr anchor="ctr"/>
          <a:lstStyle/>
          <a:p>
            <a:r>
              <a:rPr lang="en-GB" dirty="0" smtClean="0"/>
              <a:t>Scatterplots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81" y="1838844"/>
            <a:ext cx="4781079" cy="382342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1" y="1838844"/>
            <a:ext cx="4785360" cy="382342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1882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Plots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9" y="2249488"/>
            <a:ext cx="4701275" cy="3541712"/>
          </a:xfrm>
          <a:effectLst>
            <a:softEdge rad="3175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424"/>
            <a:ext cx="4875213" cy="3485839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180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10080"/>
            <a:ext cx="4875213" cy="4196080"/>
          </a:xfrm>
          <a:effectLst>
            <a:softEdge rad="3175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10080"/>
            <a:ext cx="4878387" cy="419608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052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8378"/>
          </a:xfrm>
        </p:spPr>
        <p:txBody>
          <a:bodyPr/>
          <a:lstStyle/>
          <a:p>
            <a:r>
              <a:rPr lang="en-GB" dirty="0" smtClean="0"/>
              <a:t>VARIANCE EXPLAINED BY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1934723"/>
            <a:ext cx="3196899" cy="685800"/>
          </a:xfrm>
        </p:spPr>
        <p:txBody>
          <a:bodyPr/>
          <a:lstStyle/>
          <a:p>
            <a:pPr algn="ctr"/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1937895"/>
            <a:ext cx="3184385" cy="685800"/>
          </a:xfrm>
        </p:spPr>
        <p:txBody>
          <a:bodyPr/>
          <a:lstStyle/>
          <a:p>
            <a:pPr algn="ctr"/>
            <a:r>
              <a:rPr lang="en-GB" dirty="0" smtClean="0"/>
              <a:t>Dissimilarity matrix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2" y="1934723"/>
            <a:ext cx="3194968" cy="685800"/>
          </a:xfrm>
        </p:spPr>
        <p:txBody>
          <a:bodyPr/>
          <a:lstStyle/>
          <a:p>
            <a:pPr algn="ctr"/>
            <a:r>
              <a:rPr lang="en-GB" dirty="0" smtClean="0"/>
              <a:t>Vat visualisation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8" y="2835667"/>
            <a:ext cx="3193015" cy="295553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33" y="2835667"/>
            <a:ext cx="3131993" cy="295553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42" y="2835667"/>
            <a:ext cx="3194968" cy="29555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57185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224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Traffic Congestion and Efficiency in victoria</vt:lpstr>
      <vt:lpstr>Why should we care ?</vt:lpstr>
      <vt:lpstr>Related Datasets</vt:lpstr>
      <vt:lpstr>Data wrangling methodologies</vt:lpstr>
      <vt:lpstr>Current findings</vt:lpstr>
      <vt:lpstr>Scatterplots</vt:lpstr>
      <vt:lpstr>Line Plots</vt:lpstr>
      <vt:lpstr>Bar charts</vt:lpstr>
      <vt:lpstr>VARIANCE EXPLAINED BY DATA</vt:lpstr>
      <vt:lpstr>Challenges faced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Congestion and Efficiency in victoria</dc:title>
  <dc:creator>Ivan Ken Weng Chee</dc:creator>
  <cp:lastModifiedBy>Ivan Ken Weng Chee</cp:lastModifiedBy>
  <cp:revision>13</cp:revision>
  <dcterms:created xsi:type="dcterms:W3CDTF">2016-05-17T16:07:59Z</dcterms:created>
  <dcterms:modified xsi:type="dcterms:W3CDTF">2016-05-18T04:51:43Z</dcterms:modified>
</cp:coreProperties>
</file>