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130" d="100"/>
          <a:sy n="130" d="100"/>
        </p:scale>
        <p:origin x="-50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E60C-EF1D-49E1-BDE6-3C1EEBB6ECB4}" type="datetimeFigureOut">
              <a:rPr lang="en-US" smtClean="0"/>
              <a:pPr/>
              <a:t>5/27/2014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8D47-354D-4C27-8470-75773093711C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E60C-EF1D-49E1-BDE6-3C1EEBB6ECB4}" type="datetimeFigureOut">
              <a:rPr lang="en-US" smtClean="0"/>
              <a:pPr/>
              <a:t>5/27/2014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8D47-354D-4C27-8470-75773093711C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E60C-EF1D-49E1-BDE6-3C1EEBB6ECB4}" type="datetimeFigureOut">
              <a:rPr lang="en-US" smtClean="0"/>
              <a:pPr/>
              <a:t>5/27/2014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8D47-354D-4C27-8470-75773093711C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E60C-EF1D-49E1-BDE6-3C1EEBB6ECB4}" type="datetimeFigureOut">
              <a:rPr lang="en-US" smtClean="0"/>
              <a:pPr/>
              <a:t>5/27/2014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8D47-354D-4C27-8470-75773093711C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E60C-EF1D-49E1-BDE6-3C1EEBB6ECB4}" type="datetimeFigureOut">
              <a:rPr lang="en-US" smtClean="0"/>
              <a:pPr/>
              <a:t>5/27/2014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8D47-354D-4C27-8470-75773093711C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E60C-EF1D-49E1-BDE6-3C1EEBB6ECB4}" type="datetimeFigureOut">
              <a:rPr lang="en-US" smtClean="0"/>
              <a:pPr/>
              <a:t>5/27/2014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8D47-354D-4C27-8470-75773093711C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E60C-EF1D-49E1-BDE6-3C1EEBB6ECB4}" type="datetimeFigureOut">
              <a:rPr lang="en-US" smtClean="0"/>
              <a:pPr/>
              <a:t>5/27/2014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8D47-354D-4C27-8470-75773093711C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E60C-EF1D-49E1-BDE6-3C1EEBB6ECB4}" type="datetimeFigureOut">
              <a:rPr lang="en-US" smtClean="0"/>
              <a:pPr/>
              <a:t>5/27/2014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8D47-354D-4C27-8470-75773093711C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E60C-EF1D-49E1-BDE6-3C1EEBB6ECB4}" type="datetimeFigureOut">
              <a:rPr lang="en-US" smtClean="0"/>
              <a:pPr/>
              <a:t>5/27/2014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8D47-354D-4C27-8470-75773093711C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E60C-EF1D-49E1-BDE6-3C1EEBB6ECB4}" type="datetimeFigureOut">
              <a:rPr lang="en-US" smtClean="0"/>
              <a:pPr/>
              <a:t>5/27/2014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8D47-354D-4C27-8470-75773093711C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E60C-EF1D-49E1-BDE6-3C1EEBB6ECB4}" type="datetimeFigureOut">
              <a:rPr lang="en-US" smtClean="0"/>
              <a:pPr/>
              <a:t>5/27/2014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8D47-354D-4C27-8470-75773093711C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EE60C-EF1D-49E1-BDE6-3C1EEBB6ECB4}" type="datetimeFigureOut">
              <a:rPr lang="en-US" smtClean="0"/>
              <a:pPr/>
              <a:t>5/27/2014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F8D47-354D-4C27-8470-75773093711C}" type="slidenum">
              <a:rPr lang="en-ZA" smtClean="0"/>
              <a:pPr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236"/>
          <p:cNvSpPr/>
          <p:nvPr/>
        </p:nvSpPr>
        <p:spPr>
          <a:xfrm>
            <a:off x="500034" y="2214554"/>
            <a:ext cx="8501122" cy="1260000"/>
          </a:xfrm>
          <a:prstGeom prst="rect">
            <a:avLst/>
          </a:prstGeom>
          <a:solidFill>
            <a:schemeClr val="accent3">
              <a:alpha val="14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66" name="Straight Arrow Connector 165"/>
          <p:cNvCxnSpPr/>
          <p:nvPr/>
        </p:nvCxnSpPr>
        <p:spPr>
          <a:xfrm flipV="1">
            <a:off x="1428728" y="3312000"/>
            <a:ext cx="2556000" cy="2450"/>
          </a:xfrm>
          <a:prstGeom prst="straightConnector1">
            <a:avLst/>
          </a:prstGeom>
          <a:ln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500034" y="3643314"/>
            <a:ext cx="8501122" cy="1757256"/>
          </a:xfrm>
          <a:prstGeom prst="rect">
            <a:avLst/>
          </a:prstGeom>
          <a:solidFill>
            <a:srgbClr val="7030A0">
              <a:alpha val="14000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8" name="Rectangle 237"/>
          <p:cNvSpPr/>
          <p:nvPr/>
        </p:nvSpPr>
        <p:spPr>
          <a:xfrm>
            <a:off x="500034" y="1357298"/>
            <a:ext cx="8501122" cy="757124"/>
          </a:xfrm>
          <a:prstGeom prst="rect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5" name="Rectangle 94"/>
          <p:cNvSpPr/>
          <p:nvPr/>
        </p:nvSpPr>
        <p:spPr>
          <a:xfrm>
            <a:off x="857224" y="154994"/>
            <a:ext cx="857256" cy="1143008"/>
          </a:xfrm>
          <a:prstGeom prst="rect">
            <a:avLst/>
          </a:prstGeom>
          <a:solidFill>
            <a:srgbClr val="FFC000">
              <a:alpha val="2000"/>
            </a:srgbClr>
          </a:solidFill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35" name="Picture 11" descr="C:\Users\aspirina\myStuff\EMOv2\UML_acto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1071538" y="502866"/>
            <a:ext cx="500066" cy="580822"/>
          </a:xfrm>
          <a:prstGeom prst="rect">
            <a:avLst/>
          </a:prstGeom>
          <a:noFill/>
        </p:spPr>
      </p:pic>
      <p:grpSp>
        <p:nvGrpSpPr>
          <p:cNvPr id="112" name="Group 111"/>
          <p:cNvGrpSpPr/>
          <p:nvPr/>
        </p:nvGrpSpPr>
        <p:grpSpPr>
          <a:xfrm>
            <a:off x="1389437" y="1357298"/>
            <a:ext cx="7184679" cy="4071966"/>
            <a:chOff x="1389437" y="1214422"/>
            <a:chExt cx="7184679" cy="3500462"/>
          </a:xfrm>
        </p:grpSpPr>
        <p:cxnSp>
          <p:nvCxnSpPr>
            <p:cNvPr id="101" name="Straight Connector 100"/>
            <p:cNvCxnSpPr/>
            <p:nvPr/>
          </p:nvCxnSpPr>
          <p:spPr>
            <a:xfrm rot="5400000">
              <a:off x="896400" y="2963859"/>
              <a:ext cx="3500462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2235600" y="2963859"/>
              <a:ext cx="3500462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3405600" y="2963859"/>
              <a:ext cx="3500462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4136400" y="2963859"/>
              <a:ext cx="3500462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5251455" y="2963859"/>
              <a:ext cx="3500462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6249999" y="2963859"/>
              <a:ext cx="3500462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6823091" y="2963859"/>
              <a:ext cx="3500462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360000" y="2963859"/>
              <a:ext cx="3500462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" name="Picture 2" descr="C:\Users\aspirina\myStuff\EMOv2\PC_us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3900" y="428604"/>
            <a:ext cx="714372" cy="714372"/>
          </a:xfrm>
          <a:prstGeom prst="rect">
            <a:avLst/>
          </a:prstGeom>
          <a:noFill/>
        </p:spPr>
      </p:pic>
      <p:sp>
        <p:nvSpPr>
          <p:cNvPr id="93" name="Rectangle 92"/>
          <p:cNvSpPr/>
          <p:nvPr/>
        </p:nvSpPr>
        <p:spPr>
          <a:xfrm>
            <a:off x="7786710" y="142852"/>
            <a:ext cx="1143008" cy="1143008"/>
          </a:xfrm>
          <a:prstGeom prst="rect">
            <a:avLst/>
          </a:prstGeom>
          <a:solidFill>
            <a:srgbClr val="92D050">
              <a:alpha val="2000"/>
            </a:srgb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55" name="Group 54"/>
          <p:cNvGrpSpPr/>
          <p:nvPr/>
        </p:nvGrpSpPr>
        <p:grpSpPr>
          <a:xfrm>
            <a:off x="4714876" y="154995"/>
            <a:ext cx="1571636" cy="1273742"/>
            <a:chOff x="4214810" y="4036834"/>
            <a:chExt cx="1571636" cy="1281507"/>
          </a:xfrm>
        </p:grpSpPr>
        <p:grpSp>
          <p:nvGrpSpPr>
            <p:cNvPr id="52" name="Group 51"/>
            <p:cNvGrpSpPr/>
            <p:nvPr/>
          </p:nvGrpSpPr>
          <p:grpSpPr>
            <a:xfrm>
              <a:off x="4214810" y="4036834"/>
              <a:ext cx="1571636" cy="1281507"/>
              <a:chOff x="4214810" y="4036834"/>
              <a:chExt cx="1571636" cy="1281507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4214810" y="4036834"/>
                <a:ext cx="1571636" cy="1137759"/>
              </a:xfrm>
              <a:prstGeom prst="rect">
                <a:avLst/>
              </a:prstGeom>
              <a:solidFill>
                <a:srgbClr val="92D050">
                  <a:alpha val="2000"/>
                </a:srgbClr>
              </a:solidFill>
              <a:ln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4360709" y="4143380"/>
                <a:ext cx="1354299" cy="1174961"/>
                <a:chOff x="4360709" y="4000504"/>
                <a:chExt cx="1354299" cy="1174961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360709" y="4000504"/>
                  <a:ext cx="602207" cy="1036462"/>
                  <a:chOff x="3071802" y="900104"/>
                  <a:chExt cx="602207" cy="1036462"/>
                </a:xfrm>
              </p:grpSpPr>
              <p:pic>
                <p:nvPicPr>
                  <p:cNvPr id="1026" name="Picture 2" descr="C:\Users\aspirina\myStuff\IM\Server.jpg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3071802" y="900104"/>
                    <a:ext cx="602207" cy="814384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3071802" y="1567234"/>
                    <a:ext cx="599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ZA" sz="900" dirty="0" smtClean="0"/>
                      <a:t>SMS-GW</a:t>
                    </a:r>
                  </a:p>
                  <a:p>
                    <a:pPr algn="ctr"/>
                    <a:r>
                      <a:rPr lang="en-ZA" sz="900" dirty="0" smtClean="0"/>
                      <a:t> </a:t>
                    </a:r>
                    <a:endParaRPr lang="en-ZA" sz="900" dirty="0"/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5041363" y="4000504"/>
                  <a:ext cx="673645" cy="1174961"/>
                  <a:chOff x="3180952" y="900104"/>
                  <a:chExt cx="673645" cy="1174961"/>
                </a:xfrm>
              </p:grpSpPr>
              <p:pic>
                <p:nvPicPr>
                  <p:cNvPr id="13" name="Picture 2" descr="C:\Users\aspirina\myStuff\IM\Server.jpg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3180952" y="900104"/>
                    <a:ext cx="602207" cy="814384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182618" y="1567234"/>
                    <a:ext cx="671979" cy="507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ZA" sz="900" dirty="0" smtClean="0"/>
                      <a:t>e-Voucher</a:t>
                    </a:r>
                  </a:p>
                  <a:p>
                    <a:pPr algn="ctr"/>
                    <a:r>
                      <a:rPr lang="en-ZA" sz="900" dirty="0" smtClean="0"/>
                      <a:t>Server</a:t>
                    </a:r>
                  </a:p>
                  <a:p>
                    <a:pPr algn="ctr"/>
                    <a:r>
                      <a:rPr lang="en-ZA" sz="900" dirty="0" smtClean="0"/>
                      <a:t> </a:t>
                    </a:r>
                    <a:endParaRPr lang="en-ZA" sz="900" dirty="0"/>
                  </a:p>
                </p:txBody>
              </p:sp>
            </p:grpSp>
          </p:grpSp>
        </p:grpSp>
        <p:sp>
          <p:nvSpPr>
            <p:cNvPr id="54" name="TextBox 53"/>
            <p:cNvSpPr txBox="1"/>
            <p:nvPr/>
          </p:nvSpPr>
          <p:spPr>
            <a:xfrm>
              <a:off x="4500562" y="4036835"/>
              <a:ext cx="1160895" cy="24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2"/>
                  </a:solidFill>
                  <a:latin typeface="Candara" pitchFamily="34" charset="0"/>
                </a:rPr>
                <a:t>eMoO Datacenter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500430" y="154994"/>
            <a:ext cx="1104790" cy="1143007"/>
            <a:chOff x="4286248" y="4004789"/>
            <a:chExt cx="1104790" cy="1177288"/>
          </a:xfrm>
        </p:grpSpPr>
        <p:grpSp>
          <p:nvGrpSpPr>
            <p:cNvPr id="64" name="Group 51"/>
            <p:cNvGrpSpPr/>
            <p:nvPr/>
          </p:nvGrpSpPr>
          <p:grpSpPr>
            <a:xfrm>
              <a:off x="4286248" y="4004789"/>
              <a:ext cx="1000132" cy="1177288"/>
              <a:chOff x="4286248" y="4004789"/>
              <a:chExt cx="1000132" cy="1177288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4286248" y="4004789"/>
                <a:ext cx="1000132" cy="1164783"/>
              </a:xfrm>
              <a:prstGeom prst="rect">
                <a:avLst/>
              </a:prstGeom>
              <a:solidFill>
                <a:srgbClr val="92D050">
                  <a:alpha val="2000"/>
                </a:srgbClr>
              </a:solidFill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72" name="Group 10"/>
              <p:cNvGrpSpPr/>
              <p:nvPr/>
            </p:nvGrpSpPr>
            <p:grpSpPr>
              <a:xfrm>
                <a:off x="4469859" y="4139443"/>
                <a:ext cx="602207" cy="1042634"/>
                <a:chOff x="3180952" y="896167"/>
                <a:chExt cx="602207" cy="1042634"/>
              </a:xfrm>
            </p:grpSpPr>
            <p:pic>
              <p:nvPicPr>
                <p:cNvPr id="78" name="Picture 2" descr="C:\Users\aspirina\myStuff\IM\Server.jp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180952" y="896167"/>
                  <a:ext cx="602207" cy="814385"/>
                </a:xfrm>
                <a:prstGeom prst="rect">
                  <a:avLst/>
                </a:prstGeom>
                <a:noFill/>
              </p:spPr>
            </p:pic>
            <p:sp>
              <p:nvSpPr>
                <p:cNvPr id="79" name="TextBox 7"/>
                <p:cNvSpPr txBox="1"/>
                <p:nvPr/>
              </p:nvSpPr>
              <p:spPr>
                <a:xfrm>
                  <a:off x="3260957" y="1558392"/>
                  <a:ext cx="450764" cy="3804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ZA" sz="900" dirty="0" smtClean="0"/>
                    <a:t>SMSC</a:t>
                  </a:r>
                </a:p>
                <a:p>
                  <a:pPr algn="ctr"/>
                  <a:r>
                    <a:rPr lang="en-ZA" sz="900" dirty="0" smtClean="0"/>
                    <a:t> </a:t>
                  </a:r>
                  <a:endParaRPr lang="en-ZA" sz="900" dirty="0"/>
                </a:p>
              </p:txBody>
            </p:sp>
          </p:grpSp>
        </p:grpSp>
        <p:sp>
          <p:nvSpPr>
            <p:cNvPr id="65" name="TextBox 64"/>
            <p:cNvSpPr txBox="1"/>
            <p:nvPr/>
          </p:nvSpPr>
          <p:spPr>
            <a:xfrm>
              <a:off x="4286248" y="4004790"/>
              <a:ext cx="1104790" cy="253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000" dirty="0" smtClean="0">
                  <a:solidFill>
                    <a:schemeClr val="tx2"/>
                  </a:solidFill>
                  <a:latin typeface="Candara" pitchFamily="34" charset="0"/>
                </a:rPr>
                <a:t>Mobile Operator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500826" y="142852"/>
            <a:ext cx="1000132" cy="1226588"/>
            <a:chOff x="4286248" y="3857628"/>
            <a:chExt cx="1000132" cy="1226588"/>
          </a:xfrm>
        </p:grpSpPr>
        <p:grpSp>
          <p:nvGrpSpPr>
            <p:cNvPr id="84" name="Group 51"/>
            <p:cNvGrpSpPr/>
            <p:nvPr/>
          </p:nvGrpSpPr>
          <p:grpSpPr>
            <a:xfrm>
              <a:off x="4286248" y="3857628"/>
              <a:ext cx="1000132" cy="1226588"/>
              <a:chOff x="4286248" y="3857628"/>
              <a:chExt cx="1000132" cy="1226588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4286248" y="3857628"/>
                <a:ext cx="1000132" cy="1143008"/>
              </a:xfrm>
              <a:prstGeom prst="rect">
                <a:avLst/>
              </a:prstGeom>
              <a:solidFill>
                <a:schemeClr val="accent1">
                  <a:alpha val="2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87" name="Group 10"/>
              <p:cNvGrpSpPr/>
              <p:nvPr/>
            </p:nvGrpSpPr>
            <p:grpSpPr>
              <a:xfrm>
                <a:off x="4360709" y="3971938"/>
                <a:ext cx="732893" cy="1112278"/>
                <a:chOff x="3071802" y="728662"/>
                <a:chExt cx="732893" cy="1112278"/>
              </a:xfrm>
            </p:grpSpPr>
            <p:pic>
              <p:nvPicPr>
                <p:cNvPr id="88" name="Picture 2" descr="C:\Users\aspirina\myStuff\IM\Server.jp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180952" y="728662"/>
                  <a:ext cx="602207" cy="814384"/>
                </a:xfrm>
                <a:prstGeom prst="rect">
                  <a:avLst/>
                </a:prstGeom>
                <a:noFill/>
              </p:spPr>
            </p:pic>
            <p:sp>
              <p:nvSpPr>
                <p:cNvPr id="89" name="TextBox 7"/>
                <p:cNvSpPr txBox="1"/>
                <p:nvPr/>
              </p:nvSpPr>
              <p:spPr>
                <a:xfrm>
                  <a:off x="3071802" y="1471608"/>
                  <a:ext cx="7328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ZA" sz="900" dirty="0" smtClean="0"/>
                    <a:t>Web Server</a:t>
                  </a:r>
                </a:p>
                <a:p>
                  <a:pPr algn="ctr"/>
                  <a:r>
                    <a:rPr lang="en-ZA" sz="900" dirty="0" smtClean="0"/>
                    <a:t> </a:t>
                  </a:r>
                  <a:endParaRPr lang="en-ZA" sz="900" dirty="0"/>
                </a:p>
              </p:txBody>
            </p:sp>
          </p:grpSp>
        </p:grpSp>
        <p:sp>
          <p:nvSpPr>
            <p:cNvPr id="85" name="TextBox 84"/>
            <p:cNvSpPr txBox="1"/>
            <p:nvPr/>
          </p:nvSpPr>
          <p:spPr>
            <a:xfrm>
              <a:off x="4429124" y="3857628"/>
              <a:ext cx="7184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000" dirty="0" smtClean="0">
                  <a:solidFill>
                    <a:schemeClr val="tx2"/>
                  </a:solidFill>
                  <a:latin typeface="Candara" pitchFamily="34" charset="0"/>
                </a:rPr>
                <a:t>Merchant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143108" y="142852"/>
            <a:ext cx="1143008" cy="1155150"/>
            <a:chOff x="1500166" y="630776"/>
            <a:chExt cx="1143008" cy="1155150"/>
          </a:xfrm>
        </p:grpSpPr>
        <p:sp>
          <p:nvSpPr>
            <p:cNvPr id="80" name="Rectangle 79"/>
            <p:cNvSpPr/>
            <p:nvPr/>
          </p:nvSpPr>
          <p:spPr>
            <a:xfrm>
              <a:off x="1500166" y="642918"/>
              <a:ext cx="1143008" cy="1143008"/>
            </a:xfrm>
            <a:prstGeom prst="rect">
              <a:avLst/>
            </a:prstGeom>
            <a:solidFill>
              <a:srgbClr val="92D050">
                <a:alpha val="2000"/>
              </a:srgbClr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1028" name="Picture 4" descr="C:\Users\aspirina\myStuff\IM\Desktop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143108" y="1059404"/>
              <a:ext cx="471484" cy="471484"/>
            </a:xfrm>
            <a:prstGeom prst="rect">
              <a:avLst/>
            </a:prstGeom>
            <a:noFill/>
          </p:spPr>
        </p:pic>
        <p:sp>
          <p:nvSpPr>
            <p:cNvPr id="90" name="TextBox 89"/>
            <p:cNvSpPr txBox="1"/>
            <p:nvPr/>
          </p:nvSpPr>
          <p:spPr>
            <a:xfrm>
              <a:off x="1571604" y="630776"/>
              <a:ext cx="9286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2"/>
                  </a:solidFill>
                  <a:latin typeface="Candara" pitchFamily="34" charset="0"/>
                </a:rPr>
                <a:t>eMoO Agent</a:t>
              </a:r>
            </a:p>
          </p:txBody>
        </p:sp>
      </p:grpSp>
      <p:pic>
        <p:nvPicPr>
          <p:cNvPr id="4" name="Picture 4" descr="C:\Users\aspirina\myStuff\EMOv2\Phon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0100" y="583622"/>
            <a:ext cx="124593" cy="285752"/>
          </a:xfrm>
          <a:prstGeom prst="rect">
            <a:avLst/>
          </a:prstGeom>
          <a:noFill/>
        </p:spPr>
      </p:pic>
      <p:sp>
        <p:nvSpPr>
          <p:cNvPr id="94" name="TextBox 93"/>
          <p:cNvSpPr txBox="1"/>
          <p:nvPr/>
        </p:nvSpPr>
        <p:spPr>
          <a:xfrm>
            <a:off x="7929586" y="154994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00" dirty="0" smtClean="0">
                <a:solidFill>
                  <a:schemeClr val="tx2"/>
                </a:solidFill>
                <a:latin typeface="Candara" pitchFamily="34" charset="0"/>
              </a:rPr>
              <a:t>Beneficiary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60538" y="154994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1000" dirty="0" smtClean="0">
                <a:solidFill>
                  <a:schemeClr val="tx2"/>
                </a:solidFill>
                <a:latin typeface="Candara" pitchFamily="34" charset="0"/>
                <a:ea typeface="Tahoma" pitchFamily="34" charset="0"/>
                <a:cs typeface="Tahoma" pitchFamily="34" charset="0"/>
              </a:rPr>
              <a:t>Remitter</a:t>
            </a:r>
          </a:p>
        </p:txBody>
      </p:sp>
      <p:pic>
        <p:nvPicPr>
          <p:cNvPr id="6" name="Picture 6" descr="C:\Users\aspirina\myStuff\EMOv2\Payment_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43043" y="655060"/>
            <a:ext cx="500066" cy="357189"/>
          </a:xfrm>
          <a:prstGeom prst="rect">
            <a:avLst/>
          </a:prstGeom>
          <a:noFill/>
        </p:spPr>
      </p:pic>
      <p:sp>
        <p:nvSpPr>
          <p:cNvPr id="97" name="TextBox 7"/>
          <p:cNvSpPr txBox="1"/>
          <p:nvPr/>
        </p:nvSpPr>
        <p:spPr>
          <a:xfrm>
            <a:off x="2644594" y="98796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00" dirty="0" smtClean="0"/>
              <a:t>Online PC</a:t>
            </a:r>
          </a:p>
          <a:p>
            <a:pPr algn="ctr"/>
            <a:r>
              <a:rPr lang="en-ZA" sz="900" dirty="0" smtClean="0"/>
              <a:t> </a:t>
            </a:r>
            <a:endParaRPr lang="en-ZA" sz="900" dirty="0"/>
          </a:p>
        </p:txBody>
      </p:sp>
      <p:pic>
        <p:nvPicPr>
          <p:cNvPr id="7" name="Picture 8" descr="C:\Users\aspirina\myStuff\EMOv2\Register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97536" y="571480"/>
            <a:ext cx="374200" cy="423857"/>
          </a:xfrm>
          <a:prstGeom prst="rect">
            <a:avLst/>
          </a:prstGeom>
          <a:noFill/>
        </p:spPr>
      </p:pic>
      <p:pic>
        <p:nvPicPr>
          <p:cNvPr id="10" name="Picture 10" descr="C:\Users\aspirina\myStuff\EMOv2\wi-fi-128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00430" y="759840"/>
            <a:ext cx="323848" cy="323848"/>
          </a:xfrm>
          <a:prstGeom prst="rect">
            <a:avLst/>
          </a:prstGeom>
          <a:noFill/>
        </p:spPr>
      </p:pic>
      <p:pic>
        <p:nvPicPr>
          <p:cNvPr id="98" name="Picture 10" descr="C:\Users\aspirina\myStuff\EMOv2\wi-fi-128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76714" y="759840"/>
            <a:ext cx="323848" cy="323848"/>
          </a:xfrm>
          <a:prstGeom prst="rect">
            <a:avLst/>
          </a:prstGeom>
          <a:noFill/>
        </p:spPr>
      </p:pic>
      <p:grpSp>
        <p:nvGrpSpPr>
          <p:cNvPr id="134" name="Group 133"/>
          <p:cNvGrpSpPr/>
          <p:nvPr/>
        </p:nvGrpSpPr>
        <p:grpSpPr>
          <a:xfrm>
            <a:off x="1357290" y="1298002"/>
            <a:ext cx="1285884" cy="230832"/>
            <a:chOff x="1357290" y="1500174"/>
            <a:chExt cx="1285884" cy="230832"/>
          </a:xfrm>
        </p:grpSpPr>
        <p:cxnSp>
          <p:nvCxnSpPr>
            <p:cNvPr id="114" name="Straight Arrow Connector 113"/>
            <p:cNvCxnSpPr/>
            <p:nvPr/>
          </p:nvCxnSpPr>
          <p:spPr>
            <a:xfrm>
              <a:off x="1357290" y="1712323"/>
              <a:ext cx="1285884" cy="2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1357290" y="1500174"/>
              <a:ext cx="4286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90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en-ZA" sz="9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693411" y="1340780"/>
            <a:ext cx="3164473" cy="230832"/>
            <a:chOff x="2714612" y="1571612"/>
            <a:chExt cx="3164473" cy="230832"/>
          </a:xfrm>
        </p:grpSpPr>
        <p:cxnSp>
          <p:nvCxnSpPr>
            <p:cNvPr id="123" name="Straight Arrow Connector 122"/>
            <p:cNvCxnSpPr/>
            <p:nvPr/>
          </p:nvCxnSpPr>
          <p:spPr>
            <a:xfrm>
              <a:off x="2714612" y="1785925"/>
              <a:ext cx="316447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2714612" y="1571612"/>
              <a:ext cx="2143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90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en-ZA" sz="9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689884" y="1569926"/>
            <a:ext cx="3168000" cy="216000"/>
            <a:chOff x="2714612" y="1813315"/>
            <a:chExt cx="3142678" cy="230832"/>
          </a:xfrm>
        </p:grpSpPr>
        <p:cxnSp>
          <p:nvCxnSpPr>
            <p:cNvPr id="125" name="Straight Arrow Connector 124"/>
            <p:cNvCxnSpPr/>
            <p:nvPr/>
          </p:nvCxnSpPr>
          <p:spPr>
            <a:xfrm rot="10800000">
              <a:off x="2714612" y="1983725"/>
              <a:ext cx="3142678" cy="16514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5642976" y="1813315"/>
              <a:ext cx="214314" cy="230832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ZA" sz="90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3</a:t>
              </a:r>
              <a:endParaRPr lang="en-ZA" sz="9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1428728" y="1626532"/>
            <a:ext cx="1214446" cy="230832"/>
            <a:chOff x="1428728" y="1626532"/>
            <a:chExt cx="1214446" cy="230832"/>
          </a:xfrm>
        </p:grpSpPr>
        <p:cxnSp>
          <p:nvCxnSpPr>
            <p:cNvPr id="127" name="Straight Arrow Connector 126"/>
            <p:cNvCxnSpPr/>
            <p:nvPr/>
          </p:nvCxnSpPr>
          <p:spPr>
            <a:xfrm rot="10800000">
              <a:off x="1428728" y="1800427"/>
              <a:ext cx="1214446" cy="2450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2357422" y="1626532"/>
              <a:ext cx="2143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90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4</a:t>
              </a:r>
              <a:endParaRPr lang="en-ZA" sz="9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5191542" y="1714488"/>
            <a:ext cx="809218" cy="230832"/>
            <a:chOff x="5191542" y="1912284"/>
            <a:chExt cx="809218" cy="230832"/>
          </a:xfrm>
        </p:grpSpPr>
        <p:sp>
          <p:nvSpPr>
            <p:cNvPr id="140" name="TextBox 139"/>
            <p:cNvSpPr txBox="1"/>
            <p:nvPr/>
          </p:nvSpPr>
          <p:spPr>
            <a:xfrm>
              <a:off x="5643570" y="1912284"/>
              <a:ext cx="3571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90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5</a:t>
              </a:r>
              <a:endParaRPr lang="en-ZA" sz="9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 rot="5400000">
              <a:off x="5524563" y="1750799"/>
              <a:ext cx="300" cy="6663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4" name="Picture 4" descr="C:\Users\aspirina\myStuff\EMOv2\Phon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29586" y="571480"/>
            <a:ext cx="124593" cy="285752"/>
          </a:xfrm>
          <a:prstGeom prst="rect">
            <a:avLst/>
          </a:prstGeom>
          <a:noFill/>
        </p:spPr>
      </p:pic>
      <p:sp>
        <p:nvSpPr>
          <p:cNvPr id="157" name="Rectangle 156"/>
          <p:cNvSpPr/>
          <p:nvPr/>
        </p:nvSpPr>
        <p:spPr>
          <a:xfrm>
            <a:off x="2642612" y="1461926"/>
            <a:ext cx="46800" cy="3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1" name="Rectangle 170"/>
          <p:cNvSpPr/>
          <p:nvPr/>
        </p:nvSpPr>
        <p:spPr>
          <a:xfrm>
            <a:off x="5857884" y="1512316"/>
            <a:ext cx="46800" cy="39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81" name="Straight Arrow Connector 180"/>
          <p:cNvCxnSpPr/>
          <p:nvPr/>
        </p:nvCxnSpPr>
        <p:spPr>
          <a:xfrm rot="10800000" flipV="1">
            <a:off x="4000496" y="1928802"/>
            <a:ext cx="1188000" cy="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 flipH="1">
            <a:off x="1357288" y="1440878"/>
            <a:ext cx="72000" cy="61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7" name="Rectangle 186"/>
          <p:cNvSpPr/>
          <p:nvPr/>
        </p:nvSpPr>
        <p:spPr>
          <a:xfrm>
            <a:off x="3953696" y="1928802"/>
            <a:ext cx="46800" cy="7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89" name="Straight Arrow Connector 188"/>
          <p:cNvCxnSpPr/>
          <p:nvPr/>
        </p:nvCxnSpPr>
        <p:spPr>
          <a:xfrm rot="10800000">
            <a:off x="1428728" y="2000240"/>
            <a:ext cx="2500330" cy="158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643570" y="2412350"/>
            <a:ext cx="35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ZA" sz="9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rot="5400000">
            <a:off x="5524565" y="2238723"/>
            <a:ext cx="300" cy="666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5857886" y="2422686"/>
            <a:ext cx="46800" cy="18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20" name="Straight Arrow Connector 119"/>
          <p:cNvCxnSpPr/>
          <p:nvPr/>
        </p:nvCxnSpPr>
        <p:spPr>
          <a:xfrm rot="10800000" flipV="1">
            <a:off x="4000496" y="2643182"/>
            <a:ext cx="1188000" cy="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142944" y="2571744"/>
            <a:ext cx="46800" cy="7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2" name="Rectangle 121"/>
          <p:cNvSpPr/>
          <p:nvPr/>
        </p:nvSpPr>
        <p:spPr>
          <a:xfrm flipH="1">
            <a:off x="1357290" y="2315248"/>
            <a:ext cx="72000" cy="108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4" name="Rectangle 123"/>
          <p:cNvSpPr/>
          <p:nvPr/>
        </p:nvSpPr>
        <p:spPr>
          <a:xfrm>
            <a:off x="3953698" y="2643182"/>
            <a:ext cx="46800" cy="10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26" name="Straight Arrow Connector 125"/>
          <p:cNvCxnSpPr/>
          <p:nvPr/>
        </p:nvCxnSpPr>
        <p:spPr>
          <a:xfrm rot="10800000">
            <a:off x="1428730" y="2714620"/>
            <a:ext cx="250033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5143506" y="3214124"/>
            <a:ext cx="46800" cy="7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29" name="Straight Arrow Connector 128"/>
          <p:cNvCxnSpPr/>
          <p:nvPr/>
        </p:nvCxnSpPr>
        <p:spPr>
          <a:xfrm rot="5400000">
            <a:off x="5538792" y="2854536"/>
            <a:ext cx="300" cy="72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4000496" y="3355112"/>
            <a:ext cx="3996000" cy="245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643570" y="3055292"/>
            <a:ext cx="35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4</a:t>
            </a:r>
            <a:endParaRPr lang="en-ZA" sz="9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953696" y="2320868"/>
            <a:ext cx="46800" cy="5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55" name="Group 154"/>
          <p:cNvGrpSpPr/>
          <p:nvPr/>
        </p:nvGrpSpPr>
        <p:grpSpPr>
          <a:xfrm>
            <a:off x="1428728" y="2143116"/>
            <a:ext cx="2520001" cy="230832"/>
            <a:chOff x="1428728" y="2357430"/>
            <a:chExt cx="2520001" cy="230832"/>
          </a:xfrm>
        </p:grpSpPr>
        <p:sp>
          <p:nvSpPr>
            <p:cNvPr id="143" name="TextBox 142"/>
            <p:cNvSpPr txBox="1"/>
            <p:nvPr/>
          </p:nvSpPr>
          <p:spPr>
            <a:xfrm>
              <a:off x="1428728" y="2357430"/>
              <a:ext cx="2857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90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en-ZA" sz="9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 rot="10800000">
              <a:off x="1428729" y="2554314"/>
              <a:ext cx="2520000" cy="158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9" name="Straight Arrow Connector 158"/>
          <p:cNvCxnSpPr/>
          <p:nvPr/>
        </p:nvCxnSpPr>
        <p:spPr>
          <a:xfrm rot="10800000">
            <a:off x="4000496" y="2376000"/>
            <a:ext cx="11520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5143504" y="2374868"/>
            <a:ext cx="46800" cy="5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61" name="Straight Arrow Connector 160"/>
          <p:cNvCxnSpPr/>
          <p:nvPr/>
        </p:nvCxnSpPr>
        <p:spPr>
          <a:xfrm rot="10800000">
            <a:off x="5143504" y="2428868"/>
            <a:ext cx="7200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712160" y="2285992"/>
            <a:ext cx="230832" cy="1008000"/>
            <a:chOff x="545095" y="1309674"/>
            <a:chExt cx="397799" cy="833444"/>
          </a:xfrm>
        </p:grpSpPr>
        <p:sp>
          <p:nvSpPr>
            <p:cNvPr id="164" name="Left Brace 163"/>
            <p:cNvSpPr/>
            <p:nvPr/>
          </p:nvSpPr>
          <p:spPr>
            <a:xfrm>
              <a:off x="785786" y="1428736"/>
              <a:ext cx="142876" cy="54000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5" name="TextBox 7"/>
            <p:cNvSpPr txBox="1"/>
            <p:nvPr/>
          </p:nvSpPr>
          <p:spPr>
            <a:xfrm rot="16200000">
              <a:off x="327273" y="1527496"/>
              <a:ext cx="833444" cy="39779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ZA" sz="900" b="1" dirty="0" smtClean="0">
                  <a:solidFill>
                    <a:srgbClr val="FFFF00"/>
                  </a:solidFill>
                </a:rPr>
                <a:t>Transfer</a:t>
              </a:r>
              <a:r>
                <a:rPr lang="en-ZA" sz="900" dirty="0" smtClean="0"/>
                <a:t> </a:t>
              </a:r>
              <a:endParaRPr lang="en-ZA" sz="900" dirty="0"/>
            </a:p>
          </p:txBody>
        </p:sp>
      </p:grpSp>
      <p:sp>
        <p:nvSpPr>
          <p:cNvPr id="168" name="TextBox 7"/>
          <p:cNvSpPr txBox="1"/>
          <p:nvPr/>
        </p:nvSpPr>
        <p:spPr>
          <a:xfrm rot="16200000">
            <a:off x="367094" y="4276322"/>
            <a:ext cx="92096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A" sz="900" b="1" dirty="0" smtClean="0">
                <a:solidFill>
                  <a:srgbClr val="FFFF00"/>
                </a:solidFill>
              </a:rPr>
              <a:t>Online </a:t>
            </a:r>
          </a:p>
          <a:p>
            <a:pPr algn="ctr"/>
            <a:r>
              <a:rPr lang="en-ZA" sz="900" b="1" dirty="0" smtClean="0">
                <a:solidFill>
                  <a:srgbClr val="FFFF00"/>
                </a:solidFill>
              </a:rPr>
              <a:t>Payment</a:t>
            </a:r>
            <a:endParaRPr lang="en-ZA" sz="900" b="1" dirty="0">
              <a:solidFill>
                <a:srgbClr val="FFFF00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8572528" y="3773264"/>
            <a:ext cx="46800" cy="140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72" name="Group 171"/>
          <p:cNvGrpSpPr/>
          <p:nvPr/>
        </p:nvGrpSpPr>
        <p:grpSpPr>
          <a:xfrm>
            <a:off x="7024528" y="3643314"/>
            <a:ext cx="1690876" cy="230832"/>
            <a:chOff x="4309884" y="1912284"/>
            <a:chExt cx="1690876" cy="230832"/>
          </a:xfrm>
        </p:grpSpPr>
        <p:sp>
          <p:nvSpPr>
            <p:cNvPr id="173" name="TextBox 172"/>
            <p:cNvSpPr txBox="1"/>
            <p:nvPr/>
          </p:nvSpPr>
          <p:spPr>
            <a:xfrm>
              <a:off x="5643570" y="1912284"/>
              <a:ext cx="3571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90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en-ZA" sz="9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 rot="5400000">
              <a:off x="5083734" y="1309970"/>
              <a:ext cx="300" cy="154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5884892" y="3718344"/>
            <a:ext cx="1187438" cy="230832"/>
            <a:chOff x="4741884" y="1912284"/>
            <a:chExt cx="1187438" cy="230832"/>
          </a:xfrm>
        </p:grpSpPr>
        <p:sp>
          <p:nvSpPr>
            <p:cNvPr id="179" name="TextBox 178"/>
            <p:cNvSpPr txBox="1"/>
            <p:nvPr/>
          </p:nvSpPr>
          <p:spPr>
            <a:xfrm>
              <a:off x="5572132" y="1912284"/>
              <a:ext cx="3571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90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en-ZA" sz="9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rot="5400000">
              <a:off x="5299734" y="1525970"/>
              <a:ext cx="300" cy="111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Rectangle 184"/>
          <p:cNvSpPr/>
          <p:nvPr/>
        </p:nvSpPr>
        <p:spPr>
          <a:xfrm>
            <a:off x="5857884" y="3861220"/>
            <a:ext cx="46800" cy="14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90" name="Group 189"/>
          <p:cNvGrpSpPr/>
          <p:nvPr/>
        </p:nvGrpSpPr>
        <p:grpSpPr>
          <a:xfrm>
            <a:off x="5857884" y="3861220"/>
            <a:ext cx="1142446" cy="230832"/>
            <a:chOff x="5857884" y="3341044"/>
            <a:chExt cx="1142446" cy="230832"/>
          </a:xfrm>
        </p:grpSpPr>
        <p:cxnSp>
          <p:nvCxnSpPr>
            <p:cNvPr id="183" name="Straight Arrow Connector 182"/>
            <p:cNvCxnSpPr/>
            <p:nvPr/>
          </p:nvCxnSpPr>
          <p:spPr>
            <a:xfrm flipV="1">
              <a:off x="5920330" y="3497988"/>
              <a:ext cx="1080000" cy="2450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5857884" y="3341044"/>
              <a:ext cx="3571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90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3</a:t>
              </a:r>
              <a:endParaRPr lang="en-ZA" sz="9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7000892" y="3930507"/>
            <a:ext cx="1584000" cy="230832"/>
            <a:chOff x="7000892" y="3412482"/>
            <a:chExt cx="1584000" cy="230832"/>
          </a:xfrm>
        </p:grpSpPr>
        <p:cxnSp>
          <p:nvCxnSpPr>
            <p:cNvPr id="177" name="Straight Arrow Connector 176"/>
            <p:cNvCxnSpPr/>
            <p:nvPr/>
          </p:nvCxnSpPr>
          <p:spPr>
            <a:xfrm flipV="1">
              <a:off x="7000892" y="3569426"/>
              <a:ext cx="1584000" cy="2450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7000892" y="3412482"/>
              <a:ext cx="3571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90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4</a:t>
              </a:r>
              <a:endParaRPr lang="en-ZA" sz="9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76" name="Rectangle 175"/>
          <p:cNvSpPr/>
          <p:nvPr/>
        </p:nvSpPr>
        <p:spPr>
          <a:xfrm>
            <a:off x="6984000" y="3787631"/>
            <a:ext cx="46800" cy="3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95" name="Straight Arrow Connector 194"/>
          <p:cNvCxnSpPr/>
          <p:nvPr/>
        </p:nvCxnSpPr>
        <p:spPr>
          <a:xfrm rot="10800000">
            <a:off x="4000528" y="4287697"/>
            <a:ext cx="457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3953696" y="4287135"/>
            <a:ext cx="46800" cy="7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00" name="Straight Arrow Connector 199"/>
          <p:cNvCxnSpPr/>
          <p:nvPr/>
        </p:nvCxnSpPr>
        <p:spPr>
          <a:xfrm rot="10800000">
            <a:off x="4000497" y="4359697"/>
            <a:ext cx="11520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5143505" y="4359135"/>
            <a:ext cx="46800" cy="7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02" name="Straight Arrow Connector 201"/>
          <p:cNvCxnSpPr/>
          <p:nvPr/>
        </p:nvCxnSpPr>
        <p:spPr>
          <a:xfrm rot="10800000">
            <a:off x="5143505" y="4432724"/>
            <a:ext cx="7200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3960000" y="3240000"/>
            <a:ext cx="46800" cy="14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04" name="Straight Arrow Connector 203"/>
          <p:cNvCxnSpPr/>
          <p:nvPr/>
        </p:nvCxnSpPr>
        <p:spPr>
          <a:xfrm rot="10800000" flipV="1">
            <a:off x="4000496" y="3285587"/>
            <a:ext cx="1188000" cy="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8286776" y="4130454"/>
            <a:ext cx="35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5</a:t>
            </a:r>
            <a:endParaRPr lang="en-ZA" sz="9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857884" y="4431600"/>
            <a:ext cx="46800" cy="14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7" name="Rectangle 206"/>
          <p:cNvSpPr/>
          <p:nvPr/>
        </p:nvSpPr>
        <p:spPr>
          <a:xfrm>
            <a:off x="5143504" y="1857364"/>
            <a:ext cx="46800" cy="7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1" name="Rectangle 210"/>
          <p:cNvSpPr/>
          <p:nvPr/>
        </p:nvSpPr>
        <p:spPr>
          <a:xfrm>
            <a:off x="5148034" y="4575600"/>
            <a:ext cx="46800" cy="7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12" name="Straight Arrow Connector 211"/>
          <p:cNvCxnSpPr/>
          <p:nvPr/>
        </p:nvCxnSpPr>
        <p:spPr>
          <a:xfrm rot="5400000">
            <a:off x="5543320" y="4215750"/>
            <a:ext cx="300" cy="72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V="1">
            <a:off x="4005024" y="4716026"/>
            <a:ext cx="3996000" cy="245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3958224" y="4647038"/>
            <a:ext cx="46800" cy="7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15" name="Straight Arrow Connector 214"/>
          <p:cNvCxnSpPr/>
          <p:nvPr/>
        </p:nvCxnSpPr>
        <p:spPr>
          <a:xfrm rot="10800000" flipV="1">
            <a:off x="4005024" y="4647038"/>
            <a:ext cx="1188000" cy="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5572132" y="4416206"/>
            <a:ext cx="35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6</a:t>
            </a:r>
            <a:endParaRPr lang="en-ZA" sz="9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7024528" y="4701958"/>
            <a:ext cx="1619438" cy="230832"/>
            <a:chOff x="4309884" y="1912284"/>
            <a:chExt cx="1619438" cy="230832"/>
          </a:xfrm>
        </p:grpSpPr>
        <p:sp>
          <p:nvSpPr>
            <p:cNvPr id="218" name="TextBox 217"/>
            <p:cNvSpPr txBox="1"/>
            <p:nvPr/>
          </p:nvSpPr>
          <p:spPr>
            <a:xfrm>
              <a:off x="5572132" y="1912284"/>
              <a:ext cx="3571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90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endParaRPr lang="en-ZA" sz="9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19" name="Straight Arrow Connector 218"/>
            <p:cNvCxnSpPr/>
            <p:nvPr/>
          </p:nvCxnSpPr>
          <p:spPr>
            <a:xfrm rot="5400000">
              <a:off x="5083734" y="1309970"/>
              <a:ext cx="300" cy="154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Rectangle 219"/>
          <p:cNvSpPr/>
          <p:nvPr/>
        </p:nvSpPr>
        <p:spPr>
          <a:xfrm>
            <a:off x="5857884" y="4918423"/>
            <a:ext cx="46800" cy="28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221" name="Group 220"/>
          <p:cNvGrpSpPr/>
          <p:nvPr/>
        </p:nvGrpSpPr>
        <p:grpSpPr>
          <a:xfrm>
            <a:off x="7000892" y="4987710"/>
            <a:ext cx="1584000" cy="230832"/>
            <a:chOff x="7000892" y="3412482"/>
            <a:chExt cx="1584000" cy="230832"/>
          </a:xfrm>
        </p:grpSpPr>
        <p:cxnSp>
          <p:nvCxnSpPr>
            <p:cNvPr id="222" name="Straight Arrow Connector 221"/>
            <p:cNvCxnSpPr/>
            <p:nvPr/>
          </p:nvCxnSpPr>
          <p:spPr>
            <a:xfrm flipV="1">
              <a:off x="7000892" y="3569426"/>
              <a:ext cx="1584000" cy="2450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7000892" y="3412482"/>
              <a:ext cx="3571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90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10</a:t>
              </a:r>
              <a:endParaRPr lang="en-ZA" sz="9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24" name="Rectangle 223"/>
          <p:cNvSpPr/>
          <p:nvPr/>
        </p:nvSpPr>
        <p:spPr>
          <a:xfrm>
            <a:off x="6984000" y="4844834"/>
            <a:ext cx="46800" cy="3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225" name="Group 224"/>
          <p:cNvGrpSpPr/>
          <p:nvPr/>
        </p:nvGrpSpPr>
        <p:grpSpPr>
          <a:xfrm>
            <a:off x="5920891" y="4773396"/>
            <a:ext cx="1086299" cy="230832"/>
            <a:chOff x="4809606" y="1912284"/>
            <a:chExt cx="1119716" cy="230832"/>
          </a:xfrm>
        </p:grpSpPr>
        <p:sp>
          <p:nvSpPr>
            <p:cNvPr id="226" name="TextBox 225"/>
            <p:cNvSpPr txBox="1"/>
            <p:nvPr/>
          </p:nvSpPr>
          <p:spPr>
            <a:xfrm>
              <a:off x="5572132" y="1912284"/>
              <a:ext cx="3571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90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8</a:t>
              </a:r>
              <a:endParaRPr lang="en-ZA" sz="9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rot="5400000">
              <a:off x="5366068" y="1527358"/>
              <a:ext cx="300" cy="1113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/>
          <p:cNvGrpSpPr/>
          <p:nvPr/>
        </p:nvGrpSpPr>
        <p:grpSpPr>
          <a:xfrm>
            <a:off x="5929322" y="4916272"/>
            <a:ext cx="1044000" cy="230832"/>
            <a:chOff x="5929322" y="4269738"/>
            <a:chExt cx="1044000" cy="230832"/>
          </a:xfrm>
        </p:grpSpPr>
        <p:cxnSp>
          <p:nvCxnSpPr>
            <p:cNvPr id="228" name="Straight Arrow Connector 227"/>
            <p:cNvCxnSpPr/>
            <p:nvPr/>
          </p:nvCxnSpPr>
          <p:spPr>
            <a:xfrm flipV="1">
              <a:off x="5929322" y="4429132"/>
              <a:ext cx="1044000" cy="2450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/>
            <p:cNvSpPr txBox="1"/>
            <p:nvPr/>
          </p:nvSpPr>
          <p:spPr>
            <a:xfrm>
              <a:off x="5929322" y="4269738"/>
              <a:ext cx="3571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90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9</a:t>
              </a:r>
              <a:endParaRPr lang="en-ZA" sz="9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231" name="Straight Arrow Connector 230"/>
          <p:cNvCxnSpPr/>
          <p:nvPr/>
        </p:nvCxnSpPr>
        <p:spPr>
          <a:xfrm rot="5400000">
            <a:off x="5543320" y="4841612"/>
            <a:ext cx="300" cy="72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V="1">
            <a:off x="4005024" y="5341888"/>
            <a:ext cx="3996000" cy="245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3958224" y="5272900"/>
            <a:ext cx="46800" cy="7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3" name="Picture 2" descr="C:\Users\aspirina\myStuff\EMoO\Pics\Database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29342" y="714356"/>
            <a:ext cx="257170" cy="257170"/>
          </a:xfrm>
          <a:prstGeom prst="rect">
            <a:avLst/>
          </a:prstGeom>
          <a:noFill/>
        </p:spPr>
      </p:pic>
      <p:cxnSp>
        <p:nvCxnSpPr>
          <p:cNvPr id="234" name="Straight Arrow Connector 233"/>
          <p:cNvCxnSpPr/>
          <p:nvPr/>
        </p:nvCxnSpPr>
        <p:spPr>
          <a:xfrm rot="10800000" flipV="1">
            <a:off x="4005024" y="5272900"/>
            <a:ext cx="1188000" cy="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5143504" y="5201462"/>
            <a:ext cx="46800" cy="7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241" name="Group 240"/>
          <p:cNvGrpSpPr/>
          <p:nvPr/>
        </p:nvGrpSpPr>
        <p:grpSpPr>
          <a:xfrm>
            <a:off x="664299" y="1387678"/>
            <a:ext cx="230832" cy="684000"/>
            <a:chOff x="319029" y="1309674"/>
            <a:chExt cx="849936" cy="833444"/>
          </a:xfrm>
        </p:grpSpPr>
        <p:sp>
          <p:nvSpPr>
            <p:cNvPr id="242" name="Left Brace 241"/>
            <p:cNvSpPr/>
            <p:nvPr/>
          </p:nvSpPr>
          <p:spPr>
            <a:xfrm>
              <a:off x="785786" y="1428736"/>
              <a:ext cx="142876" cy="54000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3" name="TextBox 7"/>
            <p:cNvSpPr txBox="1"/>
            <p:nvPr/>
          </p:nvSpPr>
          <p:spPr>
            <a:xfrm rot="16200000">
              <a:off x="327275" y="1301428"/>
              <a:ext cx="833444" cy="84993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ZA" sz="900" b="1" dirty="0" smtClean="0">
                  <a:solidFill>
                    <a:srgbClr val="FFFF00"/>
                  </a:solidFill>
                </a:rPr>
                <a:t>Deposit</a:t>
              </a:r>
              <a:endParaRPr lang="en-ZA" sz="900" b="1" dirty="0" smtClean="0">
                <a:solidFill>
                  <a:srgbClr val="FFFF00"/>
                </a:solidFill>
              </a:endParaRP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5572132" y="5000636"/>
            <a:ext cx="35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11</a:t>
            </a:r>
            <a:endParaRPr lang="en-ZA" sz="9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199822" y="1071546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00" dirty="0" smtClean="0">
                <a:solidFill>
                  <a:schemeClr val="tx2"/>
                </a:solidFill>
                <a:latin typeface="Candara" pitchFamily="34" charset="0"/>
              </a:rPr>
              <a:t>E-Payer</a:t>
            </a:r>
          </a:p>
        </p:txBody>
      </p:sp>
      <p:cxnSp>
        <p:nvCxnSpPr>
          <p:cNvPr id="175" name="Straight Arrow Connector 174"/>
          <p:cNvCxnSpPr/>
          <p:nvPr/>
        </p:nvCxnSpPr>
        <p:spPr>
          <a:xfrm flipV="1">
            <a:off x="4005024" y="2746800"/>
            <a:ext cx="3996000" cy="245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5168142" y="2963810"/>
            <a:ext cx="46800" cy="10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91" name="Straight Arrow Connector 190"/>
          <p:cNvCxnSpPr/>
          <p:nvPr/>
        </p:nvCxnSpPr>
        <p:spPr>
          <a:xfrm rot="5400000">
            <a:off x="6002874" y="930784"/>
            <a:ext cx="300" cy="39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7786710" y="2769540"/>
            <a:ext cx="35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3</a:t>
            </a:r>
            <a:endParaRPr lang="en-ZA" sz="9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3953696" y="2892372"/>
            <a:ext cx="46800" cy="10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08" name="Straight Arrow Connector 207"/>
          <p:cNvCxnSpPr/>
          <p:nvPr/>
        </p:nvCxnSpPr>
        <p:spPr>
          <a:xfrm flipV="1">
            <a:off x="4000496" y="3000372"/>
            <a:ext cx="1152000" cy="245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V="1">
            <a:off x="5205950" y="3069360"/>
            <a:ext cx="648000" cy="245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5857884" y="3034686"/>
            <a:ext cx="46800" cy="18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47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Eneas Hunguana</dc:creator>
  <cp:lastModifiedBy>Eneas Hunguana</cp:lastModifiedBy>
  <cp:revision>116</cp:revision>
  <dcterms:created xsi:type="dcterms:W3CDTF">2014-05-09T01:51:57Z</dcterms:created>
  <dcterms:modified xsi:type="dcterms:W3CDTF">2014-05-27T20:03:21Z</dcterms:modified>
</cp:coreProperties>
</file>