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F06F-99EC-B30C-6081-A3B2C2350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C31FC-D3CA-DDCB-D5D8-C3BB8E79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A92C-9560-5025-17B9-1587A1C7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61A9-D402-EDC2-70DB-4B3F3DF0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6A7-4C74-EAD7-7BE9-826F4F04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1914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3BF4-CA90-853E-4F9E-032A637F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861D-805C-CD49-B87B-BF535354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D068-A3CC-F436-1202-290719ED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2776-D511-014D-827D-AF773ED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15CD-8F1D-B922-2E42-ACD529F6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02282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19254-DFF9-88B5-585E-1E4B5FDA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D73D8-B32A-B759-A649-FF719356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2D43-26C0-E395-33B0-45234F8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A0A3-E8A5-32D9-DFD1-D244EF4B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0584-6D22-767B-AC7E-27F17DEF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9865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F2B6-2F7D-FEC0-A4FE-EE6BB94E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73B5-C1B7-1677-62BE-2A4EE7B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05D3-9980-9468-11CA-6830158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2CAF-7A0D-B217-F4C0-C4E361FF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7AD7-DA9E-D391-B382-8126F00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2859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6EAC-8012-48CE-70B4-24EC304A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7BA2-5BF4-0A62-7120-2C730050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CA72-BA91-41D7-95BC-87039B05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DBD6-AC17-2565-3D0E-990B441D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AD81-D1C9-8E0E-84B4-4642D3E3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143D-F7E8-C0D3-97AC-9FFA6DEA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4183-476A-B01F-2A1B-E90DCEE3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FBE4E-4A6A-9962-C51A-41CF2C7E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4BAF-3DE3-DA3E-4044-97CCF78B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4271A-4215-9D29-31A9-7B93AF23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34F6-D58F-19C4-6AB0-C3038B2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344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8AA2-312C-2F5F-89DC-D5806A60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A384-F6B6-CDDA-8170-F7AC10C6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70A95-D754-B128-19B2-15103152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33FCD-923A-8902-C868-5FAB2D8D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F8923-FC0F-970B-FD34-71F8D3EF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14AFE-DA8C-FF59-D5E7-1C39933A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3A3AE-4285-D353-50BB-FAF84E80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FAE0F-E2C8-C655-47D3-E7FE7549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019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5DB2-1055-2A79-611C-90CAB0C3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0ADF9-DD45-F0A7-1A6B-96704128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937BE-D290-5CB9-6B9B-B423683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4CF08-A6E4-8802-1442-E40DDA1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5826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C5BD8-93A7-7D48-9A7B-3A78950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B959D-2A90-F9E6-8B88-8A9E4567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D458-B91B-F60F-0353-D4ED35E4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7436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6FAE-6E00-7B16-F0D4-FFB3D8A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B35E-4D04-AFF5-5E64-E98332CC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ADA99-A665-6210-AEB8-8E3E4A4A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62C7D-3008-2F93-5117-CF5F4170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85CB-A231-7970-68EF-DEBCD7DA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E6DA-0F2F-F7EA-57DC-FB8CBAD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45174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07B2-AFF2-6F02-1317-D9A6DF67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5BE4D-8330-654C-B76E-14C932C0F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45B85-3C31-4752-0AD7-A24B7C8D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B9E1-8945-F6DE-7D56-A3D55EB1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80A9E-933D-5593-9C60-4FAAF2A9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273A-4724-4A35-0464-E3B0EDD2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7770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21C9C-D81B-5283-0742-A1D65764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DA925-B019-1F19-BD9E-D7A664AA0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0A15-BBDB-B561-3655-D3A94C2C2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405BE-30A9-FA44-91F5-DE52EC7F71C5}" type="datetimeFigureOut">
              <a:rPr lang="en-KZ" smtClean="0"/>
              <a:t>28.04.2024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2741-1719-7E1A-1F80-2CBB5A321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81D7-9BF8-F741-E87A-F3C63043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98E61-11A3-664B-87AA-69D462001048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1083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9B7EC9-12A1-2299-988C-DEEA7B0A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A290B-EDE1-58F0-972E-2F947BE5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2" y="0"/>
            <a:ext cx="4572000" cy="27432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E0F89D67-D720-001D-7DCB-3CE664910390}"/>
              </a:ext>
            </a:extLst>
          </p:cNvPr>
          <p:cNvSpPr/>
          <p:nvPr/>
        </p:nvSpPr>
        <p:spPr>
          <a:xfrm>
            <a:off x="4652319" y="1192427"/>
            <a:ext cx="2887364" cy="3583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C27B1-ED33-0547-DB16-D204825DB2E1}"/>
                  </a:ext>
                </a:extLst>
              </p:cNvPr>
              <p:cNvSpPr txBox="1"/>
              <p:nvPr/>
            </p:nvSpPr>
            <p:spPr>
              <a:xfrm>
                <a:off x="5157474" y="693682"/>
                <a:ext cx="1877052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K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K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KZ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KZ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C27B1-ED33-0547-DB16-D204825D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74" y="693682"/>
                <a:ext cx="1877052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B902748-9C81-CE6F-28B7-D0AB590E6283}"/>
              </a:ext>
            </a:extLst>
          </p:cNvPr>
          <p:cNvSpPr txBox="1"/>
          <p:nvPr/>
        </p:nvSpPr>
        <p:spPr>
          <a:xfrm>
            <a:off x="5140771" y="1550773"/>
            <a:ext cx="191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Normalising Flow</a:t>
            </a:r>
          </a:p>
        </p:txBody>
      </p:sp>
    </p:spTree>
    <p:extLst>
      <p:ext uri="{BB962C8B-B14F-4D97-AF65-F5344CB8AC3E}">
        <p14:creationId xmlns:p14="http://schemas.microsoft.com/office/powerpoint/2010/main" val="6677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86D1A-E5EE-41BA-B53E-54BABFAD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36000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4B8EF-448E-19D9-45A9-9A8C51AC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-3"/>
            <a:ext cx="3600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79A5B-8085-287E-9CDA-D9EFCC1A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0" y="0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5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E38877-E340-F826-623A-C9314CE06E53}"/>
              </a:ext>
            </a:extLst>
          </p:cNvPr>
          <p:cNvGrpSpPr/>
          <p:nvPr/>
        </p:nvGrpSpPr>
        <p:grpSpPr>
          <a:xfrm>
            <a:off x="520261" y="881779"/>
            <a:ext cx="3205655" cy="2041183"/>
            <a:chOff x="520261" y="881779"/>
            <a:chExt cx="3205655" cy="20411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D930CE7-06E4-5A22-9332-2F845115501C}"/>
                </a:ext>
              </a:extLst>
            </p:cNvPr>
            <p:cNvSpPr/>
            <p:nvPr/>
          </p:nvSpPr>
          <p:spPr>
            <a:xfrm rot="1108371">
              <a:off x="945930" y="1208689"/>
              <a:ext cx="2354318" cy="138736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C94361-7B1D-0A47-E599-25C2DF7EC54B}"/>
                </a:ext>
              </a:extLst>
            </p:cNvPr>
            <p:cNvSpPr/>
            <p:nvPr/>
          </p:nvSpPr>
          <p:spPr>
            <a:xfrm rot="1108371">
              <a:off x="1334494" y="1437663"/>
              <a:ext cx="1577192" cy="929417"/>
            </a:xfrm>
            <a:prstGeom prst="ellipse">
              <a:avLst/>
            </a:prstGeom>
            <a:solidFill>
              <a:srgbClr val="92D050">
                <a:alpha val="55574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9C46F8-A2E2-B603-0B61-B4F960ACEF9B}"/>
                </a:ext>
              </a:extLst>
            </p:cNvPr>
            <p:cNvSpPr/>
            <p:nvPr/>
          </p:nvSpPr>
          <p:spPr>
            <a:xfrm rot="1108371">
              <a:off x="1727143" y="1669046"/>
              <a:ext cx="791893" cy="46665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9EAFC8-8729-B432-B34C-EE438DB1317D}"/>
                </a:ext>
              </a:extLst>
            </p:cNvPr>
            <p:cNvSpPr/>
            <p:nvPr/>
          </p:nvSpPr>
          <p:spPr>
            <a:xfrm>
              <a:off x="520261" y="881779"/>
              <a:ext cx="3205655" cy="204118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C9220DF-B0AB-877A-0ABD-4D7E77951F7B}"/>
              </a:ext>
            </a:extLst>
          </p:cNvPr>
          <p:cNvSpPr/>
          <p:nvPr/>
        </p:nvSpPr>
        <p:spPr>
          <a:xfrm>
            <a:off x="5526956" y="881778"/>
            <a:ext cx="3205655" cy="20411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66F3E4-3B62-6F45-F2FB-4F878AF9D15C}"/>
              </a:ext>
            </a:extLst>
          </p:cNvPr>
          <p:cNvCxnSpPr>
            <a:stCxn id="45" idx="0"/>
            <a:endCxn id="45" idx="2"/>
          </p:cNvCxnSpPr>
          <p:nvPr/>
        </p:nvCxnSpPr>
        <p:spPr>
          <a:xfrm>
            <a:off x="7129784" y="881778"/>
            <a:ext cx="0" cy="2041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65F117-02D3-F3AE-D4B8-A49CE2FA520A}"/>
              </a:ext>
            </a:extLst>
          </p:cNvPr>
          <p:cNvCxnSpPr>
            <a:stCxn id="45" idx="1"/>
            <a:endCxn id="45" idx="3"/>
          </p:cNvCxnSpPr>
          <p:nvPr/>
        </p:nvCxnSpPr>
        <p:spPr>
          <a:xfrm>
            <a:off x="5526956" y="1902370"/>
            <a:ext cx="3205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55316C-2E50-AA63-4EDF-EA027D166CF8}"/>
              </a:ext>
            </a:extLst>
          </p:cNvPr>
          <p:cNvGrpSpPr/>
          <p:nvPr/>
        </p:nvGrpSpPr>
        <p:grpSpPr>
          <a:xfrm>
            <a:off x="5672231" y="1082474"/>
            <a:ext cx="847542" cy="499444"/>
            <a:chOff x="2422381" y="3766247"/>
            <a:chExt cx="2354318" cy="138736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BFF117E-2ED1-AF70-C251-01C1EE07C8D5}"/>
                </a:ext>
              </a:extLst>
            </p:cNvPr>
            <p:cNvSpPr/>
            <p:nvPr/>
          </p:nvSpPr>
          <p:spPr>
            <a:xfrm rot="1108371">
              <a:off x="2422381" y="3766247"/>
              <a:ext cx="2354318" cy="138736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E8592D-35F7-B97E-B751-965169CA019A}"/>
                </a:ext>
              </a:extLst>
            </p:cNvPr>
            <p:cNvSpPr/>
            <p:nvPr/>
          </p:nvSpPr>
          <p:spPr>
            <a:xfrm rot="1108371">
              <a:off x="2810945" y="3995221"/>
              <a:ext cx="1577192" cy="929417"/>
            </a:xfrm>
            <a:prstGeom prst="ellipse">
              <a:avLst/>
            </a:prstGeom>
            <a:solidFill>
              <a:srgbClr val="92D050">
                <a:alpha val="55574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1DC254-05D4-B504-5204-6854AD57EEEF}"/>
                </a:ext>
              </a:extLst>
            </p:cNvPr>
            <p:cNvSpPr/>
            <p:nvPr/>
          </p:nvSpPr>
          <p:spPr>
            <a:xfrm rot="1108371">
              <a:off x="3203594" y="4226604"/>
              <a:ext cx="791893" cy="46665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2458A7-27AA-A4C2-7FE8-B93EB1A037C5}"/>
              </a:ext>
            </a:extLst>
          </p:cNvPr>
          <p:cNvGrpSpPr/>
          <p:nvPr/>
        </p:nvGrpSpPr>
        <p:grpSpPr>
          <a:xfrm>
            <a:off x="5761099" y="2292182"/>
            <a:ext cx="847542" cy="499444"/>
            <a:chOff x="2422381" y="3766247"/>
            <a:chExt cx="2354318" cy="138736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6A4A14E-6F76-3C23-2F9D-8081D370AD6E}"/>
                </a:ext>
              </a:extLst>
            </p:cNvPr>
            <p:cNvSpPr/>
            <p:nvPr/>
          </p:nvSpPr>
          <p:spPr>
            <a:xfrm rot="1108371">
              <a:off x="2422381" y="3766247"/>
              <a:ext cx="2354318" cy="138736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61C8F42-C13E-7703-4AEA-8DBC6A6C5B81}"/>
                </a:ext>
              </a:extLst>
            </p:cNvPr>
            <p:cNvSpPr/>
            <p:nvPr/>
          </p:nvSpPr>
          <p:spPr>
            <a:xfrm rot="1108371">
              <a:off x="2810945" y="3995221"/>
              <a:ext cx="1577192" cy="929417"/>
            </a:xfrm>
            <a:prstGeom prst="ellipse">
              <a:avLst/>
            </a:prstGeom>
            <a:solidFill>
              <a:srgbClr val="92D050">
                <a:alpha val="55574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EB2642-C07F-36C3-7B58-8F02D7BE51FD}"/>
                </a:ext>
              </a:extLst>
            </p:cNvPr>
            <p:cNvSpPr/>
            <p:nvPr/>
          </p:nvSpPr>
          <p:spPr>
            <a:xfrm rot="1108371">
              <a:off x="3203594" y="4226604"/>
              <a:ext cx="791893" cy="46665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63B24E-A9EC-678B-55C2-DE71332E395C}"/>
              </a:ext>
            </a:extLst>
          </p:cNvPr>
          <p:cNvGrpSpPr/>
          <p:nvPr/>
        </p:nvGrpSpPr>
        <p:grpSpPr>
          <a:xfrm>
            <a:off x="7258734" y="1303404"/>
            <a:ext cx="847542" cy="499444"/>
            <a:chOff x="2422381" y="3766247"/>
            <a:chExt cx="2354318" cy="138736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085FE8-4CC7-D439-52DC-5808ADAA975D}"/>
                </a:ext>
              </a:extLst>
            </p:cNvPr>
            <p:cNvSpPr/>
            <p:nvPr/>
          </p:nvSpPr>
          <p:spPr>
            <a:xfrm rot="1108371">
              <a:off x="2422381" y="3766247"/>
              <a:ext cx="2354318" cy="138736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6902E9D-5E02-431F-5001-1C95551E81C9}"/>
                </a:ext>
              </a:extLst>
            </p:cNvPr>
            <p:cNvSpPr/>
            <p:nvPr/>
          </p:nvSpPr>
          <p:spPr>
            <a:xfrm rot="1108371">
              <a:off x="2810945" y="3995221"/>
              <a:ext cx="1577192" cy="929417"/>
            </a:xfrm>
            <a:prstGeom prst="ellipse">
              <a:avLst/>
            </a:prstGeom>
            <a:solidFill>
              <a:srgbClr val="92D050">
                <a:alpha val="55574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260676-0B10-4F92-E5E3-CF1C0A8449C7}"/>
                </a:ext>
              </a:extLst>
            </p:cNvPr>
            <p:cNvSpPr/>
            <p:nvPr/>
          </p:nvSpPr>
          <p:spPr>
            <a:xfrm rot="1108371">
              <a:off x="3203594" y="4226604"/>
              <a:ext cx="791893" cy="46665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69DEEF-71F5-E26F-5E08-346ECE92BD91}"/>
              </a:ext>
            </a:extLst>
          </p:cNvPr>
          <p:cNvGrpSpPr/>
          <p:nvPr/>
        </p:nvGrpSpPr>
        <p:grpSpPr>
          <a:xfrm>
            <a:off x="7813412" y="2010468"/>
            <a:ext cx="847542" cy="499444"/>
            <a:chOff x="2422381" y="3766247"/>
            <a:chExt cx="2354318" cy="138736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DE2DF2-0DB3-1DAA-38FE-BF1F710A7837}"/>
                </a:ext>
              </a:extLst>
            </p:cNvPr>
            <p:cNvSpPr/>
            <p:nvPr/>
          </p:nvSpPr>
          <p:spPr>
            <a:xfrm rot="1108371">
              <a:off x="2422381" y="3766247"/>
              <a:ext cx="2354318" cy="1387366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AA74E-0188-D50D-952C-3B02EBA35FF6}"/>
                </a:ext>
              </a:extLst>
            </p:cNvPr>
            <p:cNvSpPr/>
            <p:nvPr/>
          </p:nvSpPr>
          <p:spPr>
            <a:xfrm rot="1108371">
              <a:off x="2810945" y="3995221"/>
              <a:ext cx="1577192" cy="929417"/>
            </a:xfrm>
            <a:prstGeom prst="ellipse">
              <a:avLst/>
            </a:prstGeom>
            <a:solidFill>
              <a:srgbClr val="92D050">
                <a:alpha val="55574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E4FC41-5BC4-80D0-8350-4370BC0582FA}"/>
                </a:ext>
              </a:extLst>
            </p:cNvPr>
            <p:cNvSpPr/>
            <p:nvPr/>
          </p:nvSpPr>
          <p:spPr>
            <a:xfrm rot="1108371">
              <a:off x="3203594" y="4226604"/>
              <a:ext cx="791893" cy="46665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Z"/>
            </a:p>
          </p:txBody>
        </p:sp>
      </p:grpSp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53627617-A329-2437-4F8B-EE38723F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9789" y="1237114"/>
            <a:ext cx="190161" cy="190161"/>
          </a:xfrm>
          <a:prstGeom prst="rect">
            <a:avLst/>
          </a:prstGeom>
        </p:spPr>
      </p:pic>
      <p:pic>
        <p:nvPicPr>
          <p:cNvPr id="67" name="Graphic 66" descr="Close with solid fill">
            <a:extLst>
              <a:ext uri="{FF2B5EF4-FFF2-40B4-BE49-F238E27FC236}">
                <a16:creationId xmlns:a16="http://schemas.microsoft.com/office/drawing/2014/main" id="{72175BA1-D1C9-7F59-6B5E-4AC51944B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615" y="1447103"/>
            <a:ext cx="190161" cy="190161"/>
          </a:xfrm>
          <a:prstGeom prst="rect">
            <a:avLst/>
          </a:prstGeom>
        </p:spPr>
      </p:pic>
      <p:pic>
        <p:nvPicPr>
          <p:cNvPr id="68" name="Graphic 67" descr="Close with solid fill">
            <a:extLst>
              <a:ext uri="{FF2B5EF4-FFF2-40B4-BE49-F238E27FC236}">
                <a16:creationId xmlns:a16="http://schemas.microsoft.com/office/drawing/2014/main" id="{2B3EE407-DC11-BDD9-1CFC-216D73ED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4708" y="2508815"/>
            <a:ext cx="190161" cy="190161"/>
          </a:xfrm>
          <a:prstGeom prst="rect">
            <a:avLst/>
          </a:prstGeom>
        </p:spPr>
      </p:pic>
      <p:pic>
        <p:nvPicPr>
          <p:cNvPr id="69" name="Graphic 68" descr="Close with solid fill">
            <a:extLst>
              <a:ext uri="{FF2B5EF4-FFF2-40B4-BE49-F238E27FC236}">
                <a16:creationId xmlns:a16="http://schemas.microsoft.com/office/drawing/2014/main" id="{F7FA4865-BD18-7587-0CD3-14BD7400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599" y="2127424"/>
            <a:ext cx="190161" cy="190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466195-C535-3F6D-E90D-49D091A7ED41}"/>
                  </a:ext>
                </a:extLst>
              </p:cNvPr>
              <p:cNvSpPr txBox="1"/>
              <p:nvPr/>
            </p:nvSpPr>
            <p:spPr>
              <a:xfrm>
                <a:off x="1571462" y="3028890"/>
                <a:ext cx="11032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Z" sz="20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466195-C535-3F6D-E90D-49D091A7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62" y="3028890"/>
                <a:ext cx="1103251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K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3068732-63B5-459C-36F8-1DFE1A1CB54F}"/>
              </a:ext>
            </a:extLst>
          </p:cNvPr>
          <p:cNvSpPr txBox="1"/>
          <p:nvPr/>
        </p:nvSpPr>
        <p:spPr>
          <a:xfrm>
            <a:off x="1631606" y="44659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C6BA98-DFFA-22C8-3571-AE34299DC5CF}"/>
              </a:ext>
            </a:extLst>
          </p:cNvPr>
          <p:cNvSpPr txBox="1"/>
          <p:nvPr/>
        </p:nvSpPr>
        <p:spPr>
          <a:xfrm>
            <a:off x="6473193" y="446593"/>
            <a:ext cx="143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NPE, TNPE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4F6D1B-0004-7C41-5715-A71E85CD7B54}"/>
                  </a:ext>
                </a:extLst>
              </p:cNvPr>
              <p:cNvSpPr txBox="1"/>
              <p:nvPr/>
            </p:nvSpPr>
            <p:spPr>
              <a:xfrm>
                <a:off x="6043593" y="3029682"/>
                <a:ext cx="23156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Z" sz="2000" b="1" dirty="0"/>
                  <a:t>      </a:t>
                </a:r>
                <a14:m>
                  <m:oMath xmlns:m="http://schemas.openxmlformats.org/officeDocument/2006/math">
                    <m:r>
                      <a:rPr lang="en-KZ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Z" sz="20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4F6D1B-0004-7C41-5715-A71E85CD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93" y="3029682"/>
                <a:ext cx="231569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K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DECE458F-E285-D8A1-041C-016EC67823A4}"/>
              </a:ext>
            </a:extLst>
          </p:cNvPr>
          <p:cNvSpPr txBox="1"/>
          <p:nvPr/>
        </p:nvSpPr>
        <p:spPr>
          <a:xfrm>
            <a:off x="484639" y="3429000"/>
            <a:ext cx="327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stimates posterior for one single observation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EB67DF-D93D-0CB5-4A0C-E209013E85FD}"/>
              </a:ext>
            </a:extLst>
          </p:cNvPr>
          <p:cNvSpPr txBox="1"/>
          <p:nvPr/>
        </p:nvSpPr>
        <p:spPr>
          <a:xfrm>
            <a:off x="5562995" y="3429000"/>
            <a:ext cx="327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stimates posteriors for all simulated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5467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C77367F-80E1-23B5-1AC1-CF8131F0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0"/>
            <a:ext cx="5308600" cy="4051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A3FFB3-8BBC-859E-8827-89D9F0EC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08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C1968-E8BC-1BD9-AC37-84D308E9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449" y="2257425"/>
            <a:ext cx="8125200" cy="225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10914-BB87-382D-F815-11F45E13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098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392DB-C264-291E-5686-7C2FB329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-3353"/>
            <a:ext cx="5400000" cy="343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012CE-25CD-0FE0-1978-9595E492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0000" cy="34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33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Burkitbayeva, Aisulu</dc:creator>
  <cp:lastModifiedBy>Burkitbayeva, Aisulu</cp:lastModifiedBy>
  <cp:revision>5</cp:revision>
  <dcterms:created xsi:type="dcterms:W3CDTF">2024-03-28T15:48:29Z</dcterms:created>
  <dcterms:modified xsi:type="dcterms:W3CDTF">2024-04-28T05:50:02Z</dcterms:modified>
</cp:coreProperties>
</file>