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1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28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4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6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34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7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9F62-4DA9-4953-9CCA-8E4D11C3D9E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5228-BA94-4CDF-AE90-7467B55B0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4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22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河合洋</dc:creator>
  <cp:lastModifiedBy>河合洋</cp:lastModifiedBy>
  <cp:revision>1</cp:revision>
  <dcterms:created xsi:type="dcterms:W3CDTF">2017-03-09T07:42:17Z</dcterms:created>
  <dcterms:modified xsi:type="dcterms:W3CDTF">2017-03-09T07:42:35Z</dcterms:modified>
</cp:coreProperties>
</file>