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2" autoAdjust="0"/>
    <p:restoredTop sz="94660"/>
  </p:normalViewPr>
  <p:slideViewPr>
    <p:cSldViewPr snapToGrid="0">
      <p:cViewPr varScale="1">
        <p:scale>
          <a:sx n="76" d="100"/>
          <a:sy n="76" d="100"/>
        </p:scale>
        <p:origin x="2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7B66-1655-4A30-87AA-5A17352CE7B3}" type="datetimeFigureOut">
              <a:rPr lang="en-US" smtClean="0"/>
              <a:t>05-May-24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0530-9554-4F6D-B68A-21C236F95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2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7B66-1655-4A30-87AA-5A17352CE7B3}" type="datetimeFigureOut">
              <a:rPr lang="en-US" smtClean="0"/>
              <a:t>05-May-24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0530-9554-4F6D-B68A-21C236F95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90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7B66-1655-4A30-87AA-5A17352CE7B3}" type="datetimeFigureOut">
              <a:rPr lang="en-US" smtClean="0"/>
              <a:t>05-May-24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0530-9554-4F6D-B68A-21C236F956B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9921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7B66-1655-4A30-87AA-5A17352CE7B3}" type="datetimeFigureOut">
              <a:rPr lang="en-US" smtClean="0"/>
              <a:t>05-May-24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0530-9554-4F6D-B68A-21C236F95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1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7B66-1655-4A30-87AA-5A17352CE7B3}" type="datetimeFigureOut">
              <a:rPr lang="en-US" smtClean="0"/>
              <a:t>05-May-24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0530-9554-4F6D-B68A-21C236F956B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168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7B66-1655-4A30-87AA-5A17352CE7B3}" type="datetimeFigureOut">
              <a:rPr lang="en-US" smtClean="0"/>
              <a:t>05-May-24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0530-9554-4F6D-B68A-21C236F95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01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7B66-1655-4A30-87AA-5A17352CE7B3}" type="datetimeFigureOut">
              <a:rPr lang="en-US" smtClean="0"/>
              <a:t>05-May-24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0530-9554-4F6D-B68A-21C236F95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66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7B66-1655-4A30-87AA-5A17352CE7B3}" type="datetimeFigureOut">
              <a:rPr lang="en-US" smtClean="0"/>
              <a:t>05-May-24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0530-9554-4F6D-B68A-21C236F95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77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7B66-1655-4A30-87AA-5A17352CE7B3}" type="datetimeFigureOut">
              <a:rPr lang="en-US" smtClean="0"/>
              <a:t>05-May-24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0530-9554-4F6D-B68A-21C236F95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6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7B66-1655-4A30-87AA-5A17352CE7B3}" type="datetimeFigureOut">
              <a:rPr lang="en-US" smtClean="0"/>
              <a:t>05-May-24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0530-9554-4F6D-B68A-21C236F95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55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7B66-1655-4A30-87AA-5A17352CE7B3}" type="datetimeFigureOut">
              <a:rPr lang="en-US" smtClean="0"/>
              <a:t>05-May-24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0530-9554-4F6D-B68A-21C236F95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2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7B66-1655-4A30-87AA-5A17352CE7B3}" type="datetimeFigureOut">
              <a:rPr lang="en-US" smtClean="0"/>
              <a:t>05-May-24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0530-9554-4F6D-B68A-21C236F95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07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7B66-1655-4A30-87AA-5A17352CE7B3}" type="datetimeFigureOut">
              <a:rPr lang="en-US" smtClean="0"/>
              <a:t>05-May-24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0530-9554-4F6D-B68A-21C236F95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1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7B66-1655-4A30-87AA-5A17352CE7B3}" type="datetimeFigureOut">
              <a:rPr lang="en-US" smtClean="0"/>
              <a:t>05-May-24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0530-9554-4F6D-B68A-21C236F95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27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7B66-1655-4A30-87AA-5A17352CE7B3}" type="datetimeFigureOut">
              <a:rPr lang="en-US" smtClean="0"/>
              <a:t>05-May-24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0530-9554-4F6D-B68A-21C236F95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29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7B66-1655-4A30-87AA-5A17352CE7B3}" type="datetimeFigureOut">
              <a:rPr lang="en-US" smtClean="0"/>
              <a:t>05-May-24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0530-9554-4F6D-B68A-21C236F95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90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67B66-1655-4A30-87AA-5A17352CE7B3}" type="datetimeFigureOut">
              <a:rPr lang="en-US" smtClean="0"/>
              <a:t>05-May-24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6F50530-9554-4F6D-B68A-21C236F95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3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52284"/>
          </a:xfrm>
        </p:spPr>
        <p:txBody>
          <a:bodyPr>
            <a:noAutofit/>
          </a:bodyPr>
          <a:lstStyle/>
          <a:p>
            <a:r>
              <a:rPr lang="en-US" sz="2000" dirty="0" smtClean="0"/>
              <a:t>Step 1: in </a:t>
            </a:r>
            <a:r>
              <a:rPr lang="en-US" sz="2000" dirty="0" err="1" smtClean="0"/>
              <a:t>EaseUS</a:t>
            </a:r>
            <a:r>
              <a:rPr lang="en-US" sz="2000" dirty="0" smtClean="0"/>
              <a:t> partition master click on Disc Clone and select Clone Partition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41450"/>
            <a:ext cx="8206448" cy="4803775"/>
          </a:xfrm>
        </p:spPr>
      </p:pic>
    </p:spTree>
    <p:extLst>
      <p:ext uri="{BB962C8B-B14F-4D97-AF65-F5344CB8AC3E}">
        <p14:creationId xmlns:p14="http://schemas.microsoft.com/office/powerpoint/2010/main" val="3197028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52284"/>
          </a:xfrm>
        </p:spPr>
        <p:txBody>
          <a:bodyPr>
            <a:noAutofit/>
          </a:bodyPr>
          <a:lstStyle/>
          <a:p>
            <a:r>
              <a:rPr lang="en-US" sz="2000" dirty="0" smtClean="0"/>
              <a:t>Step 2: Select the Disc partition you wish to clone and click next</a:t>
            </a:r>
            <a:endParaRPr lang="en-US" sz="2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95400"/>
            <a:ext cx="7638548" cy="4416425"/>
          </a:xfrm>
        </p:spPr>
      </p:pic>
    </p:spTree>
    <p:extLst>
      <p:ext uri="{BB962C8B-B14F-4D97-AF65-F5344CB8AC3E}">
        <p14:creationId xmlns:p14="http://schemas.microsoft.com/office/powerpoint/2010/main" val="3220429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52284"/>
          </a:xfrm>
        </p:spPr>
        <p:txBody>
          <a:bodyPr>
            <a:noAutofit/>
          </a:bodyPr>
          <a:lstStyle/>
          <a:p>
            <a:r>
              <a:rPr lang="en-US" sz="2000" dirty="0" smtClean="0"/>
              <a:t>Step 3: Select the destination disc, where you wish to clone the disc to and click next 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33534"/>
            <a:ext cx="7596748" cy="4416425"/>
          </a:xfrm>
        </p:spPr>
      </p:pic>
    </p:spTree>
    <p:extLst>
      <p:ext uri="{BB962C8B-B14F-4D97-AF65-F5344CB8AC3E}">
        <p14:creationId xmlns:p14="http://schemas.microsoft.com/office/powerpoint/2010/main" val="3408274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52284"/>
          </a:xfrm>
        </p:spPr>
        <p:txBody>
          <a:bodyPr>
            <a:noAutofit/>
          </a:bodyPr>
          <a:lstStyle/>
          <a:p>
            <a:r>
              <a:rPr lang="en-US" sz="2000" dirty="0" smtClean="0"/>
              <a:t>Step 5: Click on start to clone the disc partition</a:t>
            </a:r>
            <a:endParaRPr lang="en-US" sz="2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96988"/>
            <a:ext cx="7526866" cy="4363490"/>
          </a:xfrm>
        </p:spPr>
      </p:pic>
    </p:spTree>
    <p:extLst>
      <p:ext uri="{BB962C8B-B14F-4D97-AF65-F5344CB8AC3E}">
        <p14:creationId xmlns:p14="http://schemas.microsoft.com/office/powerpoint/2010/main" val="38556767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</TotalTime>
  <Words>59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Step 1: in EaseUS partition master click on Disc Clone and select Clone Partition</vt:lpstr>
      <vt:lpstr>Step 2: Select the Disc partition you wish to clone and click next</vt:lpstr>
      <vt:lpstr>Step 3: Select the destination disc, where you wish to clone the disc to and click next </vt:lpstr>
      <vt:lpstr>Step 5: Click on start to clone the disc partition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 PARTITION CLONING</dc:title>
  <dc:creator>Eyezac</dc:creator>
  <cp:lastModifiedBy>Eyezac</cp:lastModifiedBy>
  <cp:revision>3</cp:revision>
  <dcterms:created xsi:type="dcterms:W3CDTF">2024-05-04T22:53:33Z</dcterms:created>
  <dcterms:modified xsi:type="dcterms:W3CDTF">2024-05-04T23:19:57Z</dcterms:modified>
</cp:coreProperties>
</file>