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5EC0-7100-422A-842F-D053EDF87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CB8CF-BF2A-473E-8218-9AF5410CE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FAC2D-BDE8-432D-8941-370989CD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B5B3-FA09-4A3F-81A8-7AA258EFFCA0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A9EB2-C1C3-4D19-8616-A3456775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51686-F5F6-4B44-AF91-7BD204E96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3F3D-ED33-4CAD-B807-F2A10DD846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278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FA10-51EE-4785-8765-97716372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E7868-20C9-4B82-92EA-18B8EF55B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5CE54-8CC4-423F-8B9B-DD021C6A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B5B3-FA09-4A3F-81A8-7AA258EFFCA0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5F11A-287F-4EEA-8281-93CFF77F9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012B7-F52F-4EED-A7A0-84B7A68E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3F3D-ED33-4CAD-B807-F2A10DD846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045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7BC09A-A431-48B9-B0E5-DBFA4B639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83801-22B3-4F76-A517-DD3524703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44C0F-5E46-48DF-917B-F5D15516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B5B3-FA09-4A3F-81A8-7AA258EFFCA0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65226-DF20-42A4-B82F-D64AE297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83FCB-B308-4F10-A8C5-1B46E648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3F3D-ED33-4CAD-B807-F2A10DD846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013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420A-B6A6-49FB-B478-3C654FD0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5AB92-1CA1-4E2F-9F08-36B1EFEBD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A252C-ABFB-45DE-8EAE-A7355106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B5B3-FA09-4A3F-81A8-7AA258EFFCA0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DD814-BE7E-48C0-8E79-D4DB3022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2D1AB-C957-4B32-9517-A1414B93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3F3D-ED33-4CAD-B807-F2A10DD846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227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7687-7DC6-4713-8182-931F05601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5EF97-404A-4ED1-B7EF-7AD6D98E9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CFF03-6044-407F-925C-99FB3AE1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B5B3-FA09-4A3F-81A8-7AA258EFFCA0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9CF7-0427-4877-A700-96403616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C6444-0661-4F2E-974F-901EB0DE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3F3D-ED33-4CAD-B807-F2A10DD846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44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990C-11E8-4F2D-9D7C-78098FCC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746DC-9CE6-40B8-BFBE-C9CC27B4C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BD50B-CF52-4C60-83E6-2EC269C70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00FFF-9E59-4789-A301-AD92B5DDD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B5B3-FA09-4A3F-81A8-7AA258EFFCA0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67B4E-9431-4B24-9D71-602844AD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02A95-2036-4538-902D-C9F620E2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3F3D-ED33-4CAD-B807-F2A10DD846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952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25ED-3ABC-4327-AA0A-3192A6B4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5A1C5-A946-4097-A7EA-50E8FE8F2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AC60E-A52D-490E-AC5B-DAF475147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E73693-F4EB-479A-8A6E-C4DD8F536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C87C0-83B1-4078-913A-1D70648DE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02ACC2-CFB0-4778-89FA-CAA842554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B5B3-FA09-4A3F-81A8-7AA258EFFCA0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595689-5B9A-45F0-A750-C32E199F3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D84A0-AA28-46FF-BF66-D968B521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3F3D-ED33-4CAD-B807-F2A10DD846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311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1509-B8F4-4E6A-B69C-9EB524F0E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D2E71-198F-49B3-B467-BB763EDE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B5B3-FA09-4A3F-81A8-7AA258EFFCA0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3B0C2-4D2E-40CB-B195-2EE40EA5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BB1254-4916-4FCD-BC6A-A954C834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3F3D-ED33-4CAD-B807-F2A10DD846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976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193AB3-DC3F-454C-AE4C-434B990CE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B5B3-FA09-4A3F-81A8-7AA258EFFCA0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22F2E5-B573-40F4-AFAC-AF210E12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22221-9A39-4EF9-8BC4-0F84F64DD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3F3D-ED33-4CAD-B807-F2A10DD846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197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D6FE3-C754-4DB3-930D-064572793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1D1AB-243F-4DAE-8DE8-82CE10972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E8358-F866-4A22-9679-7213E6CAB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92013-2D10-4230-A857-21A3866F1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B5B3-FA09-4A3F-81A8-7AA258EFFCA0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49651-D35A-44CE-8E68-61A29483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4D24A-5C4A-48FD-A42A-2DB090D8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3F3D-ED33-4CAD-B807-F2A10DD846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528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99C7-B273-47A0-80EC-376680A3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E4D6D-307B-41C2-AD03-E75A5FF82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5C22F-EC6A-4501-A416-03938BB12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61F4A-6E9F-462F-A0B1-00D4BD572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B5B3-FA09-4A3F-81A8-7AA258EFFCA0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F1C09-21B4-476E-9CA1-6CD4E7C3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A6F8E-7947-4713-907F-4DCE4E8F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3F3D-ED33-4CAD-B807-F2A10DD846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308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E1C0B-1482-46C1-8536-78DD5BF37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B42F0-DF93-4E66-B4D7-65AAA72A6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1283F-D83A-4C97-9FB6-E58B640E1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AB5B3-FA09-4A3F-81A8-7AA258EFFCA0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FB927-55C7-4AA1-9898-E11D227AB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AE44D-72E2-4548-84FA-8C34917A4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73F3D-ED33-4CAD-B807-F2A10DD846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319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r1 recording">
            <a:hlinkClick r:id="" action="ppaction://media"/>
            <a:extLst>
              <a:ext uri="{FF2B5EF4-FFF2-40B4-BE49-F238E27FC236}">
                <a16:creationId xmlns:a16="http://schemas.microsoft.com/office/drawing/2014/main" id="{2C8F7772-0702-49EA-8EA8-8FCF84519E9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1390651"/>
            <a:ext cx="9719733" cy="546734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636100E-7E9D-440D-8F65-91B0FDE88A5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7951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2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EEBF-5088-4597-85CE-6E0040A4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Pr2</a:t>
            </a:r>
            <a:endParaRPr lang="tr-TR" dirty="0"/>
          </a:p>
        </p:txBody>
      </p:sp>
      <p:pic>
        <p:nvPicPr>
          <p:cNvPr id="4" name="pr2 recording">
            <a:hlinkClick r:id="" action="ppaction://media"/>
            <a:extLst>
              <a:ext uri="{FF2B5EF4-FFF2-40B4-BE49-F238E27FC236}">
                <a16:creationId xmlns:a16="http://schemas.microsoft.com/office/drawing/2014/main" id="{946F849A-31ED-4D9E-A1A7-6B4E2A61B75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942975"/>
            <a:ext cx="105156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1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02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48AB9B85E523DC42919E965224FC8B72" ma:contentTypeVersion="5" ma:contentTypeDescription="Yeni belge oluşturun." ma:contentTypeScope="" ma:versionID="3ba83698ba02c773caee120b1ea56b76">
  <xsd:schema xmlns:xsd="http://www.w3.org/2001/XMLSchema" xmlns:xs="http://www.w3.org/2001/XMLSchema" xmlns:p="http://schemas.microsoft.com/office/2006/metadata/properties" xmlns:ns3="c6c8a9ac-6ec2-4b02-a88e-9db248a2e47f" xmlns:ns4="94cde92c-31c6-493e-961b-8d5eda41ab3b" targetNamespace="http://schemas.microsoft.com/office/2006/metadata/properties" ma:root="true" ma:fieldsID="a4aad618bb9246fcbd732f8c4c3ea147" ns3:_="" ns4:_="">
    <xsd:import namespace="c6c8a9ac-6ec2-4b02-a88e-9db248a2e47f"/>
    <xsd:import namespace="94cde92c-31c6-493e-961b-8d5eda41ab3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c8a9ac-6ec2-4b02-a88e-9db248a2e47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ylaşılanla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Ayrıntıları ile Paylaşıldı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İpucu Paylaşımı Karması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cde92c-31c6-493e-961b-8d5eda41ab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28A6D8-DD56-43E8-BC30-F16EEF1978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c8a9ac-6ec2-4b02-a88e-9db248a2e47f"/>
    <ds:schemaRef ds:uri="94cde92c-31c6-493e-961b-8d5eda41ab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182B1A-33AA-4CD8-827E-70C81BCC33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48E273-933E-461E-B802-9C020942FA1F}">
  <ds:schemaRefs>
    <ds:schemaRef ds:uri="http://purl.org/dc/elements/1.1/"/>
    <ds:schemaRef ds:uri="94cde92c-31c6-493e-961b-8d5eda41ab3b"/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metadata/properties"/>
    <ds:schemaRef ds:uri="c6c8a9ac-6ec2-4b02-a88e-9db248a2e47f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Widescreen</PresentationFormat>
  <Paragraphs>2</Paragraphs>
  <Slides>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Pr2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Ekrem Yiğiter</dc:creator>
  <cp:lastModifiedBy>EKREM YIGITER</cp:lastModifiedBy>
  <cp:revision>1</cp:revision>
  <dcterms:created xsi:type="dcterms:W3CDTF">2020-04-28T20:50:19Z</dcterms:created>
  <dcterms:modified xsi:type="dcterms:W3CDTF">2020-04-28T20:53:54Z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0x01010048AB9B85E523DC42919E965224FC8B72</vt:lpwstr>
  </property>
</Properties>
</file>