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6EF-B129-86AE-1925-6E0CEB5E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62E4-F87E-3830-53C4-FE43CF8B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3A4C-605D-A50F-F74C-018B91A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A069-F07A-3AC5-8C8E-79CB8CAE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57F6-4992-E341-F8A3-ED9C1CD3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3F0C-6537-3BAB-C524-9CCC733D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158D6-A350-8D5D-72AF-D7BA3CF7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DB3F-5DBE-A2DE-E510-15637F8F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7503-9522-F07D-6576-488D14A8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73E2-6646-1107-1081-2AE8ED5B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DB770-B0CB-8A82-ED38-5B759106F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E759B-58A8-E9B3-A2E4-41DF4E4AE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2728-E6C1-C3E4-1CA6-0C4D6E48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7D01-B148-A11C-0730-728A9638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C6AC-5E35-E4D4-FD06-B7E416E7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9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70CB-4B7E-69F9-DFD6-206A1444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71DE-D230-6D1E-A990-A9431F76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EE8E-0009-E0BE-9CAF-0400EF11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580F-73AA-66D6-2B82-BEA17ECD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157B-97E3-5806-B96D-AC3DD4F9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9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C5A7-CBB1-6EC8-28C8-2217C604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E5DA-9684-6D63-0089-2ED47EC6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436E-E277-72A3-6D67-13874C6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C53A-2D22-054F-8584-FE82687A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0458-1152-CC4C-975B-54FD838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44ED-5E8E-30ED-2110-BE8F942E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31E6-222A-0997-970D-603FBF4B8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6C91-E97E-CC2B-2E06-599A9AB1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BBECE-49C4-7D1F-9B46-2AE36AED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145E-8FC0-D717-E52D-2DC2455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6341-B99F-BB8C-5848-7721739C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BEC-E23B-6C9A-77C4-B5AFFD3E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3C81D-9D52-5161-85E5-FC11156E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987C-3951-F1E0-8E32-9DB0B9149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A2095-5B40-A499-AB36-CFE54C92D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D5B7D-26BF-7802-4411-675AEC4C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73E6A-446F-E479-032D-08ABCD96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51AB8-A09A-F9A5-BA76-302BE0EB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FF86D-EF35-7C55-883C-E1760579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0C9C-1895-835F-F094-EDB0C60B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B2F01-4928-1CDE-7859-059487D3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2B6E-01A3-B501-425F-8FE746AB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DC2C1-DDBA-0996-97D0-C9A19D0F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C1340-15FE-09F4-F904-E4EB7F95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FB608-60C1-151E-972B-B25C60EF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6776-0D62-1707-9CA2-78558436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7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18B9-4495-AAC0-FCC4-EFE5A2F1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BA9-1FC0-3C46-1700-FD995AB4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C0E2-2330-C45A-974A-B19C1185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FB2E-EC11-C6DF-E9F1-EA3E3C60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CECB-0509-3473-A5DD-3B6E9596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51902-FAE2-3492-5B9A-FA86D3B9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98D5-A0A9-F818-C1FB-F5612EE4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16545-3DA6-A1EF-BFE4-AD6132D00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9393B-DCF8-BDE2-BDDD-E2CEC1FA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F3E38-DD8C-A2F1-B8C6-A67A23A8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3BDCF-B86E-19A7-3BB1-250D5B21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42726-8308-650E-BAAE-9ACE61F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7573-BED0-DEEB-3FFF-3E1E3AAC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D806-2B1B-6612-2DCE-73852B6D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DFDA-26DF-909A-ABC9-6CF5B9F18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02830-2412-4862-860D-E5088CCFB3D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462E-2A28-781F-751E-7AC1495F1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7015-10AA-BB7D-196F-59B0108E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225D3-3064-4C72-AE6A-861D4F0E6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4E4479-9714-A077-F10F-1F388467E89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742958" y="2888728"/>
            <a:ext cx="2229441" cy="16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E3B2D0-B47E-DDDC-BF1E-A1DF4787A144}"/>
              </a:ext>
            </a:extLst>
          </p:cNvPr>
          <p:cNvCxnSpPr>
            <a:cxnSpLocks/>
          </p:cNvCxnSpPr>
          <p:nvPr/>
        </p:nvCxnSpPr>
        <p:spPr>
          <a:xfrm flipV="1">
            <a:off x="4104350" y="2992736"/>
            <a:ext cx="466" cy="1789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DE4BA2-B78C-2CB4-762D-2D49B3D4721A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140926" y="2082810"/>
            <a:ext cx="1015444" cy="822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D3D73-8F7D-C550-4EE0-0AB1FE56BF2E}"/>
              </a:ext>
            </a:extLst>
          </p:cNvPr>
          <p:cNvCxnSpPr>
            <a:cxnSpLocks/>
          </p:cNvCxnSpPr>
          <p:nvPr/>
        </p:nvCxnSpPr>
        <p:spPr>
          <a:xfrm flipH="1" flipV="1">
            <a:off x="6454931" y="2964529"/>
            <a:ext cx="17178" cy="1852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F19C24-995D-209A-1A94-3718B28089ED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>
            <a:off x="6546290" y="2870864"/>
            <a:ext cx="2651735" cy="110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C65208-7D19-0FF6-FE45-E6543A5136E3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9314946" y="4058522"/>
            <a:ext cx="1849878" cy="1855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4583F7-B5A5-13FE-4E06-DE94E57B4FDF}"/>
              </a:ext>
            </a:extLst>
          </p:cNvPr>
          <p:cNvSpPr txBox="1"/>
          <p:nvPr/>
        </p:nvSpPr>
        <p:spPr>
          <a:xfrm>
            <a:off x="1295553" y="34743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0BBC0A-800E-1051-4AA3-B17A79AAF0E8}"/>
              </a:ext>
            </a:extLst>
          </p:cNvPr>
          <p:cNvCxnSpPr>
            <a:cxnSpLocks/>
          </p:cNvCxnSpPr>
          <p:nvPr/>
        </p:nvCxnSpPr>
        <p:spPr>
          <a:xfrm flipV="1">
            <a:off x="877076" y="2992736"/>
            <a:ext cx="682444" cy="1065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C42F8A-3587-B836-1F00-6AC3AA86D41D}"/>
              </a:ext>
            </a:extLst>
          </p:cNvPr>
          <p:cNvSpPr txBox="1"/>
          <p:nvPr/>
        </p:nvSpPr>
        <p:spPr>
          <a:xfrm>
            <a:off x="2321828" y="25356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F46EB-0865-C20B-1C89-F6BF6B6422AA}"/>
              </a:ext>
            </a:extLst>
          </p:cNvPr>
          <p:cNvSpPr txBox="1"/>
          <p:nvPr/>
        </p:nvSpPr>
        <p:spPr>
          <a:xfrm>
            <a:off x="4206240" y="35106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CF78D-90FE-F855-4D5F-3D8B56E7F26D}"/>
              </a:ext>
            </a:extLst>
          </p:cNvPr>
          <p:cNvSpPr txBox="1"/>
          <p:nvPr/>
        </p:nvSpPr>
        <p:spPr>
          <a:xfrm>
            <a:off x="4434279" y="25356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7BAD0-65A3-71D2-1F44-3261598B164E}"/>
              </a:ext>
            </a:extLst>
          </p:cNvPr>
          <p:cNvSpPr txBox="1"/>
          <p:nvPr/>
        </p:nvSpPr>
        <p:spPr>
          <a:xfrm>
            <a:off x="6501384" y="38738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D0F74-F49A-5527-DFD0-DEF296C35C61}"/>
              </a:ext>
            </a:extLst>
          </p:cNvPr>
          <p:cNvSpPr txBox="1"/>
          <p:nvPr/>
        </p:nvSpPr>
        <p:spPr>
          <a:xfrm>
            <a:off x="5497877" y="25356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E6A0DB-089B-8756-9CA6-AAECA49141C4}"/>
              </a:ext>
            </a:extLst>
          </p:cNvPr>
          <p:cNvCxnSpPr>
            <a:cxnSpLocks/>
          </p:cNvCxnSpPr>
          <p:nvPr/>
        </p:nvCxnSpPr>
        <p:spPr>
          <a:xfrm>
            <a:off x="5303520" y="2066544"/>
            <a:ext cx="1080943" cy="738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3E2AD-339F-D024-2319-F8D6305C805C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273291" y="667512"/>
            <a:ext cx="30229" cy="1331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47C055-A07A-3780-1D2B-75365A667BAC}"/>
              </a:ext>
            </a:extLst>
          </p:cNvPr>
          <p:cNvSpPr txBox="1"/>
          <p:nvPr/>
        </p:nvSpPr>
        <p:spPr>
          <a:xfrm>
            <a:off x="5303520" y="13955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A0137-549A-D185-F6E6-D5F424D6E8AF}"/>
              </a:ext>
            </a:extLst>
          </p:cNvPr>
          <p:cNvSpPr txBox="1"/>
          <p:nvPr/>
        </p:nvSpPr>
        <p:spPr>
          <a:xfrm>
            <a:off x="10283454" y="45976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2D4DD6-2832-61B5-2F00-B0EF5E5D4654}"/>
              </a:ext>
            </a:extLst>
          </p:cNvPr>
          <p:cNvSpPr txBox="1"/>
          <p:nvPr/>
        </p:nvSpPr>
        <p:spPr>
          <a:xfrm>
            <a:off x="7638038" y="29927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779C0E-B9E0-2C7D-97F4-231CD9BA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70" y="1998709"/>
            <a:ext cx="233841" cy="1682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77D5376-0C7C-E693-433B-1AD99B28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99" y="2804627"/>
            <a:ext cx="233841" cy="1682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EC4A456-110D-1523-F296-B222B6B2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49" y="2824535"/>
            <a:ext cx="233841" cy="1682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237AAE5-39E4-C0FB-1C43-DC475654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25" y="3890321"/>
            <a:ext cx="233841" cy="1682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48508C-8AC7-CE9A-102D-6F4BB735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399" y="4738912"/>
            <a:ext cx="233841" cy="1682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15B48E-11A5-78E5-1273-B8A5085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48" y="4708847"/>
            <a:ext cx="233841" cy="1968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EB0201-DD4D-F018-C0E3-1273D1E5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903" y="5914363"/>
            <a:ext cx="233841" cy="1682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C9340B1-1F0A-D2EA-95F8-1FC05402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69" y="583411"/>
            <a:ext cx="233841" cy="1682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1BCC076-EE3F-39AB-CABA-D67EBBD9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49" y="2786763"/>
            <a:ext cx="233841" cy="1682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B92522-0A18-8877-EA06-10B269AE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77" y="3974421"/>
            <a:ext cx="233841" cy="1682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ECC34A0-94F8-BC17-EA7C-48F8F4D20B61}"/>
              </a:ext>
            </a:extLst>
          </p:cNvPr>
          <p:cNvSpPr txBox="1"/>
          <p:nvPr/>
        </p:nvSpPr>
        <p:spPr>
          <a:xfrm>
            <a:off x="5382343" y="515358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MH-400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11BAEA-34B4-EA9C-3E9F-3CCD16053BCC}"/>
              </a:ext>
            </a:extLst>
          </p:cNvPr>
          <p:cNvSpPr txBox="1"/>
          <p:nvPr/>
        </p:nvSpPr>
        <p:spPr>
          <a:xfrm>
            <a:off x="5312705" y="18565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MH-31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78868E-7DB1-E982-8D42-4162CA3F2D4D}"/>
              </a:ext>
            </a:extLst>
          </p:cNvPr>
          <p:cNvSpPr txBox="1"/>
          <p:nvPr/>
        </p:nvSpPr>
        <p:spPr>
          <a:xfrm>
            <a:off x="3558355" y="25333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MH-44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9A0C7F-9D25-0955-A6CB-7B34A0C94EE4}"/>
              </a:ext>
            </a:extLst>
          </p:cNvPr>
          <p:cNvSpPr txBox="1"/>
          <p:nvPr/>
        </p:nvSpPr>
        <p:spPr>
          <a:xfrm>
            <a:off x="1272110" y="26243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MH-83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D9B4B2-7C13-451C-59C6-D099E9976320}"/>
              </a:ext>
            </a:extLst>
          </p:cNvPr>
          <p:cNvSpPr txBox="1"/>
          <p:nvPr/>
        </p:nvSpPr>
        <p:spPr>
          <a:xfrm>
            <a:off x="3972399" y="403247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  300s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4E44B6-58D7-5280-E0D3-DD0C2D1D5D4A}"/>
              </a:ext>
            </a:extLst>
          </p:cNvPr>
          <p:cNvSpPr txBox="1"/>
          <p:nvPr/>
        </p:nvSpPr>
        <p:spPr>
          <a:xfrm>
            <a:off x="6528816" y="4301581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MH-200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68AF69-E2AB-EA23-D315-4F195FAF084D}"/>
              </a:ext>
            </a:extLst>
          </p:cNvPr>
          <p:cNvSpPr txBox="1"/>
          <p:nvPr/>
        </p:nvSpPr>
        <p:spPr>
          <a:xfrm>
            <a:off x="6274625" y="255153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MH-29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E3599E-2C09-4DEB-0496-42EA16FE3E22}"/>
              </a:ext>
            </a:extLst>
          </p:cNvPr>
          <p:cNvSpPr txBox="1"/>
          <p:nvPr/>
        </p:nvSpPr>
        <p:spPr>
          <a:xfrm>
            <a:off x="8795825" y="3581341"/>
            <a:ext cx="663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MH-1.6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A8FE45-2B3F-40E8-0DF1-0F107286AE27}"/>
              </a:ext>
            </a:extLst>
          </p:cNvPr>
          <p:cNvCxnSpPr/>
          <p:nvPr/>
        </p:nvCxnSpPr>
        <p:spPr>
          <a:xfrm flipH="1">
            <a:off x="8558784" y="2262999"/>
            <a:ext cx="1801368" cy="294458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20015B-7A9A-5BD6-1CAF-572FB9CAEA1A}"/>
              </a:ext>
            </a:extLst>
          </p:cNvPr>
          <p:cNvCxnSpPr>
            <a:cxnSpLocks/>
          </p:cNvCxnSpPr>
          <p:nvPr/>
        </p:nvCxnSpPr>
        <p:spPr>
          <a:xfrm flipH="1" flipV="1">
            <a:off x="3136392" y="1929384"/>
            <a:ext cx="4237252" cy="17476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35F519-C84D-E1E9-06F6-B93AF98712DA}"/>
              </a:ext>
            </a:extLst>
          </p:cNvPr>
          <p:cNvCxnSpPr>
            <a:cxnSpLocks/>
          </p:cNvCxnSpPr>
          <p:nvPr/>
        </p:nvCxnSpPr>
        <p:spPr>
          <a:xfrm flipH="1">
            <a:off x="2168331" y="2191687"/>
            <a:ext cx="2305036" cy="372267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62380F87-0BF6-61DF-D0F0-29572442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5" y="4128353"/>
            <a:ext cx="1603741" cy="8611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106515E-E5EF-BC22-93D1-D4BD9DE6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130" y="4943285"/>
            <a:ext cx="1371656" cy="73508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93D8C13-2BD7-C3CF-7FDC-76E1F6529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70" y="4934754"/>
            <a:ext cx="1396697" cy="73508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3156AB2-700B-0E66-E952-6068A8978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844180">
            <a:off x="9587721" y="3146175"/>
            <a:ext cx="974274" cy="587063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C9B8A0-2CBF-4DD2-7AB7-C7198B86CF38}"/>
              </a:ext>
            </a:extLst>
          </p:cNvPr>
          <p:cNvCxnSpPr>
            <a:cxnSpLocks/>
          </p:cNvCxnSpPr>
          <p:nvPr/>
        </p:nvCxnSpPr>
        <p:spPr>
          <a:xfrm flipV="1">
            <a:off x="9198025" y="4401805"/>
            <a:ext cx="414798" cy="805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3FE7E43-57AC-6400-BD56-7521638BF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162897">
            <a:off x="2682769" y="3173895"/>
            <a:ext cx="1062139" cy="6303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ECE9C08-AE66-C712-F790-62069B486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393" y="3151720"/>
            <a:ext cx="809738" cy="74781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E71451C-2D27-5567-FB3E-6FE3833F6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1926" y="860789"/>
            <a:ext cx="986742" cy="992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A6481-82AD-7FEB-AC1C-83DD72C6A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6953" y="6031932"/>
            <a:ext cx="1895740" cy="8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Eyasu M. Yilma</dc:creator>
  <cp:lastModifiedBy>Eyasu Yilma</cp:lastModifiedBy>
  <cp:revision>4</cp:revision>
  <dcterms:created xsi:type="dcterms:W3CDTF">2024-04-14T22:25:19Z</dcterms:created>
  <dcterms:modified xsi:type="dcterms:W3CDTF">2024-04-15T22:00:44Z</dcterms:modified>
</cp:coreProperties>
</file>