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DBA1-5F97-4FD0-9FBE-BA66395FC41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18F30-2BAD-462C-81C6-DE0431E3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18F30-2BAD-462C-81C6-DE0431E398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10E3-E746-7AFD-F9DC-1BF5C6167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2C76-8761-272C-06F5-B19F87C68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33F4-DAB1-A272-2F20-12CEC302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1BC3-1CA2-3AC6-C6A3-C940A9DB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C27B-EF3B-5772-83CD-B301EA34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9194-80B1-E92A-31E0-6B7A2957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1CC17-917B-CADE-2AC1-03DE8A9D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6519-E130-A393-80EE-88D63D54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C76A-C6C9-C0DA-2413-E1BF1CDF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6F36-6A3D-33A9-B649-33F15179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8E60A-B3C2-783E-FFD6-EAB9559D3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A7AC6-4802-857F-EE5F-D879953D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7EC6-D5F2-FBDF-48EF-F1BE1CFD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91BA-4B0D-B640-F2B6-AE5BF2FC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12F4-36C7-A354-7BAC-BF2B6385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E71-403D-9961-310B-6D98805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1596-5EC6-CCD8-9DC2-C87DBCF4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A67E-B017-A2E4-7208-B678462E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EF6-75F2-E35E-9626-EBFB3166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49CB-DAC2-D55B-4D5F-185CAF9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C4A5-0C28-2877-A189-D1EAAD5B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28E5-3058-36AB-A859-42C238AE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6A676-AD90-BBFF-9831-D8A936F4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AD47-AE3B-3DE2-B1E0-89A597BD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A192-57D1-8C8B-3F28-3FD22F39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301C-24EF-A76E-8EE7-5D6EF8F7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2D83-43D4-1242-23B3-D6FEC5DB6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CAB6A-E9C9-420C-F0F7-1CFCEF1CF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C22D5-C0E4-298B-CD2E-43A4236E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4D67-F794-7055-EBC2-1E5488C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61C7-6E12-100D-709B-49F163D9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38C6-07DD-2F5F-1343-BFEECF9F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000D-354F-21B1-2D27-71C921F6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1E26A-7BF5-3753-B6A6-0D8E52C6A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2698D-9740-C397-0FFD-2448D093E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9C33E-87FD-2842-4689-405F96347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BC593-D401-CC14-A716-CC420CE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4D3BE-A52B-10E0-0D89-276E748B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9B960-C87F-C65F-6EED-F32B3447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7C9E-7622-9605-67F2-F0D719AA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1A61F-8238-DC27-E1B3-D53A5942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5B701-687A-4637-5171-072B7FF9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8359-11C6-F18B-391C-2887C8C2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CB055-961F-4475-3A25-D80521D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BADF8-1F14-23D5-D049-53D8881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27C71-5AF3-5CB9-7090-44FBE37A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0960-4E39-B65D-4B9E-EB03F200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8E33-3903-E784-8518-24249888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C5ADD-080F-C43E-4AF4-101EF9D7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9CA05-CA7D-C526-912A-C0AB2DCB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64FD-1AC5-9A1C-894A-C23D9B7B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2A407-0367-40BF-53BD-1D6624DD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7AF-D007-2FB6-72A4-8F5942BD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46D32-733F-17AA-8ED2-C55F552CE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20B43-920F-2F4A-62BD-60924534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BD79D-9387-4658-71E6-6849FDC2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AB20F-05E3-BC6A-1CBC-674A4220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F3605-8D43-C0D3-14F0-3CFE8116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C9A02-5724-72DC-A8DC-3C104520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6A4D-7F05-684A-335D-029A280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35F9-F93B-92F0-B13E-EE841DD58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05FC1-7CF2-4AD6-A2AC-EAF4601CC9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C038-F6F6-1D16-B0CA-0569F086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FB88-8A24-909B-76B2-A27231D1F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51D41-A6FF-4325-8DB5-39F84716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BAFB-635F-AB01-3762-7B026B93B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F4BFE-E5FF-B221-D8D1-74423E9E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605E2-0CA2-0F53-1A9F-B528F628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9" y="0"/>
            <a:ext cx="1183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4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Eyasu M. Yilma</dc:creator>
  <cp:lastModifiedBy>Eyasu M. Yilma</cp:lastModifiedBy>
  <cp:revision>1</cp:revision>
  <dcterms:created xsi:type="dcterms:W3CDTF">2024-04-18T15:58:45Z</dcterms:created>
  <dcterms:modified xsi:type="dcterms:W3CDTF">2024-04-18T15:59:24Z</dcterms:modified>
</cp:coreProperties>
</file>