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1" r:id="rId3"/>
    <p:sldId id="292" r:id="rId4"/>
    <p:sldId id="293" r:id="rId5"/>
    <p:sldId id="294" r:id="rId6"/>
    <p:sldId id="295" r:id="rId7"/>
    <p:sldId id="310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4" r:id="rId16"/>
    <p:sldId id="305" r:id="rId17"/>
    <p:sldId id="306" r:id="rId18"/>
    <p:sldId id="307" r:id="rId19"/>
    <p:sldId id="308" r:id="rId20"/>
    <p:sldId id="30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功能说明书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8330" y="1250950"/>
            <a:ext cx="11056620" cy="12077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本软件可以实现的功能是对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adwords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数据进行预警提示，分为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个模块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）账户模块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）广告系列模块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）广告组模块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广告系列模块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3545" y="1033780"/>
            <a:ext cx="1134427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投放渠道绿色代表该项有消耗，红色代表该项无消耗。</a:t>
            </a:r>
            <a:endParaRPr lang="en-US" altLang="zh-CN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130" y="2105025"/>
            <a:ext cx="10619105" cy="26473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广告系列模块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3545" y="1033780"/>
            <a:ext cx="1134427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转换次数对比是指上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7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天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上上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7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天的差值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active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账户列表。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655" y="2100580"/>
            <a:ext cx="10600055" cy="26568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广告系列模块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3545" y="1033780"/>
            <a:ext cx="1134427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CPA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对比是指上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7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天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cpa-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上上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7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天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cpa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的差值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active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账户列表。</a:t>
            </a:r>
            <a:endParaRPr lang="en-US" altLang="zh-CN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655" y="2057400"/>
            <a:ext cx="10600055" cy="27425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广告系列模块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3545" y="1033780"/>
            <a:ext cx="1134427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日预算异常</a:t>
            </a:r>
            <a:r>
              <a:rPr 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是指消耗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预算比值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&lt;60 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或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&gt;90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active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账户列表。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260" y="2081530"/>
            <a:ext cx="10571480" cy="26949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广告组模块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8330" y="1250950"/>
            <a:ext cx="11056620" cy="1756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广告组模块下有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个栏目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）广告组（CTR）异常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）广告语（数量）异常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）广告异常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关键词（得分）异常</a:t>
            </a:r>
            <a:endParaRPr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）广告语（CTR）异常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广告组模块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3545" y="1033780"/>
            <a:ext cx="1134427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广告组（CTR）异常</a:t>
            </a:r>
            <a:r>
              <a:rPr 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是广告组展示次数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&gt;500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并且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ctr&lt;0.01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active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账户列表。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060" y="1914525"/>
            <a:ext cx="10723880" cy="30283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广告组模块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3545" y="1033780"/>
            <a:ext cx="1134427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广告语（数量）异常</a:t>
            </a:r>
            <a:r>
              <a:rPr 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指已开启的搜索类型广告语数量为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active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账户列表。</a:t>
            </a:r>
            <a:endParaRPr lang="en-US" altLang="zh-CN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340" y="2105660"/>
            <a:ext cx="11389995" cy="26473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广告组模块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3545" y="1033780"/>
            <a:ext cx="1134427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广告</a:t>
            </a:r>
            <a:r>
              <a:rPr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异常</a:t>
            </a:r>
            <a:r>
              <a:rPr 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指包含已拒登广告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active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账户列表。</a:t>
            </a:r>
            <a:endParaRPr lang="en-US" altLang="zh-CN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广告组模块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3545" y="1033780"/>
            <a:ext cx="1134427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关键词（得分）异常</a:t>
            </a:r>
            <a:r>
              <a:rPr 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指关键词质量得分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&lt;4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active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账户列表。</a:t>
            </a:r>
            <a:endParaRPr lang="en-US" altLang="zh-CN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935" y="1891030"/>
            <a:ext cx="11315700" cy="30759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广告组模块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3545" y="1033780"/>
            <a:ext cx="1134427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广告语</a:t>
            </a:r>
            <a:r>
              <a:rPr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CTR</a:t>
            </a:r>
            <a:r>
              <a:rPr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）异常</a:t>
            </a:r>
            <a:r>
              <a:rPr 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指广告语展示次数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&gt;1000 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并且 广告语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CTR &lt;0.01 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active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账户列表。</a:t>
            </a:r>
            <a:endParaRPr lang="en-US" altLang="zh-CN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680" y="1905000"/>
            <a:ext cx="11724005" cy="30473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账户模块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8330" y="1250950"/>
            <a:ext cx="11056620" cy="1756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账户模块下有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个栏目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MCC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（总消耗）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MCC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（活跃数）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）余额提醒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）账户评级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）转换数据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账户模块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3545" y="1033780"/>
            <a:ext cx="1134427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MCC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（总消耗）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是指某个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MCC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下的所有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active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账户按日期汇总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消耗总和的曲线图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340" y="1704975"/>
            <a:ext cx="10828655" cy="40474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账户模块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3545" y="1033780"/>
            <a:ext cx="1134427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MCC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（活跃数）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是指某个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MCC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下的所有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active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账户按日期汇总有消耗的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active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账户总数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455" y="1924050"/>
            <a:ext cx="10752455" cy="30092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账户模块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3545" y="1033780"/>
            <a:ext cx="1134427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余额提醒是指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active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账户消耗不足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30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天的显示列表。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180" y="2091055"/>
            <a:ext cx="10581005" cy="26758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账户模块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3545" y="1033780"/>
            <a:ext cx="1134427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余额提醒是指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active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账户消耗不足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30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天的显示列表。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180" y="2091055"/>
            <a:ext cx="10581005" cy="26758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账户模块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3545" y="1033780"/>
            <a:ext cx="11344275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latin typeface="微软雅黑" panose="020B0503020204020204" charset="-122"/>
                <a:ea typeface="微软雅黑" panose="020B0503020204020204" charset="-122"/>
              </a:rPr>
              <a:t>账户评级可以看到active账户综合评分，分数越高的代表账户质量越高，反之越低，该功能可以快速概览各个账户的综合质量情况。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695" y="2093595"/>
            <a:ext cx="11642090" cy="31235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广告系列模块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8330" y="1250950"/>
            <a:ext cx="11056620" cy="1756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广告系列模块下有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个栏目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）消耗异常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）投放渠道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）转换次数对比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CPA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对比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）日预算异常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4340" y="550545"/>
            <a:ext cx="113772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广告系列模块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3545" y="1033780"/>
            <a:ext cx="1134427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消耗异常是指昨天消耗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前日消耗的差值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&gt;50 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或者 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&lt;-50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active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账户列表</a:t>
            </a:r>
            <a:endParaRPr lang="zh-CN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080" y="2062480"/>
            <a:ext cx="10657205" cy="27330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861</Words>
  <Application>WPS 演示</Application>
  <PresentationFormat>宽屏</PresentationFormat>
  <Paragraphs>94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130</cp:revision>
  <dcterms:created xsi:type="dcterms:W3CDTF">2015-05-05T08:02:00Z</dcterms:created>
  <dcterms:modified xsi:type="dcterms:W3CDTF">2016-12-30T08:00:49Z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