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4" r:id="rId3"/>
    <p:sldId id="281" r:id="rId4"/>
    <p:sldId id="325" r:id="rId5"/>
    <p:sldId id="326" r:id="rId6"/>
    <p:sldId id="327" r:id="rId7"/>
    <p:sldId id="328" r:id="rId8"/>
    <p:sldId id="33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移动端的程序是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kfmobile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访问地址如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http://localhost/kfmobile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此程序用以对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cid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客户进行查看并访问相应的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adwords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如何添加可访问的移动端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cid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进入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后台点击用户管理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122170"/>
            <a:ext cx="1097153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如何添加可访问的移动端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cid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选中某个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账户，点击导入客户，弹出导入对话框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2496185"/>
            <a:ext cx="5276215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如何添加可访问的移动端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cid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3)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点击下载客户信息模板，并打开该模板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csv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文件，如下图所示。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对应的该客户的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mccID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，登录账户名就是移动端登录账户，密码是移动端登录账户密码，默认为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123456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，可以添加多条记录，一次性导入，导入完成后。我们访问移动端系统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975" y="3248025"/>
            <a:ext cx="4971415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访问如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http://localhost/kfmobile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，进入登录界面，输入已导入的客户的账户及密码登录就可以使用该功能了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930" y="1862455"/>
            <a:ext cx="3914140" cy="3133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访问如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http://localhost/kfmobile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，进入登录界面，输入已导入的客户的账户及密码登录就可以使用该功能了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930" y="1862455"/>
            <a:ext cx="3914140" cy="3133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微信端功能模块</a:t>
            </a:r>
            <a:endParaRPr lang="zh-CN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34975" y="1176020"/>
          <a:ext cx="11470005" cy="500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5"/>
                <a:gridCol w="9874250"/>
              </a:tblGrid>
              <a:tr h="299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功能模块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4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CRM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系统订单与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Ads API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打通并绑定微信端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CRM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系统订客户服务历史记录与微信端打通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一键快捷功能电话，在线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QQ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微信端广告管理模块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4.1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账户余额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日花费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4.3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关键词概览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地区来源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同时段过去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天数据对比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微信端查看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Adwords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账户与，接收余额提醒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微信端按日，周，月等核心数据，生成报表及推送通知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Adwords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账户绑定客户端微信功能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演示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151</cp:revision>
  <dcterms:created xsi:type="dcterms:W3CDTF">2015-05-05T08:02:00Z</dcterms:created>
  <dcterms:modified xsi:type="dcterms:W3CDTF">2017-01-19T03:35:52Z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