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293" r:id="rId4"/>
    <p:sldId id="256" r:id="rId5"/>
    <p:sldId id="270" r:id="rId6"/>
    <p:sldId id="258" r:id="rId7"/>
    <p:sldId id="259" r:id="rId8"/>
    <p:sldId id="260" r:id="rId9"/>
    <p:sldId id="261" r:id="rId10"/>
    <p:sldId id="263" r:id="rId11"/>
    <p:sldId id="264" r:id="rId12"/>
    <p:sldId id="266" r:id="rId13"/>
    <p:sldId id="268" r:id="rId14"/>
    <p:sldId id="272" r:id="rId15"/>
    <p:sldId id="269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20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github.com/googleads/aw-report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2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slide" Target="slide15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18.xml"/><Relationship Id="rId3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19.xml"/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8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21.xml"/><Relationship Id="rId3" Type="http://schemas.openxmlformats.org/officeDocument/2006/relationships/slide" Target="slide1.xml"/><Relationship Id="rId2" Type="http://schemas.openxmlformats.org/officeDocument/2006/relationships/image" Target="../media/image17.png"/><Relationship Id="rId1" Type="http://schemas.openxmlformats.org/officeDocument/2006/relationships/hyperlink" Target="https://adwords.google.com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22.xml"/><Relationship Id="rId3" Type="http://schemas.openxmlformats.org/officeDocument/2006/relationships/slide" Target="slide20.xml"/><Relationship Id="rId2" Type="http://schemas.openxmlformats.org/officeDocument/2006/relationships/slide" Target="slide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23.xml"/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22.xml"/><Relationship Id="rId2" Type="http://schemas.openxmlformats.org/officeDocument/2006/relationships/slide" Target="slide1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hyperlink" Target="https://adwords.google.com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5.xml"/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hyperlink" Target="https://console.developers.google.com&#13;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6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8.xml"/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9.xml"/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10.xml"/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软件安装流程目录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145" y="1521460"/>
            <a:ext cx="11703685" cy="4530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软件运行环境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hlinkClick r:id="rId1" action="ppaction://hlinksldjump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软件口令说明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2" action="ppaction://hlinksldjump"/>
              </a:rPr>
              <a:t>1)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2" action="ppaction://hlinksldjump"/>
              </a:rPr>
              <a:t>开发者令牌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  <a:hlinkClick r:id="rId2" action="ppaction://hlinksldjump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3" action="ppaction://hlinksldjump"/>
              </a:rPr>
              <a:t>2)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3" action="ppaction://hlinksldjump"/>
              </a:rPr>
              <a:t>申请项目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3" action="ppaction://hlinksldjump"/>
              </a:rPr>
              <a:t>API(javareport)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sym typeface="+mn-ea"/>
              </a:rPr>
              <a:t>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4" action="ppaction://hlinksldjump"/>
              </a:rPr>
              <a:t>3)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4" action="ppaction://hlinksldjump"/>
              </a:rPr>
              <a:t>申请项目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4" action="ppaction://hlinksldjump"/>
              </a:rPr>
              <a:t>API(phpAdsGa)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软件使用工具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5" action="ppaction://hlinksldjump"/>
              </a:rPr>
              <a:t>1)aw-reporting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  <a:hlinkClick r:id="rId5" action="ppaction://hlinksldjump"/>
              </a:rPr>
              <a:t>工具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6" action="ppaction://hlinksldjump"/>
              </a:rPr>
              <a:t>2)kf_task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hlinkClick r:id="rId6" action="ppaction://hlinksldjump"/>
              </a:rPr>
              <a:t>工具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7" action="ppaction://hlinksldjump"/>
              </a:rPr>
              <a:t>3)kfpc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hlinkClick r:id="rId7" action="ppaction://hlinksldjump"/>
              </a:rPr>
              <a:t>后台管理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123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javareport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400"/>
          </a:p>
          <a:p>
            <a:r>
              <a:rPr lang="zh-CN" altLang="en-US"/>
              <a:t>弹出项目</a:t>
            </a:r>
            <a:r>
              <a:rPr lang="en-US" altLang="zh-CN"/>
              <a:t>ID</a:t>
            </a:r>
            <a:r>
              <a:rPr lang="zh-CN" altLang="en-US"/>
              <a:t>及项目秘钥，后面要写到软件配置里。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0705" y="1876425"/>
            <a:ext cx="5990590" cy="31045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30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phpAdsGa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继续新建一个项目，名字为</a:t>
            </a:r>
            <a:r>
              <a:rPr lang="en-US" altLang="zh-CN"/>
              <a:t>phpAdsGa</a:t>
            </a:r>
            <a:r>
              <a:rPr lang="zh-CN" altLang="en-US"/>
              <a:t>，创建流程和</a:t>
            </a:r>
            <a:r>
              <a:rPr lang="en-US" altLang="zh-CN"/>
              <a:t>javareport</a:t>
            </a:r>
            <a:r>
              <a:rPr lang="zh-CN" altLang="en-US"/>
              <a:t>项目是一样的，唯一不同的是，当你创建完</a:t>
            </a:r>
            <a:r>
              <a:rPr lang="en-US" altLang="zh-CN">
                <a:sym typeface="+mn-ea"/>
              </a:rPr>
              <a:t>phpAdsGa</a:t>
            </a:r>
            <a:r>
              <a:rPr lang="zh-CN" altLang="en-US">
                <a:sym typeface="+mn-ea"/>
              </a:rPr>
              <a:t>项目</a:t>
            </a:r>
            <a:r>
              <a:rPr lang="zh-CN" altLang="en-US"/>
              <a:t>之后，点击左侧栏目库，选择</a:t>
            </a:r>
            <a:r>
              <a:rPr lang="en-US" altLang="zh-CN"/>
              <a:t>Analytics API</a:t>
            </a:r>
            <a:r>
              <a:rPr lang="zh-CN" altLang="en-US"/>
              <a:t>并启用，这样</a:t>
            </a:r>
            <a:r>
              <a:rPr lang="en-US" altLang="zh-CN">
                <a:sym typeface="+mn-ea"/>
              </a:rPr>
              <a:t>phpAdsGa</a:t>
            </a:r>
            <a:r>
              <a:rPr lang="zh-CN" altLang="en-US">
                <a:sym typeface="+mn-ea"/>
              </a:rPr>
              <a:t>就具有了</a:t>
            </a:r>
            <a:r>
              <a:rPr lang="en-US" altLang="zh-CN">
                <a:sym typeface="+mn-ea"/>
              </a:rPr>
              <a:t>analytics</a:t>
            </a:r>
            <a:r>
              <a:rPr lang="zh-CN" altLang="en-US">
                <a:sym typeface="+mn-ea"/>
              </a:rPr>
              <a:t>分析权限。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2053590"/>
            <a:ext cx="8295005" cy="34842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-1-1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</a:rPr>
              <a:t>aw-reporting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aw-reporting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工具主要用来每日下载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adwords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数据到你的数据库中，方便数据读取与管理。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点击网址 </a:t>
            </a:r>
            <a:r>
              <a:rPr lang="zh-CN" altLang="en-US">
                <a:hlinkClick r:id="rId1" action="ppaction://hlinkfile"/>
              </a:rPr>
              <a:t>https://github.com/googleads/aw-reporting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按照官网说明，下载并安装</a:t>
            </a:r>
            <a:r>
              <a:rPr lang="en-US" altLang="zh-CN">
                <a:sym typeface="+mn-ea"/>
              </a:rPr>
              <a:t>aw_reporting</a:t>
            </a:r>
            <a:r>
              <a:rPr lang="zh-CN" altLang="en-US">
                <a:sym typeface="+mn-ea"/>
              </a:rPr>
              <a:t>程序。</a:t>
            </a:r>
            <a:r>
              <a:rPr lang="zh-CN" altLang="en-US"/>
              <a:t>然后找到项目软件下的sample目录，将</a:t>
            </a:r>
            <a:r>
              <a:rPr lang="en-US" altLang="zh-CN"/>
              <a:t>sample</a:t>
            </a:r>
            <a:r>
              <a:rPr lang="zh-CN" altLang="en-US"/>
              <a:t>目录里的aw-report-javareport.properties文件复制到aw-reporting\aw-reporting\src\main\resources</a:t>
            </a:r>
            <a:r>
              <a:rPr lang="en-US" altLang="zh-CN"/>
              <a:t>\</a:t>
            </a:r>
            <a:r>
              <a:rPr lang="zh-CN" altLang="en-US"/>
              <a:t>文件夹里。打开此</a:t>
            </a:r>
            <a:r>
              <a:rPr lang="zh-CN" altLang="en-US">
                <a:sym typeface="+mn-ea"/>
              </a:rPr>
              <a:t>aw-report-sample.properties文件，如下图所示，</a:t>
            </a:r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3524885"/>
            <a:ext cx="8656955" cy="1438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77135"/>
            <a:ext cx="2971165" cy="104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-1-2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aw-reporting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795" y="1399540"/>
            <a:ext cx="1116584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1)mccAccountId</a:t>
            </a:r>
            <a:r>
              <a:rPr lang="zh-CN" altLang="en-US"/>
              <a:t>：顶级</a:t>
            </a:r>
            <a:r>
              <a:rPr lang="en-US" altLang="zh-CN"/>
              <a:t>MCC</a:t>
            </a:r>
            <a:r>
              <a:rPr lang="zh-CN" altLang="en-US"/>
              <a:t>账户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2)developerToken</a:t>
            </a:r>
            <a:r>
              <a:rPr lang="zh-CN" altLang="en-US"/>
              <a:t>：开发者令牌</a:t>
            </a:r>
            <a:endParaRPr lang="zh-CN" altLang="en-US"/>
          </a:p>
          <a:p>
            <a:r>
              <a:rPr lang="en-US" altLang="zh-CN"/>
              <a:t>3)clientID</a:t>
            </a:r>
            <a:r>
              <a:rPr lang="zh-CN" altLang="en-US"/>
              <a:t>：</a:t>
            </a:r>
            <a:r>
              <a:rPr lang="en-US" altLang="zh-CN"/>
              <a:t>javareport</a:t>
            </a:r>
            <a:r>
              <a:rPr lang="zh-CN" altLang="en-US"/>
              <a:t>项目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4)clientSecret</a:t>
            </a:r>
            <a:r>
              <a:rPr lang="zh-CN" altLang="en-US"/>
              <a:t>：</a:t>
            </a:r>
            <a:r>
              <a:rPr lang="en-US" altLang="zh-CN"/>
              <a:t>javareport</a:t>
            </a:r>
            <a:r>
              <a:rPr lang="zh-CN" altLang="en-US"/>
              <a:t>项目秘钥</a:t>
            </a:r>
            <a:endParaRPr lang="zh-CN" altLang="en-US"/>
          </a:p>
          <a:p>
            <a:r>
              <a:rPr lang="en-US" altLang="zh-CN"/>
              <a:t>5)</a:t>
            </a:r>
            <a:r>
              <a:rPr lang="zh-CN" altLang="en-US"/>
              <a:t>数据库链接信息填写完整</a:t>
            </a:r>
            <a:endParaRPr lang="zh-CN" altLang="en-US"/>
          </a:p>
          <a:p>
            <a:r>
              <a:rPr lang="zh-CN" altLang="en-US"/>
              <a:t>以上配置信息填写完成后，</a:t>
            </a:r>
            <a:r>
              <a:rPr lang="zh-CN" altLang="en-US">
                <a:sym typeface="+mn-ea"/>
              </a:rPr>
              <a:t>再将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目录里的ads_report.bat文件复制到aw-reporting根目录里，编辑此文件，将底部命令信息的出现路径填写你实际的路径，命令中出现的accountids.txt文件将在后面的流程中讲到并创建。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kf_task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1)</a:t>
            </a:r>
            <a:r>
              <a:rPr lang="zh-CN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通过composer下载最新的库文件，默认会下载vendor目录里。</a:t>
            </a:r>
            <a:endParaRPr lang="zh-CN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en-US" altLang="zh-CN">
                <a:sym typeface="+mn-ea"/>
              </a:rPr>
              <a:t>kf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_task</a:t>
            </a:r>
            <a:r>
              <a:rPr lang="zh-CN" altLang="en-US"/>
              <a:t>程序使用</a:t>
            </a:r>
            <a:r>
              <a:rPr lang="en-US" altLang="zh-CN"/>
              <a:t>PHP</a:t>
            </a:r>
            <a:r>
              <a:rPr lang="zh-CN" altLang="en-US"/>
              <a:t>开发，</a:t>
            </a:r>
            <a:r>
              <a:rPr lang="en-US" altLang="zh-CN"/>
              <a:t>kf_task</a:t>
            </a:r>
            <a:r>
              <a:rPr lang="zh-CN" altLang="en-US"/>
              <a:t>工具主要是用来每日请求一些功能的</a:t>
            </a:r>
            <a:r>
              <a:rPr lang="en-US" altLang="zh-CN"/>
              <a:t>adwords</a:t>
            </a:r>
            <a:r>
              <a:rPr lang="zh-CN" altLang="en-US"/>
              <a:t>数据，例如账户预算，账户转化等。将</a:t>
            </a:r>
            <a:r>
              <a:rPr lang="en-US" altLang="zh-CN"/>
              <a:t>kf_task</a:t>
            </a:r>
            <a:r>
              <a:rPr lang="zh-CN" altLang="en-US"/>
              <a:t>文件目录拷贝到你的</a:t>
            </a:r>
            <a:r>
              <a:rPr lang="en-US" altLang="zh-CN"/>
              <a:t>web</a:t>
            </a:r>
            <a:r>
              <a:rPr lang="zh-CN" altLang="en-US"/>
              <a:t>服务器下</a:t>
            </a:r>
            <a:r>
              <a:rPr lang="en-US" altLang="zh-CN"/>
              <a:t>,</a:t>
            </a:r>
            <a:r>
              <a:rPr lang="zh-CN" altLang="en-US"/>
              <a:t>确保可以通过网址可以访问，例如访问</a:t>
            </a:r>
            <a:r>
              <a:rPr lang="en-US" altLang="zh-CN"/>
              <a:t>http://localhost/</a:t>
            </a:r>
            <a:r>
              <a:rPr lang="en-US" altLang="zh-CN">
                <a:sym typeface="+mn-ea"/>
              </a:rPr>
              <a:t>kf_task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3)</a:t>
            </a:r>
            <a:r>
              <a:rPr lang="zh-CN" altLang="en-US"/>
              <a:t>打开</a:t>
            </a:r>
            <a:r>
              <a:t>kf_task\config.ini</a:t>
            </a:r>
            <a:r>
              <a:rPr lang="zh-CN" altLang="en-US"/>
              <a:t>文件，填写开发者令牌。</a:t>
            </a:r>
            <a:r>
              <a:rPr lang="en-US" altLang="zh-CN"/>
              <a:t>client_id</a:t>
            </a:r>
            <a:r>
              <a:rPr lang="zh-CN" altLang="en-US"/>
              <a:t>与</a:t>
            </a:r>
            <a:r>
              <a:rPr lang="en-US" altLang="zh-CN"/>
              <a:t>client_secret</a:t>
            </a:r>
            <a:r>
              <a:rPr lang="zh-CN" altLang="zh-CN"/>
              <a:t>对应为</a:t>
            </a:r>
            <a:r>
              <a:rPr lang="en-US" altLang="zh-CN"/>
              <a:t>phpAdsGa</a:t>
            </a:r>
            <a:r>
              <a:rPr lang="zh-CN" altLang="en-US"/>
              <a:t>的项目</a:t>
            </a:r>
            <a:r>
              <a:rPr lang="en-US" altLang="zh-CN"/>
              <a:t>ID</a:t>
            </a:r>
            <a:r>
              <a:rPr lang="zh-CN" altLang="en-US"/>
              <a:t>与项目秘钥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105" y="3136900"/>
            <a:ext cx="720979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kf_task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配置refresh_token。首先确保你所在的服务器可以访问谷歌。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http://localhost/kf_task/ads/getRefreshToken.php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，会出现以下网址，将网址复制到浏览器新窗口里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" y="3185795"/>
            <a:ext cx="1091438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kf_task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将网址复制到浏览器新窗口里，会弹出以下授权窗口，管理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adwords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，管理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analytics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。点击允许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05" y="1945005"/>
            <a:ext cx="4495165" cy="37331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-2-4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kf_task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点击允许，将代码复制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779270"/>
            <a:ext cx="3856990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kf_task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访问网址http://localhost/kf_task/ads/getRefreshToken.php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?code=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你的粘贴代码，会显示一段代码，此代码就是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refresh_token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，并配置到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auth.ini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2164715"/>
            <a:ext cx="3704590" cy="666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330" y="2600325"/>
            <a:ext cx="110566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kf_task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config.php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进行相应的配置。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kf_task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2426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.bat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文件前，首先确保你服务器设置了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环境变量，任务才可以使用。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1)kf_task\bat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目录，里面有四个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.bat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ads_account_rating_request.bat（账户评级任务）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ads_balnce.bat（账户余额任务）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ads_conversions.bat（账户转换任务）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ads_ga.bat( analytics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数据相关任务 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.bat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文件都要进行编辑，填写你实际的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（一）软件运行环境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80" y="1521460"/>
            <a:ext cx="1170368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安装软件运行环境需要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java1.8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与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php5.5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支持。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php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需要设置环境变量可以通过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dos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命令进行解析，并且需要开启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soap,curl,xml,pdo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功能。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hlinkClick r:id="rId1" action="ppaction://hlinksldjump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1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-3-1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kfpc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后台管理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285875"/>
            <a:ext cx="1105662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已总账户进入后台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https://adwords.google.com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，对你想通过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软件查看的账户做标记，标记为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，这样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数据分析就会定向化。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2108835"/>
            <a:ext cx="11496040" cy="3094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-3-2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kfpc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后台管理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177925"/>
            <a:ext cx="11056620" cy="257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kfpc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目录为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管理后台程序，采用用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语言开发，存放到你的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服务器下。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创建数据库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yybadwords,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kfpc\sample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目录yybadwords.sql导入到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yybadwords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数据库中。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打开kfpc\Application\Common\Conf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\config.php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进行配置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http://localhost/kfpc/Login.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超级管理员账号：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admin@admin.com 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密码：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123456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4)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进入后台，开始同步账户。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5)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以后官网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adwords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后台只要有账户变动或者同步，这里的数据分析后台都有进行收到同步一下，确保所有账户都是最新状态，此时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w-reporting\aw-reporting\src\main\resources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accountids.txt文本里会出现，被标记为</a:t>
            </a:r>
            <a:r>
              <a:rPr lang="en-US" altLang="zh-CN">
                <a:sym typeface="+mn-ea"/>
              </a:rPr>
              <a:t>active</a:t>
            </a:r>
            <a:r>
              <a:rPr lang="zh-CN" altLang="en-US">
                <a:sym typeface="+mn-ea"/>
              </a:rPr>
              <a:t>的账户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列表。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3757295"/>
            <a:ext cx="6043295" cy="2283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-3-3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kfpc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后台管理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177925"/>
            <a:ext cx="110566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同步完成后，查看后台右上角是否有对应树状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列表信息，如下图所示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1724660"/>
            <a:ext cx="4647565" cy="3818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-3-4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kfpc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后台管理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1177925"/>
            <a:ext cx="110566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aw-reporting</a:t>
            </a:r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目录里是否有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accountid.txt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文件，如下图所示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1751965"/>
            <a:ext cx="5142865" cy="2990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4845685"/>
            <a:ext cx="110566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若存在此文件，打开文件看里面是否有数据，若有数据，则双击ads_report.bat脚本看是否能正常请求任务，请求完成后，使用一下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后台的相关栏目，看是否有数据显示。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）开发者令牌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80" y="1521460"/>
            <a:ext cx="1170368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在使用此软件之前，首先确保你是</a:t>
            </a:r>
            <a:r>
              <a:rPr lang="en-US" altLang="zh-CN"/>
              <a:t>adwords</a:t>
            </a:r>
            <a:r>
              <a:rPr lang="zh-CN" altLang="en-US"/>
              <a:t>的开发者，并具有开发者令牌</a:t>
            </a:r>
            <a:r>
              <a:rPr lang="en-US" altLang="zh-CN"/>
              <a:t>(</a:t>
            </a:r>
            <a:r>
              <a:rPr lang="zh-CN" altLang="en-US"/>
              <a:t>developerToken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zh-CN" altLang="zh-CN"/>
              <a:t>以</a:t>
            </a:r>
            <a:r>
              <a:rPr lang="zh-CN" altLang="en-US"/>
              <a:t>总</a:t>
            </a:r>
            <a:r>
              <a:rPr lang="en-US" altLang="zh-CN"/>
              <a:t>MCC</a:t>
            </a:r>
            <a:r>
              <a:rPr lang="zh-CN" altLang="en-US"/>
              <a:t>账户进入网址</a:t>
            </a:r>
            <a:r>
              <a:rPr lang="zh-CN" altLang="en-US">
                <a:hlinkClick r:id="rId1" action="ppaction://hlinkfile"/>
              </a:rPr>
              <a:t>https://adwords.google.com</a:t>
            </a:r>
            <a:r>
              <a:rPr lang="zh-CN" altLang="en-US"/>
              <a:t>，点击右上角账户设置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点击左侧栏目</a:t>
            </a:r>
            <a:r>
              <a:rPr lang="en-US" altLang="zh-CN">
                <a:sym typeface="+mn-ea"/>
              </a:rPr>
              <a:t>AdWords API</a:t>
            </a:r>
            <a:r>
              <a:rPr lang="zh-CN" altLang="en-US">
                <a:sym typeface="+mn-ea"/>
              </a:rPr>
              <a:t>中心，查看开发者令牌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5" y="2757170"/>
            <a:ext cx="720979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854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javareport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/>
          </a:p>
          <a:p>
            <a:r>
              <a:rPr lang="en-US" altLang="zh-CN"/>
              <a:t>javareport</a:t>
            </a:r>
            <a:r>
              <a:rPr lang="zh-CN" altLang="en-US"/>
              <a:t>项目用于项目工具</a:t>
            </a:r>
            <a:r>
              <a:rPr lang="en-US" altLang="zh-CN"/>
              <a:t>aw-reports</a:t>
            </a:r>
            <a:r>
              <a:rPr lang="zh-CN" altLang="en-US"/>
              <a:t>的口令配置。</a:t>
            </a:r>
            <a:endParaRPr lang="zh-CN" altLang="en-US"/>
          </a:p>
          <a:p>
            <a:endParaRPr lang="en-US" altLang="zh-CN"/>
          </a:p>
          <a:p>
            <a:r>
              <a:rPr lang="zh-CN" altLang="zh-CN"/>
              <a:t>打开网址 </a:t>
            </a:r>
            <a:r>
              <a:rPr lang="zh-CN" altLang="zh-CN">
                <a:hlinkClick r:id="rId1" action="ppaction://hlinkfile"/>
              </a:rPr>
              <a:t>https://console.developers.google.com 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adwords</a:t>
            </a:r>
            <a:r>
              <a:rPr lang="zh-CN" altLang="en-US">
                <a:sym typeface="+mn-ea"/>
              </a:rPr>
              <a:t>总</a:t>
            </a:r>
            <a:r>
              <a:rPr lang="en-US" altLang="zh-CN">
                <a:sym typeface="+mn-ea"/>
              </a:rPr>
              <a:t>MCC</a:t>
            </a:r>
            <a:r>
              <a:rPr lang="zh-CN" altLang="en-US">
                <a:sym typeface="+mn-ea"/>
              </a:rPr>
              <a:t>账户登陆，创建项目，起名为</a:t>
            </a:r>
            <a:r>
              <a:rPr lang="en-US" altLang="zh-CN">
                <a:sym typeface="+mn-ea"/>
              </a:rPr>
              <a:t>javareport</a:t>
            </a:r>
            <a:r>
              <a:rPr lang="zh-CN" altLang="en-US">
                <a:sym typeface="+mn-ea"/>
              </a:rPr>
              <a:t>，点击创建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608580"/>
            <a:ext cx="7247890" cy="34315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javareport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/>
          </a:p>
          <a:p>
            <a:r>
              <a:rPr lang="zh-CN" altLang="en-US"/>
              <a:t>点击左侧栏目凭据，弹出凭据对话框。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1814195"/>
            <a:ext cx="8942070" cy="4046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123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javareport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/>
              <a:t>点击创建凭据，并选择</a:t>
            </a:r>
            <a:r>
              <a:rPr lang="en-US" altLang="zh-CN"/>
              <a:t>OAuth</a:t>
            </a:r>
            <a:r>
              <a:rPr lang="zh-CN" altLang="en-US"/>
              <a:t>客户端</a:t>
            </a:r>
            <a:r>
              <a:rPr lang="en-US" altLang="zh-CN"/>
              <a:t>ID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30" y="1809750"/>
            <a:ext cx="6638290" cy="414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123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-2-4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javareport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zh-CN" sz="2400"/>
          </a:p>
          <a:p>
            <a:r>
              <a:rPr lang="zh-CN" altLang="en-US"/>
              <a:t>点击右侧按钮配置同意屏幕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1945005"/>
            <a:ext cx="10609580" cy="4156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javareport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/>
          </a:p>
          <a:p>
            <a:r>
              <a:rPr lang="zh-CN" altLang="en-US"/>
              <a:t>输入产品名称</a:t>
            </a:r>
            <a:r>
              <a:rPr lang="en-US" altLang="zh-CN"/>
              <a:t>javareport</a:t>
            </a:r>
            <a:r>
              <a:rPr lang="zh-CN" altLang="en-US"/>
              <a:t>，并保存。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2357120"/>
            <a:ext cx="7000240" cy="1847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1123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-2-6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）申请项目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API(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javareport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应用类型选择其他，并创建。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989455"/>
            <a:ext cx="6562090" cy="3809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40" y="6040120"/>
            <a:ext cx="113766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返回目录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上一页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下一页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3306</Words>
  <Application>WPS 演示</Application>
  <PresentationFormat>宽屏</PresentationFormat>
  <Paragraphs>190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208</cp:revision>
  <dcterms:created xsi:type="dcterms:W3CDTF">2015-05-05T08:02:00Z</dcterms:created>
  <dcterms:modified xsi:type="dcterms:W3CDTF">2017-01-19T03:28:04Z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