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83" r:id="rId19"/>
    <p:sldId id="267" r:id="rId20"/>
    <p:sldId id="286" r:id="rId21"/>
    <p:sldId id="266" r:id="rId22"/>
    <p:sldId id="281" r:id="rId23"/>
    <p:sldId id="282" r:id="rId24"/>
    <p:sldId id="284" r:id="rId25"/>
    <p:sldId id="288" r:id="rId26"/>
    <p:sldId id="290" r:id="rId27"/>
    <p:sldId id="289" r:id="rId28"/>
    <p:sldId id="287" r:id="rId29"/>
    <p:sldId id="285" r:id="rId30"/>
    <p:sldId id="268" r:id="rId31"/>
    <p:sldId id="263" r:id="rId32"/>
    <p:sldId id="264" r:id="rId33"/>
    <p:sldId id="269" r:id="rId34"/>
    <p:sldId id="265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0764" autoAdjust="0"/>
  </p:normalViewPr>
  <p:slideViewPr>
    <p:cSldViewPr snapToGrid="0">
      <p:cViewPr varScale="1">
        <p:scale>
          <a:sx n="106" d="100"/>
          <a:sy n="106" d="100"/>
        </p:scale>
        <p:origin x="10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57F594-8A5B-9FB0-E029-80027F1297EC}"/>
              </a:ext>
            </a:extLst>
          </p:cNvPr>
          <p:cNvSpPr/>
          <p:nvPr/>
        </p:nvSpPr>
        <p:spPr>
          <a:xfrm>
            <a:off x="1650819" y="1690688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like 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FEF4E-F408-AA55-CD78-9741E250D8CE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34E65-43AB-293C-547C-BADF4FB4DD33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2174-8344-E79C-342E-54787742A41F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Germany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Hottest,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EAB1-D04E-C8C9-CBE3-92780C5803DF}"/>
              </a:ext>
            </a:extLst>
          </p:cNvPr>
          <p:cNvSpPr/>
          <p:nvPr/>
        </p:nvSpPr>
        <p:spPr>
          <a:xfrm>
            <a:off x="10159200" y="417600"/>
            <a:ext cx="1576800" cy="120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Simulation Run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in 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Resolution </a:t>
            </a:r>
            <a:r>
              <a:rPr lang="de-DE" dirty="0" err="1"/>
              <a:t>matters</a:t>
            </a:r>
            <a:r>
              <a:rPr lang="de-DE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set_temperature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D251A-137F-59A3-0F90-257C61FCFE15}"/>
              </a:ext>
            </a:extLst>
          </p:cNvPr>
          <p:cNvSpPr/>
          <p:nvPr/>
        </p:nvSpPr>
        <p:spPr>
          <a:xfrm>
            <a:off x="10159200" y="417600"/>
            <a:ext cx="1576800" cy="120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73C-44F6-DE7B-9C03-8685269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Tabula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C9FE-1838-32F5-D4D9-F3200037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: V = ¼* </a:t>
            </a:r>
            <a:r>
              <a:rPr lang="de-DE" dirty="0" err="1"/>
              <a:t>A_walls</a:t>
            </a:r>
            <a:r>
              <a:rPr lang="de-DE" dirty="0"/>
              <a:t>*</a:t>
            </a:r>
            <a:r>
              <a:rPr lang="de-DE" dirty="0" err="1"/>
              <a:t>sqrt</a:t>
            </a:r>
            <a:r>
              <a:rPr lang="de-DE" dirty="0"/>
              <a:t>(</a:t>
            </a:r>
            <a:r>
              <a:rPr lang="de-DE" dirty="0" err="1"/>
              <a:t>A_ground</a:t>
            </a:r>
            <a:r>
              <a:rPr lang="de-DE" dirty="0"/>
              <a:t>)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(internal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solar, </a:t>
            </a:r>
            <a:r>
              <a:rPr lang="de-DE" dirty="0" err="1"/>
              <a:t>ventilation</a:t>
            </a:r>
            <a:r>
              <a:rPr lang="de-DE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C41A5-82CB-C3A7-CDC4-E84CF35B72CE}"/>
              </a:ext>
            </a:extLst>
          </p:cNvPr>
          <p:cNvSpPr/>
          <p:nvPr/>
        </p:nvSpPr>
        <p:spPr>
          <a:xfrm>
            <a:off x="10641600" y="172800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43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kinda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D8DD98-F6C7-78F1-1461-6AC65F82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B2C8CF-AD19-402A-DD32-0A34417E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718" y="1993012"/>
            <a:ext cx="5438775" cy="3933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8AAFD7-82DC-E0E3-27D5-7BBFDA605001}"/>
              </a:ext>
            </a:extLst>
          </p:cNvPr>
          <p:cNvSpPr txBox="1"/>
          <p:nvPr/>
        </p:nvSpPr>
        <p:spPr>
          <a:xfrm>
            <a:off x="986400" y="5813425"/>
            <a:ext cx="10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equations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nice, 200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, 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not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20FC1C-E565-4D81-BB08-BE98DCF80154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1E8-F94D-F9E1-1817-CF8EF42B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00" y="178603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Controller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Misc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Heat pump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632D-9CF1-2E11-E109-471037F2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20" y="1255460"/>
            <a:ext cx="1880174" cy="128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134E1-30F4-0CDA-5118-C2DB7440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46" y="1293565"/>
            <a:ext cx="1503218" cy="1095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C5797-BD80-0AAD-4FE1-B0B01E08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930" y="1255460"/>
            <a:ext cx="1992151" cy="1386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9493C-0C37-1EDF-C46C-D478AA328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955" y="2676050"/>
            <a:ext cx="1206231" cy="1285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628BD-8FFB-A746-D9E0-EEE31D2F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216" y="3855304"/>
            <a:ext cx="2391325" cy="1228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66929-C3EB-D0B2-010A-781087411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920" y="5135727"/>
            <a:ext cx="1811405" cy="1189938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(relevant </a:t>
            </a:r>
            <a:r>
              <a:rPr lang="de-DE" dirty="0" err="1"/>
              <a:t>plots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05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2015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2EA7F-D183-0A4D-9CC8-B5A8215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AD805-5611-BB7B-F1B1-C9FCF435FEA0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1978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2016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119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C9-C2E3-6956-C23D-87B6A38F58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EC2A4-C224-7DA7-E5F2-8DA0C3EF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" y="1489777"/>
            <a:ext cx="6031779" cy="3878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08A048-84EF-8689-A745-5FA4B3F70881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in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normal </a:t>
            </a:r>
            <a:r>
              <a:rPr lang="de-DE" dirty="0" err="1"/>
              <a:t>winter</a:t>
            </a:r>
            <a:r>
              <a:rPr lang="de-DE" dirty="0"/>
              <a:t> (2015)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8ECA6-3601-92E2-1F5A-ED001B17B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C6EC30-6AD0-143A-01B2-D70B20BD91BA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212DD-B4C5-0375-5584-46C5048D6831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2C2C-FDBD-4F77-E552-62B85C54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13383-3A85-C797-632F-B524F44A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1948 </a:t>
            </a:r>
            <a:r>
              <a:rPr lang="de-DE" dirty="0" err="1"/>
              <a:t>building</a:t>
            </a:r>
            <a:r>
              <a:rPr lang="de-DE" dirty="0"/>
              <a:t> in 2015,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refurbished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79CFE-7072-603E-5DED-A548F698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6AE52-0432-8620-E6D3-7B037C1F2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E299-4F79-AFED-7E12-90193399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216"/>
            <a:ext cx="6615554" cy="42211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9CB3D1-D7A9-1D28-560E-45AEC790D678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096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02C4-A5B5-C6A7-8045-CC6CC09C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setback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2015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1D2D-CF4F-843D-9B69-5E34000D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old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1978 </a:t>
            </a:r>
          </a:p>
          <a:p>
            <a:r>
              <a:rPr lang="de-DE" dirty="0"/>
              <a:t>„</a:t>
            </a:r>
            <a:r>
              <a:rPr lang="de-DE" dirty="0" err="1"/>
              <a:t>new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2016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F66D0D3-9F63-5455-E0C2-CB1397CE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3126157"/>
            <a:ext cx="6356032" cy="3439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483A93-84A8-7FDF-259E-210988257107}"/>
              </a:ext>
            </a:extLst>
          </p:cNvPr>
          <p:cNvSpPr/>
          <p:nvPr/>
        </p:nvSpPr>
        <p:spPr>
          <a:xfrm>
            <a:off x="9288000" y="141179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5B1-A6EA-07FE-60A7-3EAC954C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2015 and 2045 T </a:t>
            </a:r>
            <a:r>
              <a:rPr lang="de-DE" dirty="0" err="1"/>
              <a:t>timeseries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0521-171E-F9FB-DD4B-9CD9345A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A4E73-414B-52D7-3AAE-31CED125E426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33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B88B-37BD-544C-CB9F-FF0D54C1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0321-65F5-CEA5-0F48-EAE60523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in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normal </a:t>
            </a:r>
            <a:r>
              <a:rPr lang="de-DE" dirty="0" err="1"/>
              <a:t>winter</a:t>
            </a:r>
            <a:r>
              <a:rPr lang="de-DE" dirty="0"/>
              <a:t> (2045</a:t>
            </a:r>
            <a:r>
              <a:rPr lang="de-DE" sz="4000" dirty="0"/>
              <a:t>?)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1B524-3412-2FA2-743E-28057DA1A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C6A2950-3E08-0C6D-E4EE-CF0FFFD2B991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02BB2-B72B-FC18-4115-4CB1E1191D8C}"/>
              </a:ext>
            </a:extLst>
          </p:cNvPr>
          <p:cNvSpPr/>
          <p:nvPr/>
        </p:nvSpPr>
        <p:spPr>
          <a:xfrm>
            <a:off x="8777080" y="1690688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13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0B62-8B64-B800-D32E-EF3DB807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36C6-2DBF-17E7-58E2-AFB46F8A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2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4908-7DC4-F6F1-8CB6-D90C853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6787-A2B0-E3BC-BEAC-110650D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3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A5B71-D07B-0C50-2606-005360CEF828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D7D-2A69-AB07-2E26-2F2DCD83E855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„300%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doesn‘t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violate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laws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it‘s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outside. But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„warm“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Microsoft Office PowerPoint</Application>
  <PresentationFormat>Widescreen</PresentationFormat>
  <Paragraphs>209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Modelica Simulation Run</vt:lpstr>
      <vt:lpstr>Tabula parameters</vt:lpstr>
      <vt:lpstr>The model kinda works</vt:lpstr>
      <vt:lpstr>Comparisons (relevant plots)</vt:lpstr>
      <vt:lpstr>1978 building in whole 2015</vt:lpstr>
      <vt:lpstr>1978 building vs 2016 building in 2015</vt:lpstr>
      <vt:lpstr>2016 building in cold vs normal winter (2015)</vt:lpstr>
      <vt:lpstr>1948 building in 2015, advanced refurbished</vt:lpstr>
      <vt:lpstr>Night setback difference 2015 normal</vt:lpstr>
      <vt:lpstr>Compare 2015 and 2045 T timeseries</vt:lpstr>
      <vt:lpstr>2016 building in cold vs normal winter (2045?)</vt:lpstr>
      <vt:lpstr>PowerPoint Presentation</vt:lpstr>
      <vt:lpstr>Conclusions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André Osthövener</cp:lastModifiedBy>
  <cp:revision>20</cp:revision>
  <dcterms:created xsi:type="dcterms:W3CDTF">2025-06-07T09:35:23Z</dcterms:created>
  <dcterms:modified xsi:type="dcterms:W3CDTF">2025-06-26T11:54:00Z</dcterms:modified>
</cp:coreProperties>
</file>