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66" r:id="rId20"/>
    <p:sldId id="267" r:id="rId21"/>
    <p:sldId id="268" r:id="rId22"/>
    <p:sldId id="263" r:id="rId23"/>
    <p:sldId id="264" r:id="rId24"/>
    <p:sldId id="269" r:id="rId25"/>
    <p:sldId id="26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2402"/>
  </p:normalViewPr>
  <p:slideViewPr>
    <p:cSldViewPr snapToGrid="0">
      <p:cViewPr varScale="1">
        <p:scale>
          <a:sx n="101" d="100"/>
          <a:sy n="10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TRY 2012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Oldenburg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B145A-C9D4-66BE-6727-756FD3CF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56B68-4F2E-9C2D-9ADA-E1F95B4F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Microsoft Macintosh PowerPoint</Application>
  <PresentationFormat>Breitbild</PresentationFormat>
  <Paragraphs>141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PowerPoint-Präsentation</vt:lpstr>
      <vt:lpstr>Conclusions?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Laura Brunn</cp:lastModifiedBy>
  <cp:revision>4</cp:revision>
  <dcterms:created xsi:type="dcterms:W3CDTF">2025-06-07T09:35:23Z</dcterms:created>
  <dcterms:modified xsi:type="dcterms:W3CDTF">2025-06-19T09:42:55Z</dcterms:modified>
</cp:coreProperties>
</file>