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67" r:id="rId21"/>
    <p:sldId id="268" r:id="rId22"/>
    <p:sldId id="263" r:id="rId23"/>
    <p:sldId id="264" r:id="rId24"/>
    <p:sldId id="269" r:id="rId25"/>
    <p:sldId id="26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82402"/>
  </p:normalViewPr>
  <p:slideViewPr>
    <p:cSldViewPr snapToGrid="0">
      <p:cViewPr varScale="1">
        <p:scale>
          <a:sx n="101" d="100"/>
          <a:sy n="10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45994"/>
              </p:ext>
            </p:extLst>
          </p:nvPr>
        </p:nvGraphicFramePr>
        <p:xfrm>
          <a:off x="3186675" y="1818322"/>
          <a:ext cx="5818650" cy="43659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955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193955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1939550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absorption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 that is blown over the heat exchanger by a fan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usually comprise a single, self-contained outdoor unit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 refrigerant running through a series of buried pipes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809833343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can be laid horizontally and buried in trenches just over a metre deep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444347454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can also be laid vertically in boreholes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4116781670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single pipe loop might need around 600 m^2, larger buildings may require a second loop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784049007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system that directly extracts heat from a pond or other source of water)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081135123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 stable around the year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354179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 higher, especially in winter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503766844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835188853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endParaRPr lang="de-DE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32473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B145A-C9D4-66BE-6727-756FD3C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Microsoft Macintosh PowerPoint</Application>
  <PresentationFormat>Breitbild</PresentationFormat>
  <Paragraphs>140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PowerPoint-Präsentation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Laura Brunn</cp:lastModifiedBy>
  <cp:revision>3</cp:revision>
  <dcterms:created xsi:type="dcterms:W3CDTF">2025-06-07T09:35:23Z</dcterms:created>
  <dcterms:modified xsi:type="dcterms:W3CDTF">2025-06-19T09:36:49Z</dcterms:modified>
</cp:coreProperties>
</file>