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4" r:id="rId13"/>
    <p:sldId id="269" r:id="rId14"/>
    <p:sldId id="265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4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F39D2-392F-7306-8FD5-41690E457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70736-8E49-C1DF-2E02-CBA5EBB0D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9DDAB-D9A7-652D-4674-BB91F21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AE117-6766-1EB1-E7A2-F234A14A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8DF17C-729D-B6F5-5B5B-CE2DD21B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8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B33B0-5D25-4649-6555-47A8665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F179E5-7B0B-4057-E660-6F0E0F61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89917-2ACF-7586-6E59-62A7962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DAD80-337C-ACDB-449D-77DBBDB5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6AAE1-98D8-496F-3203-04F6977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6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54CB3D-913B-B1B5-AF96-2C060AB0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BE58E0-A382-4FC5-63E4-55E24EF4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774D9-BE39-09C9-AA78-F5EDC320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F4E6C-7A70-0FCA-1291-0600B0A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746A2-8B6C-9EE3-E421-9AB08C0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6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4F77F-55D8-42E4-28FE-8FA5DDDB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83762-903C-4C2F-7ABD-C0EEC149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4382F-047E-C114-282F-2A4567AB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3E824-6F18-AF26-0C5D-055EB7A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0CC43-2621-1A09-340B-6B02E29D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66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6CB83-6A3E-0C39-A7C4-896CC61A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7F8B5-6CD7-9CE7-85E3-632A2871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E2B6F-6444-F275-5418-34D1589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B75A1-2DBC-496A-F7DD-2419A2B1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87694-8E42-7CE6-A9EA-AACA2A90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C82E-4B70-2FA0-01AB-02B4F19B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49642-F84F-6013-F916-50252CC59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D494B-E4E1-35A7-68D8-15595C8E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28BCD-CD04-FF49-1EEE-D7C5E01E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8288C-6C48-EFDE-6EBA-DB5164D2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364155-C4A6-EA49-749D-29BEC58E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456D-62E3-A3A7-95E6-50F07027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6F9A5-3767-410F-EE05-DC70495F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64619A-4C31-6EFC-568F-EC32D0B8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4C2EC2-8686-CA72-C7FC-5F2CC936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42D561-992C-BE5F-9782-9CD0F311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74741-8AD6-A61C-BE71-F1DD735D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2E9674-0834-1FEF-E33A-3CA57E5C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E0DFD4-76BE-32CA-ADC8-3D7AE473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40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7D482-CFB2-A08E-EF5A-4CE5C561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A7682E-DBEC-99C6-9F3B-DC2E6C4E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243D3-9176-8E94-8212-E468A398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2E4B0-67AD-B216-B402-349E6794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5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DEBAC-577A-4D26-3693-B050F8BB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C22DA8-CC52-B462-E62A-A7B8CE5C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364D2-EE8E-DA63-E0F8-186D014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C9B80-56B9-6FDF-7B0C-AF6F6550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58F04-9D84-337E-092A-C0381C12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42A319-260F-7EA7-F841-440BCF36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36273-BABE-672C-CCC1-C8D0BA9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320844-2629-4BF7-2B66-F5BC1FC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C29D7B-BE94-EF5A-0C00-8B8AA746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4E668-E27A-DBD1-AEFF-0E59B649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070D6A-73FB-DACB-0FA1-61ECA857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9F5D3-2877-052D-C847-7EFC633A0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53AC46-989D-F711-B865-40D52EE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68E70-746D-49B4-AE05-4A6BEB71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40451B-E97D-6113-7644-B6242BA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AF9BB5-D448-C26D-2496-FD7524E8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5F9A3-1FD6-3B89-2EE7-496203B9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30231-37C4-9455-72F2-CBCC6DE1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D105E-1681-4427-A2A6-BE19936FDE9F}" type="datetimeFigureOut">
              <a:rPr lang="de-DE" smtClean="0"/>
              <a:t>07.06.2025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11630-C0F6-C02C-4F07-AFBFAE3C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95747-7C62-5C15-BBB8-9A942147C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7D816-B1EE-490B-A103-4A569B3CE5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3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E8F17-D85E-FBFB-B93F-9F32C582B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0C0354-112A-8728-4C66-E2E6BD963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5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F9004-4F70-3AC5-5BB5-F5038F3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BBF5D-17DA-1EF5-D6FB-A2E3C322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73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25045-A0FD-3DF7-099F-579FBCE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C04F3-0A82-CF11-9007-272504D4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Krähenmann, S., Walter, A., </a:t>
            </a:r>
            <a:r>
              <a:rPr lang="de-DE" sz="1400" dirty="0" err="1"/>
              <a:t>Brienen</a:t>
            </a:r>
            <a:r>
              <a:rPr lang="de-DE" sz="1400" dirty="0"/>
              <a:t>, S., </a:t>
            </a:r>
            <a:r>
              <a:rPr lang="de-DE" sz="1400" dirty="0" err="1"/>
              <a:t>Imbery</a:t>
            </a:r>
            <a:r>
              <a:rPr lang="de-DE" sz="1400" dirty="0"/>
              <a:t>, F., </a:t>
            </a:r>
            <a:r>
              <a:rPr lang="de-DE" sz="1400" dirty="0" err="1"/>
              <a:t>Matzarakis</a:t>
            </a:r>
            <a:r>
              <a:rPr lang="de-DE" sz="1400" dirty="0"/>
              <a:t>, A.: Stündliche Raster der Lufttemperatur für Deutschland (Projekt TRY-Weiterentwicklung), Version V001, DWD Climate Data Center (CDC), DOI:10.5676/DWD_CDC/TRY_Basis_v001, 2016</a:t>
            </a:r>
          </a:p>
        </p:txBody>
      </p:sp>
    </p:spTree>
    <p:extLst>
      <p:ext uri="{BB962C8B-B14F-4D97-AF65-F5344CB8AC3E}">
        <p14:creationId xmlns:p14="http://schemas.microsoft.com/office/powerpoint/2010/main" val="720390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7B96-B329-E8B1-2D92-FDB5C93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questions</a:t>
            </a:r>
            <a:r>
              <a:rPr lang="de-DE" dirty="0"/>
              <a:t>, 4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each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94B4B-71B9-FA04-FAF3-B34C132C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6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52A5-145F-B5C0-E613-4206D74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926EA-5B65-65B8-9385-57909250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94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3DB5-FA81-0CBF-3951-A44F2001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A0 Poster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5E411-A6F8-DDD7-A51E-7F514BB5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0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7EFB9-F062-3530-7F68-10E88B3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5FFC2-A383-EC5E-75EB-42379411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Including</a:t>
            </a:r>
            <a:r>
              <a:rPr lang="de-DE" dirty="0"/>
              <a:t> GEG</a:t>
            </a:r>
          </a:p>
          <a:p>
            <a:r>
              <a:rPr lang="de-DE" dirty="0"/>
              <a:t>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(ABC)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</p:spTree>
    <p:extLst>
      <p:ext uri="{BB962C8B-B14F-4D97-AF65-F5344CB8AC3E}">
        <p14:creationId xmlns:p14="http://schemas.microsoft.com/office/powerpoint/2010/main" val="90986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4FCED-C625-1225-F12C-51CC1683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CA746-7576-384F-C115-F443C685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 v Heat pump</a:t>
            </a:r>
          </a:p>
          <a:p>
            <a:r>
              <a:rPr lang="de-DE" dirty="0"/>
              <a:t>COP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89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7361A-7EA9-9D19-A459-D8540F10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E4C4A-6A26-EDAB-8101-644D7BBB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AixLib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76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D0C82-B97B-ABB4-52F0-C2767E19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F9621-C995-5DDB-EBBE-80B8B3DF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TRY 2012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Oldenburg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uploaded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953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3BA0-EF35-911F-A11A-3459B508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2F1A790-CB17-A3BB-E1DE-8EAFC56B8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396870"/>
              </p:ext>
            </p:extLst>
          </p:nvPr>
        </p:nvGraphicFramePr>
        <p:xfrm>
          <a:off x="838203" y="2852451"/>
          <a:ext cx="10515597" cy="3143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15512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513075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7597702"/>
                    </a:ext>
                  </a:extLst>
                </a:gridCol>
              </a:tblGrid>
              <a:tr h="78590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Ground Source Heat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Air Source Heat Pump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60615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372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89777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52346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42ADB23E-BA13-B0C9-2B89-A007746A5A2A}"/>
              </a:ext>
            </a:extLst>
          </p:cNvPr>
          <p:cNvSpPr txBox="1"/>
          <p:nvPr/>
        </p:nvSpPr>
        <p:spPr>
          <a:xfrm>
            <a:off x="838200" y="1618938"/>
            <a:ext cx="10157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,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consmuption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TRY 2012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Repeat </a:t>
            </a:r>
            <a:r>
              <a:rPr lang="de-DE" dirty="0" err="1"/>
              <a:t>for</a:t>
            </a:r>
            <a:r>
              <a:rPr lang="de-DE" dirty="0"/>
              <a:t> extreme </a:t>
            </a:r>
            <a:r>
              <a:rPr lang="de-DE" dirty="0" err="1"/>
              <a:t>weather</a:t>
            </a:r>
            <a:r>
              <a:rPr lang="de-DE" dirty="0"/>
              <a:t> / different </a:t>
            </a:r>
            <a:r>
              <a:rPr lang="de-DE" dirty="0" err="1"/>
              <a:t>city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888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16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21DF8-C972-CE41-240B-79F10EC0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DB145A-C9D4-66BE-6727-756FD3CF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13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BC854-3852-C444-B5D8-943D204B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56B68-4F2E-9C2D-9ADA-E1F95B4F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563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Breitbild</PresentationFormat>
  <Paragraphs>32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</vt:lpstr>
      <vt:lpstr>PowerPoint-Präsentation</vt:lpstr>
      <vt:lpstr>Building stock in Germany</vt:lpstr>
      <vt:lpstr>How does a heat pump work?</vt:lpstr>
      <vt:lpstr>What‘s Modelica?</vt:lpstr>
      <vt:lpstr>Weather data</vt:lpstr>
      <vt:lpstr>Scenarios</vt:lpstr>
      <vt:lpstr>Comparisons between Scenarios</vt:lpstr>
      <vt:lpstr>PowerPoint-Präsentation</vt:lpstr>
      <vt:lpstr>Conclusions?</vt:lpstr>
      <vt:lpstr>Thanks for listening!</vt:lpstr>
      <vt:lpstr>Sources</vt:lpstr>
      <vt:lpstr>3 questions, 4 answers each</vt:lpstr>
      <vt:lpstr>Do you have any questions?</vt:lpstr>
      <vt:lpstr>A0 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Osthövener</dc:creator>
  <cp:lastModifiedBy>André Osthövener</cp:lastModifiedBy>
  <cp:revision>2</cp:revision>
  <dcterms:created xsi:type="dcterms:W3CDTF">2025-06-07T09:35:23Z</dcterms:created>
  <dcterms:modified xsi:type="dcterms:W3CDTF">2025-06-07T11:53:03Z</dcterms:modified>
</cp:coreProperties>
</file>