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83" r:id="rId21"/>
    <p:sldId id="281" r:id="rId22"/>
    <p:sldId id="284" r:id="rId23"/>
    <p:sldId id="282" r:id="rId24"/>
    <p:sldId id="286" r:id="rId25"/>
    <p:sldId id="267" r:id="rId26"/>
    <p:sldId id="287" r:id="rId27"/>
    <p:sldId id="288" r:id="rId28"/>
    <p:sldId id="285" r:id="rId29"/>
    <p:sldId id="268" r:id="rId30"/>
    <p:sldId id="263" r:id="rId31"/>
    <p:sldId id="264" r:id="rId32"/>
    <p:sldId id="269" r:id="rId33"/>
    <p:sldId id="265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0782" autoAdjust="0"/>
  </p:normalViewPr>
  <p:slideViewPr>
    <p:cSldViewPr snapToGrid="0">
      <p:cViewPr varScale="1">
        <p:scale>
          <a:sx n="112" d="100"/>
          <a:sy n="11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: V = ¼* </a:t>
            </a:r>
            <a:r>
              <a:rPr lang="de-DE" dirty="0" err="1"/>
              <a:t>A_walls</a:t>
            </a:r>
            <a:r>
              <a:rPr lang="de-DE" dirty="0"/>
              <a:t>*</a:t>
            </a:r>
            <a:r>
              <a:rPr lang="de-DE" dirty="0" err="1"/>
              <a:t>sqrt</a:t>
            </a:r>
            <a:r>
              <a:rPr lang="de-DE" dirty="0"/>
              <a:t>(</a:t>
            </a:r>
            <a:r>
              <a:rPr lang="de-DE" dirty="0" err="1"/>
              <a:t>A_ground</a:t>
            </a:r>
            <a:r>
              <a:rPr lang="de-DE" dirty="0"/>
              <a:t>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(internal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solar, </a:t>
            </a:r>
            <a:r>
              <a:rPr lang="de-DE" dirty="0" err="1"/>
              <a:t>ventilation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11F4F-966A-2B96-9E19-B9556A3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79" y="1434398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61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8416"/>
            <a:ext cx="6615554" cy="4221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F5C98B-49CD-E32A-41BE-E60429C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2" y="1807687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/>
              <a:t>in 2015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62D5F-8D4C-9470-8947-166F8BA9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1462087"/>
            <a:ext cx="5438775" cy="393382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64CD4-1171-EB9C-F64B-5468B1B5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comparism</a:t>
            </a:r>
            <a:r>
              <a:rPr lang="de-DE" dirty="0"/>
              <a:t> – all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1B847-30C8-3BF6-9423-87C2779A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61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A_ground</a:t>
            </a:r>
            <a:r>
              <a:rPr lang="de-DE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4736E-3CF2-1987-53C4-921A959DFBE2}"/>
              </a:ext>
            </a:extLst>
          </p:cNvPr>
          <p:cNvSpPr txBox="1"/>
          <p:nvPr/>
        </p:nvSpPr>
        <p:spPr>
          <a:xfrm>
            <a:off x="678600" y="6115749"/>
            <a:ext cx="1128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per m^2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per m^2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A_ground</a:t>
            </a:r>
            <a:r>
              <a:rPr lang="de-DE" dirty="0"/>
              <a:t>?)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A_ground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52DAE0-9961-6B48-7EEE-520BB51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1465B75-B33E-9148-198D-D8E68388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06" y="1670843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2105B-6346-4526-5A87-7C123095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with</a:t>
            </a:r>
            <a:r>
              <a:rPr lang="de-DE" dirty="0"/>
              <a:t> Night </a:t>
            </a:r>
            <a:r>
              <a:rPr lang="de-DE" dirty="0" err="1"/>
              <a:t>set</a:t>
            </a:r>
            <a:r>
              <a:rPr lang="de-DE" dirty="0"/>
              <a:t> back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8FF11-C84D-2D03-9730-102B4213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28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258D7-909C-718C-C2E2-879641D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E03A-C575-AF87-26D8-EB91F64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273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1754</Words>
  <Application>Microsoft Macintosh PowerPoint</Application>
  <PresentationFormat>Breitbild</PresentationFormat>
  <Paragraphs>196</Paragraphs>
  <Slides>33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1978 building in whole 2015 </vt:lpstr>
      <vt:lpstr>Tabula parameters</vt:lpstr>
      <vt:lpstr>1978 building in 2015</vt:lpstr>
      <vt:lpstr>1948 building in 2015</vt:lpstr>
      <vt:lpstr>2016 building in 2015</vt:lpstr>
      <vt:lpstr>2016 comparism – all weather possibilities</vt:lpstr>
      <vt:lpstr>A_ground?</vt:lpstr>
      <vt:lpstr>2016 with Night set back </vt:lpstr>
      <vt:lpstr>2016 with other heat pump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Laura Brunn</cp:lastModifiedBy>
  <cp:revision>19</cp:revision>
  <dcterms:created xsi:type="dcterms:W3CDTF">2025-06-07T09:35:23Z</dcterms:created>
  <dcterms:modified xsi:type="dcterms:W3CDTF">2025-06-26T09:57:57Z</dcterms:modified>
</cp:coreProperties>
</file>