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F4CD-0708-4339-A47D-25F76AEDB4D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33616-6C58-403A-899C-3B7D55F71B2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Board of Directors</a:t>
          </a:r>
          <a:endParaRPr lang="en-US" dirty="0">
            <a:solidFill>
              <a:schemeClr val="tx1"/>
            </a:solidFill>
          </a:endParaRPr>
        </a:p>
      </dgm:t>
    </dgm:pt>
    <dgm:pt modelId="{D5F52E3B-7BE2-4E80-90FF-8306A17CFF8A}" type="parTrans" cxnId="{B5368AB3-6A09-4986-8A56-83DA555636EB}">
      <dgm:prSet/>
      <dgm:spPr/>
      <dgm:t>
        <a:bodyPr/>
        <a:lstStyle/>
        <a:p>
          <a:endParaRPr lang="en-US"/>
        </a:p>
      </dgm:t>
    </dgm:pt>
    <dgm:pt modelId="{163CC27F-84E5-444B-8EA9-ABC32484E352}" type="sibTrans" cxnId="{B5368AB3-6A09-4986-8A56-83DA555636EB}">
      <dgm:prSet/>
      <dgm:spPr/>
      <dgm:t>
        <a:bodyPr/>
        <a:lstStyle/>
        <a:p>
          <a:endParaRPr lang="en-US"/>
        </a:p>
      </dgm:t>
    </dgm:pt>
    <dgm:pt modelId="{0518F379-9B76-4D24-9528-ABF29A5CC0F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Alderville First Nation	</a:t>
          </a:r>
          <a:endParaRPr lang="en-US" dirty="0">
            <a:solidFill>
              <a:schemeClr val="tx1"/>
            </a:solidFill>
          </a:endParaRPr>
        </a:p>
      </dgm:t>
    </dgm:pt>
    <dgm:pt modelId="{DE416E60-CF12-4738-8056-F98A479FE49F}" type="parTrans" cxnId="{DC6C29E2-CB45-4A25-A817-0402689C31A5}">
      <dgm:prSet/>
      <dgm:spPr/>
      <dgm:t>
        <a:bodyPr/>
        <a:lstStyle/>
        <a:p>
          <a:endParaRPr lang="en-US"/>
        </a:p>
      </dgm:t>
    </dgm:pt>
    <dgm:pt modelId="{BE12FF9A-AA6D-4E26-8169-D66AD7FF6FB4}" type="sibTrans" cxnId="{DC6C29E2-CB45-4A25-A817-0402689C31A5}">
      <dgm:prSet/>
      <dgm:spPr/>
      <dgm:t>
        <a:bodyPr/>
        <a:lstStyle/>
        <a:p>
          <a:endParaRPr lang="en-US"/>
        </a:p>
      </dgm:t>
    </dgm:pt>
    <dgm:pt modelId="{677867AE-D383-4741-A19C-212DA7B39248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Chippewas of Georgina Island First Nation</a:t>
          </a:r>
          <a:endParaRPr lang="en-US" dirty="0">
            <a:solidFill>
              <a:schemeClr val="tx1"/>
            </a:solidFill>
          </a:endParaRPr>
        </a:p>
      </dgm:t>
    </dgm:pt>
    <dgm:pt modelId="{8BE15F60-AC23-42C2-B1B2-C05367E5646B}" type="parTrans" cxnId="{6F0377BB-8D43-4C90-846E-99D061915CE7}">
      <dgm:prSet/>
      <dgm:spPr/>
      <dgm:t>
        <a:bodyPr/>
        <a:lstStyle/>
        <a:p>
          <a:endParaRPr lang="en-US"/>
        </a:p>
      </dgm:t>
    </dgm:pt>
    <dgm:pt modelId="{BE18F588-8385-45F5-A5A3-006B4ED2851B}" type="sibTrans" cxnId="{6F0377BB-8D43-4C90-846E-99D061915CE7}">
      <dgm:prSet/>
      <dgm:spPr/>
      <dgm:t>
        <a:bodyPr/>
        <a:lstStyle/>
        <a:p>
          <a:endParaRPr lang="en-US"/>
        </a:p>
      </dgm:t>
    </dgm:pt>
    <dgm:pt modelId="{FF099EF7-321E-45BF-AED6-CB0900C8341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Mississaugas of</a:t>
          </a:r>
        </a:p>
        <a:p>
          <a:r>
            <a:rPr lang="en-US" dirty="0" smtClean="0">
              <a:solidFill>
                <a:schemeClr val="tx1"/>
              </a:solidFill>
            </a:rPr>
            <a:t>Scugog First Nation</a:t>
          </a:r>
          <a:endParaRPr lang="en-US" dirty="0">
            <a:solidFill>
              <a:schemeClr val="tx1"/>
            </a:solidFill>
          </a:endParaRPr>
        </a:p>
      </dgm:t>
    </dgm:pt>
    <dgm:pt modelId="{77A2F5FD-58D1-4D68-BCF2-D7F56AB792AB}" type="parTrans" cxnId="{98272939-6EB7-44C7-AD4D-4C03F6589210}">
      <dgm:prSet/>
      <dgm:spPr/>
      <dgm:t>
        <a:bodyPr/>
        <a:lstStyle/>
        <a:p>
          <a:endParaRPr lang="en-US"/>
        </a:p>
      </dgm:t>
    </dgm:pt>
    <dgm:pt modelId="{46290DE6-CD0C-4A93-A40F-C405E9AA9A19}" type="sibTrans" cxnId="{98272939-6EB7-44C7-AD4D-4C03F6589210}">
      <dgm:prSet/>
      <dgm:spPr/>
      <dgm:t>
        <a:bodyPr/>
        <a:lstStyle/>
        <a:p>
          <a:endParaRPr lang="en-US"/>
        </a:p>
      </dgm:t>
    </dgm:pt>
    <dgm:pt modelId="{BD7BF20F-CF90-4343-9B85-CDA889B3002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Rama First Nation</a:t>
          </a:r>
          <a:endParaRPr lang="en-US" dirty="0">
            <a:solidFill>
              <a:schemeClr val="tx1"/>
            </a:solidFill>
          </a:endParaRPr>
        </a:p>
      </dgm:t>
    </dgm:pt>
    <dgm:pt modelId="{9C69C267-C2CE-4680-BA9C-7D9CFB04DA07}" type="parTrans" cxnId="{65A88E62-253F-48E4-BD53-994D57C9A934}">
      <dgm:prSet/>
      <dgm:spPr/>
      <dgm:t>
        <a:bodyPr/>
        <a:lstStyle/>
        <a:p>
          <a:endParaRPr lang="en-US"/>
        </a:p>
      </dgm:t>
    </dgm:pt>
    <dgm:pt modelId="{B4A20142-C051-4F96-B98C-A88ED3B173C3}" type="sibTrans" cxnId="{65A88E62-253F-48E4-BD53-994D57C9A934}">
      <dgm:prSet/>
      <dgm:spPr/>
      <dgm:t>
        <a:bodyPr/>
        <a:lstStyle/>
        <a:p>
          <a:endParaRPr lang="en-US"/>
        </a:p>
      </dgm:t>
    </dgm:pt>
    <dgm:pt modelId="{BA884887-DAB9-40EF-B210-013F8580F0A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Moose Deer Point</a:t>
          </a:r>
        </a:p>
        <a:p>
          <a:r>
            <a:rPr lang="en-US" dirty="0" smtClean="0">
              <a:solidFill>
                <a:schemeClr val="tx1"/>
              </a:solidFill>
            </a:rPr>
            <a:t>First Nation</a:t>
          </a:r>
          <a:endParaRPr lang="en-US" dirty="0">
            <a:solidFill>
              <a:schemeClr val="tx1"/>
            </a:solidFill>
          </a:endParaRPr>
        </a:p>
      </dgm:t>
    </dgm:pt>
    <dgm:pt modelId="{441267FB-F671-4CDA-A935-38DB662BEC19}" type="parTrans" cxnId="{D4353F35-47C6-4322-8ACD-FBF21F2E9B79}">
      <dgm:prSet/>
      <dgm:spPr/>
      <dgm:t>
        <a:bodyPr/>
        <a:lstStyle/>
        <a:p>
          <a:endParaRPr lang="en-US"/>
        </a:p>
      </dgm:t>
    </dgm:pt>
    <dgm:pt modelId="{A0817886-1F54-4253-B827-73561DB71E0E}" type="sibTrans" cxnId="{D4353F35-47C6-4322-8ACD-FBF21F2E9B79}">
      <dgm:prSet/>
      <dgm:spPr/>
      <dgm:t>
        <a:bodyPr/>
        <a:lstStyle/>
        <a:p>
          <a:endParaRPr lang="en-US"/>
        </a:p>
      </dgm:t>
    </dgm:pt>
    <dgm:pt modelId="{A23E3DD3-84C7-4F1A-A7EB-38BFC37D245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Algonquins of </a:t>
          </a:r>
        </a:p>
        <a:p>
          <a:r>
            <a:rPr lang="en-US" dirty="0" smtClean="0">
              <a:solidFill>
                <a:schemeClr val="tx1"/>
              </a:solidFill>
            </a:rPr>
            <a:t>Pikwakanagan</a:t>
          </a:r>
        </a:p>
        <a:p>
          <a:r>
            <a:rPr lang="en-US" dirty="0" smtClean="0">
              <a:solidFill>
                <a:schemeClr val="tx1"/>
              </a:solidFill>
            </a:rPr>
            <a:t>First Nation</a:t>
          </a:r>
          <a:endParaRPr lang="en-US" dirty="0">
            <a:solidFill>
              <a:schemeClr val="tx1"/>
            </a:solidFill>
          </a:endParaRPr>
        </a:p>
      </dgm:t>
    </dgm:pt>
    <dgm:pt modelId="{6498817C-9826-4FBA-BCEC-41614DC91838}" type="parTrans" cxnId="{CC32D3BE-D3B3-4320-A280-FE481D4240AD}">
      <dgm:prSet/>
      <dgm:spPr/>
      <dgm:t>
        <a:bodyPr/>
        <a:lstStyle/>
        <a:p>
          <a:endParaRPr lang="en-US"/>
        </a:p>
      </dgm:t>
    </dgm:pt>
    <dgm:pt modelId="{2D13F887-1444-4980-A5FC-C923C8370102}" type="sibTrans" cxnId="{CC32D3BE-D3B3-4320-A280-FE481D4240AD}">
      <dgm:prSet/>
      <dgm:spPr/>
      <dgm:t>
        <a:bodyPr/>
        <a:lstStyle/>
        <a:p>
          <a:endParaRPr lang="en-US"/>
        </a:p>
      </dgm:t>
    </dgm:pt>
    <dgm:pt modelId="{ADA03EA7-8AC2-4F4D-8064-4DA1627C775C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Beausoleil First Nation</a:t>
          </a:r>
          <a:endParaRPr lang="en-US" dirty="0">
            <a:solidFill>
              <a:schemeClr val="tx1"/>
            </a:solidFill>
          </a:endParaRPr>
        </a:p>
      </dgm:t>
    </dgm:pt>
    <dgm:pt modelId="{F1BC6C77-EEB6-4431-8550-E844AFC0E5CE}" type="parTrans" cxnId="{8635A731-A8D8-4978-9F8E-446A582C24D0}">
      <dgm:prSet/>
      <dgm:spPr/>
      <dgm:t>
        <a:bodyPr/>
        <a:lstStyle/>
        <a:p>
          <a:endParaRPr lang="en-US"/>
        </a:p>
      </dgm:t>
    </dgm:pt>
    <dgm:pt modelId="{4BF4FECA-D833-46BE-A63D-4A02C1388C4C}" type="sibTrans" cxnId="{8635A731-A8D8-4978-9F8E-446A582C24D0}">
      <dgm:prSet/>
      <dgm:spPr/>
      <dgm:t>
        <a:bodyPr/>
        <a:lstStyle/>
        <a:p>
          <a:endParaRPr lang="en-US"/>
        </a:p>
      </dgm:t>
    </dgm:pt>
    <dgm:pt modelId="{DCFA9364-3696-416E-A72B-DB84F543065A}" type="asst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EXECUTIVE</a:t>
          </a:r>
        </a:p>
        <a:p>
          <a:r>
            <a:rPr lang="en-US" dirty="0" smtClean="0">
              <a:solidFill>
                <a:schemeClr val="tx1"/>
              </a:solidFill>
            </a:rPr>
            <a:t>COORDINATOR</a:t>
          </a:r>
          <a:endParaRPr lang="en-US" dirty="0">
            <a:solidFill>
              <a:schemeClr val="tx1"/>
            </a:solidFill>
          </a:endParaRPr>
        </a:p>
      </dgm:t>
    </dgm:pt>
    <dgm:pt modelId="{6C74815A-BB83-4C6B-A14F-2D1970648A99}" type="parTrans" cxnId="{09F4DAD2-2042-4FD3-8194-393D592D60AE}">
      <dgm:prSet/>
      <dgm:spPr/>
      <dgm:t>
        <a:bodyPr/>
        <a:lstStyle/>
        <a:p>
          <a:endParaRPr lang="en-US"/>
        </a:p>
      </dgm:t>
    </dgm:pt>
    <dgm:pt modelId="{CA6A7CA5-CD46-45EE-AE5A-54AADDA5E989}" type="sibTrans" cxnId="{09F4DAD2-2042-4FD3-8194-393D592D60AE}">
      <dgm:prSet/>
      <dgm:spPr/>
      <dgm:t>
        <a:bodyPr/>
        <a:lstStyle/>
        <a:p>
          <a:endParaRPr lang="en-US"/>
        </a:p>
      </dgm:t>
    </dgm:pt>
    <dgm:pt modelId="{7876FF23-F10B-4CA8-8467-868683875E1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Financial Admin.</a:t>
          </a:r>
        </a:p>
        <a:p>
          <a:r>
            <a:rPr lang="en-US" dirty="0" smtClean="0">
              <a:solidFill>
                <a:schemeClr val="tx1"/>
              </a:solidFill>
            </a:rPr>
            <a:t>Assistant</a:t>
          </a:r>
          <a:endParaRPr lang="en-US" dirty="0">
            <a:solidFill>
              <a:schemeClr val="tx1"/>
            </a:solidFill>
          </a:endParaRPr>
        </a:p>
      </dgm:t>
    </dgm:pt>
    <dgm:pt modelId="{92E265DE-FF2E-47CE-9550-714086EDAA41}" type="parTrans" cxnId="{702F885E-0197-4347-B299-4D4FFF66A359}">
      <dgm:prSet/>
      <dgm:spPr/>
      <dgm:t>
        <a:bodyPr/>
        <a:lstStyle/>
        <a:p>
          <a:endParaRPr lang="en-US"/>
        </a:p>
      </dgm:t>
    </dgm:pt>
    <dgm:pt modelId="{00A3CD12-902F-4E3D-AA77-B2B93E002596}" type="sibTrans" cxnId="{702F885E-0197-4347-B299-4D4FFF66A359}">
      <dgm:prSet/>
      <dgm:spPr/>
      <dgm:t>
        <a:bodyPr/>
        <a:lstStyle/>
        <a:p>
          <a:endParaRPr lang="en-US"/>
        </a:p>
      </dgm:t>
    </dgm:pt>
    <dgm:pt modelId="{91149952-DCD0-43C4-B0F2-90441F6AB4D2}">
      <dgm:prSet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RESIDENTIAL</a:t>
          </a:r>
        </a:p>
        <a:p>
          <a:r>
            <a:rPr lang="en-US" dirty="0" smtClean="0">
              <a:solidFill>
                <a:schemeClr val="tx1"/>
              </a:solidFill>
            </a:rPr>
            <a:t>COUNSELLORS</a:t>
          </a:r>
          <a:endParaRPr lang="en-US" dirty="0">
            <a:solidFill>
              <a:schemeClr val="tx1"/>
            </a:solidFill>
          </a:endParaRPr>
        </a:p>
      </dgm:t>
    </dgm:pt>
    <dgm:pt modelId="{AD83DB83-D803-4EC6-A0F4-E2957F43F0CF}" type="parTrans" cxnId="{5223E24C-4379-4198-B14B-2725EA081159}">
      <dgm:prSet/>
      <dgm:spPr/>
      <dgm:t>
        <a:bodyPr/>
        <a:lstStyle/>
        <a:p>
          <a:endParaRPr lang="en-US"/>
        </a:p>
      </dgm:t>
    </dgm:pt>
    <dgm:pt modelId="{7770A71D-B827-4E93-AC79-5A571D14054C}" type="sibTrans" cxnId="{5223E24C-4379-4198-B14B-2725EA081159}">
      <dgm:prSet/>
      <dgm:spPr/>
      <dgm:t>
        <a:bodyPr/>
        <a:lstStyle/>
        <a:p>
          <a:endParaRPr lang="en-US"/>
        </a:p>
      </dgm:t>
    </dgm:pt>
    <dgm:pt modelId="{DC22B7D5-7007-4FC9-BBE2-0B1D8E1A9010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CHILD AND YOUTH</a:t>
          </a:r>
        </a:p>
        <a:p>
          <a:r>
            <a:rPr lang="en-US" dirty="0" smtClean="0">
              <a:solidFill>
                <a:schemeClr val="tx1"/>
              </a:solidFill>
            </a:rPr>
            <a:t>WORKERS</a:t>
          </a:r>
          <a:endParaRPr lang="en-US" dirty="0">
            <a:solidFill>
              <a:schemeClr val="tx1"/>
            </a:solidFill>
          </a:endParaRPr>
        </a:p>
      </dgm:t>
    </dgm:pt>
    <dgm:pt modelId="{6F7AC529-B6FE-468F-9E0B-F8E29693AECD}" type="parTrans" cxnId="{8571C550-8676-4B89-B564-F0513A375322}">
      <dgm:prSet/>
      <dgm:spPr/>
      <dgm:t>
        <a:bodyPr/>
        <a:lstStyle/>
        <a:p>
          <a:endParaRPr lang="en-US"/>
        </a:p>
      </dgm:t>
    </dgm:pt>
    <dgm:pt modelId="{B488EE7B-C5BF-4B3B-9139-55D260D0E325}" type="sibTrans" cxnId="{8571C550-8676-4B89-B564-F0513A375322}">
      <dgm:prSet/>
      <dgm:spPr/>
      <dgm:t>
        <a:bodyPr/>
        <a:lstStyle/>
        <a:p>
          <a:endParaRPr lang="en-US"/>
        </a:p>
      </dgm:t>
    </dgm:pt>
    <dgm:pt modelId="{EC0BD34E-5705-4F7C-B548-34B3ECDEAAAB}" type="asst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MAINTENANCE</a:t>
          </a:r>
        </a:p>
        <a:p>
          <a:r>
            <a:rPr lang="en-US" dirty="0" smtClean="0">
              <a:solidFill>
                <a:schemeClr val="tx1"/>
              </a:solidFill>
            </a:rPr>
            <a:t>WORKER</a:t>
          </a:r>
          <a:endParaRPr lang="en-US" dirty="0">
            <a:solidFill>
              <a:schemeClr val="tx1"/>
            </a:solidFill>
          </a:endParaRPr>
        </a:p>
      </dgm:t>
    </dgm:pt>
    <dgm:pt modelId="{DD8BE29B-65CA-49C3-BD85-38032F7CF801}" type="parTrans" cxnId="{04299CA2-CDA5-4D9D-A422-2CDE04BC3F49}">
      <dgm:prSet/>
      <dgm:spPr/>
      <dgm:t>
        <a:bodyPr/>
        <a:lstStyle/>
        <a:p>
          <a:endParaRPr lang="en-US"/>
        </a:p>
      </dgm:t>
    </dgm:pt>
    <dgm:pt modelId="{67849C93-A35D-4983-B648-4AEF0860FC8A}" type="sibTrans" cxnId="{04299CA2-CDA5-4D9D-A422-2CDE04BC3F49}">
      <dgm:prSet/>
      <dgm:spPr/>
      <dgm:t>
        <a:bodyPr/>
        <a:lstStyle/>
        <a:p>
          <a:endParaRPr lang="en-US"/>
        </a:p>
      </dgm:t>
    </dgm:pt>
    <dgm:pt modelId="{1358A215-6E2B-4EAC-8304-7CAD1DF87F53}">
      <dgm:prSet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Family Violence</a:t>
          </a:r>
        </a:p>
        <a:p>
          <a:r>
            <a:rPr lang="en-US" dirty="0" smtClean="0">
              <a:solidFill>
                <a:schemeClr val="tx1"/>
              </a:solidFill>
            </a:rPr>
            <a:t>Prevention</a:t>
          </a:r>
        </a:p>
        <a:p>
          <a:r>
            <a:rPr lang="en-US" dirty="0" smtClean="0">
              <a:solidFill>
                <a:schemeClr val="tx1"/>
              </a:solidFill>
            </a:rPr>
            <a:t>Worker</a:t>
          </a:r>
          <a:endParaRPr lang="en-US" dirty="0">
            <a:solidFill>
              <a:schemeClr val="tx1"/>
            </a:solidFill>
          </a:endParaRPr>
        </a:p>
      </dgm:t>
    </dgm:pt>
    <dgm:pt modelId="{527A4F67-6CAA-47A9-9CBB-7FC1DC3BA86D}" type="parTrans" cxnId="{920D1252-1606-416A-B790-366020320E35}">
      <dgm:prSet/>
      <dgm:spPr/>
      <dgm:t>
        <a:bodyPr/>
        <a:lstStyle/>
        <a:p>
          <a:endParaRPr lang="en-US"/>
        </a:p>
      </dgm:t>
    </dgm:pt>
    <dgm:pt modelId="{38947703-8640-485A-96FD-FAB9922CD90C}" type="sibTrans" cxnId="{920D1252-1606-416A-B790-366020320E35}">
      <dgm:prSet/>
      <dgm:spPr/>
      <dgm:t>
        <a:bodyPr/>
        <a:lstStyle/>
        <a:p>
          <a:endParaRPr lang="en-US"/>
        </a:p>
      </dgm:t>
    </dgm:pt>
    <dgm:pt modelId="{BE809DCD-C791-4D06-B74E-636465068ABF}" type="pres">
      <dgm:prSet presAssocID="{6EA1F4CD-0708-4339-A47D-25F76AEDB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C44882-21AA-4C17-849C-D9C786CEEDB2}" type="pres">
      <dgm:prSet presAssocID="{2EA33616-6C58-403A-899C-3B7D55F71B27}" presName="hierRoot1" presStyleCnt="0">
        <dgm:presLayoutVars>
          <dgm:hierBranch val="init"/>
        </dgm:presLayoutVars>
      </dgm:prSet>
      <dgm:spPr/>
    </dgm:pt>
    <dgm:pt modelId="{D34B3118-2238-4881-A51D-D88F2B6A435D}" type="pres">
      <dgm:prSet presAssocID="{2EA33616-6C58-403A-899C-3B7D55F71B27}" presName="rootComposite1" presStyleCnt="0"/>
      <dgm:spPr/>
    </dgm:pt>
    <dgm:pt modelId="{6EC8FE8C-3EAF-4DCB-B78C-936D0F26F435}" type="pres">
      <dgm:prSet presAssocID="{2EA33616-6C58-403A-899C-3B7D55F71B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0803D-D0E7-4BD0-BD15-D56AA3DD3146}" type="pres">
      <dgm:prSet presAssocID="{2EA33616-6C58-403A-899C-3B7D55F71B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6D3F05A-4157-40B3-A88D-439316AD0519}" type="pres">
      <dgm:prSet presAssocID="{2EA33616-6C58-403A-899C-3B7D55F71B27}" presName="hierChild2" presStyleCnt="0"/>
      <dgm:spPr/>
    </dgm:pt>
    <dgm:pt modelId="{9B5EC859-7248-4FBE-AAC0-34E59A4B5E3A}" type="pres">
      <dgm:prSet presAssocID="{DE416E60-CF12-4738-8056-F98A479FE49F}" presName="Name37" presStyleLbl="parChTrans1D2" presStyleIdx="0" presStyleCnt="7"/>
      <dgm:spPr/>
      <dgm:t>
        <a:bodyPr/>
        <a:lstStyle/>
        <a:p>
          <a:endParaRPr lang="en-US"/>
        </a:p>
      </dgm:t>
    </dgm:pt>
    <dgm:pt modelId="{DABCF168-8197-4DA5-94C4-057CBDCE17AB}" type="pres">
      <dgm:prSet presAssocID="{0518F379-9B76-4D24-9528-ABF29A5CC0F7}" presName="hierRoot2" presStyleCnt="0">
        <dgm:presLayoutVars>
          <dgm:hierBranch val="init"/>
        </dgm:presLayoutVars>
      </dgm:prSet>
      <dgm:spPr/>
    </dgm:pt>
    <dgm:pt modelId="{C69B29FC-971D-497C-B303-CC11DC38A35E}" type="pres">
      <dgm:prSet presAssocID="{0518F379-9B76-4D24-9528-ABF29A5CC0F7}" presName="rootComposite" presStyleCnt="0"/>
      <dgm:spPr/>
    </dgm:pt>
    <dgm:pt modelId="{EB12E4D8-E7F1-4C62-B520-31141AFC5A55}" type="pres">
      <dgm:prSet presAssocID="{0518F379-9B76-4D24-9528-ABF29A5CC0F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C7E02-ADF7-47A9-B251-A05DCA6DCBF0}" type="pres">
      <dgm:prSet presAssocID="{0518F379-9B76-4D24-9528-ABF29A5CC0F7}" presName="rootConnector" presStyleLbl="node2" presStyleIdx="0" presStyleCnt="7"/>
      <dgm:spPr/>
      <dgm:t>
        <a:bodyPr/>
        <a:lstStyle/>
        <a:p>
          <a:endParaRPr lang="en-US"/>
        </a:p>
      </dgm:t>
    </dgm:pt>
    <dgm:pt modelId="{7292F90E-15B3-447A-9832-737E5FD6DA66}" type="pres">
      <dgm:prSet presAssocID="{0518F379-9B76-4D24-9528-ABF29A5CC0F7}" presName="hierChild4" presStyleCnt="0"/>
      <dgm:spPr/>
    </dgm:pt>
    <dgm:pt modelId="{0FF6E8A5-63F3-4681-8C4F-99EACC836F0B}" type="pres">
      <dgm:prSet presAssocID="{0518F379-9B76-4D24-9528-ABF29A5CC0F7}" presName="hierChild5" presStyleCnt="0"/>
      <dgm:spPr/>
    </dgm:pt>
    <dgm:pt modelId="{A6C9D3D6-9DCC-442E-B9AB-B5EA30D6E5EB}" type="pres">
      <dgm:prSet presAssocID="{8BE15F60-AC23-42C2-B1B2-C05367E5646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3966EC2-6616-4A60-B935-C7D05ED6891D}" type="pres">
      <dgm:prSet presAssocID="{677867AE-D383-4741-A19C-212DA7B39248}" presName="hierRoot2" presStyleCnt="0">
        <dgm:presLayoutVars>
          <dgm:hierBranch val="init"/>
        </dgm:presLayoutVars>
      </dgm:prSet>
      <dgm:spPr/>
    </dgm:pt>
    <dgm:pt modelId="{ED400900-9E06-4805-AE88-90A4A95E42FD}" type="pres">
      <dgm:prSet presAssocID="{677867AE-D383-4741-A19C-212DA7B39248}" presName="rootComposite" presStyleCnt="0"/>
      <dgm:spPr/>
    </dgm:pt>
    <dgm:pt modelId="{5AFBDEEA-44F9-4D0A-B695-80C0193C9A5A}" type="pres">
      <dgm:prSet presAssocID="{677867AE-D383-4741-A19C-212DA7B39248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042DB-F9DB-41D6-B36B-767F795400BE}" type="pres">
      <dgm:prSet presAssocID="{677867AE-D383-4741-A19C-212DA7B39248}" presName="rootConnector" presStyleLbl="node2" presStyleIdx="1" presStyleCnt="7"/>
      <dgm:spPr/>
      <dgm:t>
        <a:bodyPr/>
        <a:lstStyle/>
        <a:p>
          <a:endParaRPr lang="en-US"/>
        </a:p>
      </dgm:t>
    </dgm:pt>
    <dgm:pt modelId="{CF14CA37-86BD-4AF1-9A80-425AA349A95D}" type="pres">
      <dgm:prSet presAssocID="{677867AE-D383-4741-A19C-212DA7B39248}" presName="hierChild4" presStyleCnt="0"/>
      <dgm:spPr/>
    </dgm:pt>
    <dgm:pt modelId="{37F9B0D2-46BD-49E0-B1C8-B282C2956D87}" type="pres">
      <dgm:prSet presAssocID="{677867AE-D383-4741-A19C-212DA7B39248}" presName="hierChild5" presStyleCnt="0"/>
      <dgm:spPr/>
    </dgm:pt>
    <dgm:pt modelId="{7B37DF95-E484-4655-938F-CAE68494BDFD}" type="pres">
      <dgm:prSet presAssocID="{77A2F5FD-58D1-4D68-BCF2-D7F56AB792AB}" presName="Name37" presStyleLbl="parChTrans1D2" presStyleIdx="2" presStyleCnt="7"/>
      <dgm:spPr/>
      <dgm:t>
        <a:bodyPr/>
        <a:lstStyle/>
        <a:p>
          <a:endParaRPr lang="en-US"/>
        </a:p>
      </dgm:t>
    </dgm:pt>
    <dgm:pt modelId="{76371C25-AFD4-4F33-B421-EB0F14B8F43A}" type="pres">
      <dgm:prSet presAssocID="{FF099EF7-321E-45BF-AED6-CB0900C8341A}" presName="hierRoot2" presStyleCnt="0">
        <dgm:presLayoutVars>
          <dgm:hierBranch val="init"/>
        </dgm:presLayoutVars>
      </dgm:prSet>
      <dgm:spPr/>
    </dgm:pt>
    <dgm:pt modelId="{36C1A4F3-50B6-4717-AC9B-326EAD388097}" type="pres">
      <dgm:prSet presAssocID="{FF099EF7-321E-45BF-AED6-CB0900C8341A}" presName="rootComposite" presStyleCnt="0"/>
      <dgm:spPr/>
    </dgm:pt>
    <dgm:pt modelId="{714D4D66-57CB-44E1-9470-6ECBE1235C2D}" type="pres">
      <dgm:prSet presAssocID="{FF099EF7-321E-45BF-AED6-CB0900C8341A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DD91BF-AE08-4A50-85AD-0A6AF04AFB88}" type="pres">
      <dgm:prSet presAssocID="{FF099EF7-321E-45BF-AED6-CB0900C8341A}" presName="rootConnector" presStyleLbl="node2" presStyleIdx="2" presStyleCnt="7"/>
      <dgm:spPr/>
      <dgm:t>
        <a:bodyPr/>
        <a:lstStyle/>
        <a:p>
          <a:endParaRPr lang="en-US"/>
        </a:p>
      </dgm:t>
    </dgm:pt>
    <dgm:pt modelId="{F5067E9F-CDDD-484A-A776-F2C9CE15B596}" type="pres">
      <dgm:prSet presAssocID="{FF099EF7-321E-45BF-AED6-CB0900C8341A}" presName="hierChild4" presStyleCnt="0"/>
      <dgm:spPr/>
    </dgm:pt>
    <dgm:pt modelId="{8D6D9E8D-D9DD-4303-8C74-4E298457F1EE}" type="pres">
      <dgm:prSet presAssocID="{FF099EF7-321E-45BF-AED6-CB0900C8341A}" presName="hierChild5" presStyleCnt="0"/>
      <dgm:spPr/>
    </dgm:pt>
    <dgm:pt modelId="{BD96652F-2665-47BF-BB3E-E2EC355D9CE1}" type="pres">
      <dgm:prSet presAssocID="{9C69C267-C2CE-4680-BA9C-7D9CFB04DA07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47D0865-5A91-4C41-B14F-701835B28590}" type="pres">
      <dgm:prSet presAssocID="{BD7BF20F-CF90-4343-9B85-CDA889B3002C}" presName="hierRoot2" presStyleCnt="0">
        <dgm:presLayoutVars>
          <dgm:hierBranch val="init"/>
        </dgm:presLayoutVars>
      </dgm:prSet>
      <dgm:spPr/>
    </dgm:pt>
    <dgm:pt modelId="{10210A00-EB79-4479-8D8D-B0B4F4B812BE}" type="pres">
      <dgm:prSet presAssocID="{BD7BF20F-CF90-4343-9B85-CDA889B3002C}" presName="rootComposite" presStyleCnt="0"/>
      <dgm:spPr/>
    </dgm:pt>
    <dgm:pt modelId="{3BEB44FF-3B5E-42FC-BDCC-734D7F6A2274}" type="pres">
      <dgm:prSet presAssocID="{BD7BF20F-CF90-4343-9B85-CDA889B3002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0E4B6-B9A5-4BAC-BBFC-61EB6361091E}" type="pres">
      <dgm:prSet presAssocID="{BD7BF20F-CF90-4343-9B85-CDA889B3002C}" presName="rootConnector" presStyleLbl="node2" presStyleIdx="3" presStyleCnt="7"/>
      <dgm:spPr/>
      <dgm:t>
        <a:bodyPr/>
        <a:lstStyle/>
        <a:p>
          <a:endParaRPr lang="en-US"/>
        </a:p>
      </dgm:t>
    </dgm:pt>
    <dgm:pt modelId="{BB2C8C54-396C-447D-8847-B155D85552CB}" type="pres">
      <dgm:prSet presAssocID="{BD7BF20F-CF90-4343-9B85-CDA889B3002C}" presName="hierChild4" presStyleCnt="0"/>
      <dgm:spPr/>
    </dgm:pt>
    <dgm:pt modelId="{17E47251-7D03-402D-BE63-824639AB0472}" type="pres">
      <dgm:prSet presAssocID="{BD7BF20F-CF90-4343-9B85-CDA889B3002C}" presName="hierChild5" presStyleCnt="0"/>
      <dgm:spPr/>
    </dgm:pt>
    <dgm:pt modelId="{5D5A1AF9-9358-48FD-B668-95FBAC3B2775}" type="pres">
      <dgm:prSet presAssocID="{6C74815A-BB83-4C6B-A14F-2D1970648A99}" presName="Name111" presStyleLbl="parChTrans1D3" presStyleIdx="0" presStyleCnt="1"/>
      <dgm:spPr/>
      <dgm:t>
        <a:bodyPr/>
        <a:lstStyle/>
        <a:p>
          <a:endParaRPr lang="en-US"/>
        </a:p>
      </dgm:t>
    </dgm:pt>
    <dgm:pt modelId="{3B54E6F5-A054-4D3E-AD3C-F5A949835CD9}" type="pres">
      <dgm:prSet presAssocID="{DCFA9364-3696-416E-A72B-DB84F543065A}" presName="hierRoot3" presStyleCnt="0">
        <dgm:presLayoutVars>
          <dgm:hierBranch val="init"/>
        </dgm:presLayoutVars>
      </dgm:prSet>
      <dgm:spPr/>
    </dgm:pt>
    <dgm:pt modelId="{E748CA69-C1C5-4E51-BE5E-35B9A96BD0BA}" type="pres">
      <dgm:prSet presAssocID="{DCFA9364-3696-416E-A72B-DB84F543065A}" presName="rootComposite3" presStyleCnt="0"/>
      <dgm:spPr/>
    </dgm:pt>
    <dgm:pt modelId="{8CD824ED-3289-474A-9B36-EA9920600FA4}" type="pres">
      <dgm:prSet presAssocID="{DCFA9364-3696-416E-A72B-DB84F543065A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6C72B-A1F0-47C8-83E3-E7620DD26C17}" type="pres">
      <dgm:prSet presAssocID="{DCFA9364-3696-416E-A72B-DB84F543065A}" presName="rootConnector3" presStyleLbl="asst2" presStyleIdx="0" presStyleCnt="1"/>
      <dgm:spPr/>
      <dgm:t>
        <a:bodyPr/>
        <a:lstStyle/>
        <a:p>
          <a:endParaRPr lang="en-US"/>
        </a:p>
      </dgm:t>
    </dgm:pt>
    <dgm:pt modelId="{6F92DABA-1DA2-4C87-872F-4C687413AB37}" type="pres">
      <dgm:prSet presAssocID="{DCFA9364-3696-416E-A72B-DB84F543065A}" presName="hierChild6" presStyleCnt="0"/>
      <dgm:spPr/>
    </dgm:pt>
    <dgm:pt modelId="{A3FBA608-6229-45AA-A524-D5F846C55739}" type="pres">
      <dgm:prSet presAssocID="{92E265DE-FF2E-47CE-9550-714086EDAA41}" presName="Name37" presStyleLbl="parChTrans1D4" presStyleIdx="0" presStyleCnt="5"/>
      <dgm:spPr/>
      <dgm:t>
        <a:bodyPr/>
        <a:lstStyle/>
        <a:p>
          <a:endParaRPr lang="en-US"/>
        </a:p>
      </dgm:t>
    </dgm:pt>
    <dgm:pt modelId="{59F8BCDD-F11D-49A9-B4FC-94FE3AF09DB3}" type="pres">
      <dgm:prSet presAssocID="{7876FF23-F10B-4CA8-8467-868683875E12}" presName="hierRoot2" presStyleCnt="0">
        <dgm:presLayoutVars>
          <dgm:hierBranch val="init"/>
        </dgm:presLayoutVars>
      </dgm:prSet>
      <dgm:spPr/>
    </dgm:pt>
    <dgm:pt modelId="{2F85481A-D46C-4FD4-94E2-D1127449C154}" type="pres">
      <dgm:prSet presAssocID="{7876FF23-F10B-4CA8-8467-868683875E12}" presName="rootComposite" presStyleCnt="0"/>
      <dgm:spPr/>
    </dgm:pt>
    <dgm:pt modelId="{BAC34928-CB7C-46D0-911A-C342FF9156CE}" type="pres">
      <dgm:prSet presAssocID="{7876FF23-F10B-4CA8-8467-868683875E12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64205-2DD0-4C7E-9750-60FEA8CC0545}" type="pres">
      <dgm:prSet presAssocID="{7876FF23-F10B-4CA8-8467-868683875E12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880C36-694A-4981-9040-E5FD82CD242D}" type="pres">
      <dgm:prSet presAssocID="{7876FF23-F10B-4CA8-8467-868683875E12}" presName="hierChild4" presStyleCnt="0"/>
      <dgm:spPr/>
    </dgm:pt>
    <dgm:pt modelId="{6B7D2BEF-1C71-446F-B2C9-0B73EED8A690}" type="pres">
      <dgm:prSet presAssocID="{7876FF23-F10B-4CA8-8467-868683875E12}" presName="hierChild5" presStyleCnt="0"/>
      <dgm:spPr/>
    </dgm:pt>
    <dgm:pt modelId="{142542B0-E1F9-4EA2-B6CA-5B1B30595D65}" type="pres">
      <dgm:prSet presAssocID="{AD83DB83-D803-4EC6-A0F4-E2957F43F0CF}" presName="Name37" presStyleLbl="parChTrans1D4" presStyleIdx="1" presStyleCnt="5"/>
      <dgm:spPr/>
      <dgm:t>
        <a:bodyPr/>
        <a:lstStyle/>
        <a:p>
          <a:endParaRPr lang="en-US"/>
        </a:p>
      </dgm:t>
    </dgm:pt>
    <dgm:pt modelId="{965597AA-7E64-4249-8FFB-1D9267B81437}" type="pres">
      <dgm:prSet presAssocID="{91149952-DCD0-43C4-B0F2-90441F6AB4D2}" presName="hierRoot2" presStyleCnt="0">
        <dgm:presLayoutVars>
          <dgm:hierBranch val="init"/>
        </dgm:presLayoutVars>
      </dgm:prSet>
      <dgm:spPr/>
    </dgm:pt>
    <dgm:pt modelId="{505DA133-B899-40E6-9F0B-E2A73018DB23}" type="pres">
      <dgm:prSet presAssocID="{91149952-DCD0-43C4-B0F2-90441F6AB4D2}" presName="rootComposite" presStyleCnt="0"/>
      <dgm:spPr/>
    </dgm:pt>
    <dgm:pt modelId="{0181294E-6202-471F-9779-96E073D13C09}" type="pres">
      <dgm:prSet presAssocID="{91149952-DCD0-43C4-B0F2-90441F6AB4D2}" presName="rootText" presStyleLbl="node4" presStyleIdx="1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A96EB-615B-4545-8C59-D9174C04EBE7}" type="pres">
      <dgm:prSet presAssocID="{91149952-DCD0-43C4-B0F2-90441F6AB4D2}" presName="rootConnector" presStyleLbl="node4" presStyleIdx="1" presStyleCnt="4"/>
      <dgm:spPr/>
      <dgm:t>
        <a:bodyPr/>
        <a:lstStyle/>
        <a:p>
          <a:endParaRPr lang="en-US"/>
        </a:p>
      </dgm:t>
    </dgm:pt>
    <dgm:pt modelId="{A8D6B702-75BA-49CE-B76B-18BD20F215B3}" type="pres">
      <dgm:prSet presAssocID="{91149952-DCD0-43C4-B0F2-90441F6AB4D2}" presName="hierChild4" presStyleCnt="0"/>
      <dgm:spPr/>
    </dgm:pt>
    <dgm:pt modelId="{C7CFECE1-40BE-405D-AFEC-616408432E68}" type="pres">
      <dgm:prSet presAssocID="{91149952-DCD0-43C4-B0F2-90441F6AB4D2}" presName="hierChild5" presStyleCnt="0"/>
      <dgm:spPr/>
    </dgm:pt>
    <dgm:pt modelId="{DD8F6CA0-A329-45EB-BC51-3AAD366170BE}" type="pres">
      <dgm:prSet presAssocID="{DD8BE29B-65CA-49C3-BD85-38032F7CF801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D28774DB-47AA-4D2A-B0E9-D2BEDE8D2C3B}" type="pres">
      <dgm:prSet presAssocID="{EC0BD34E-5705-4F7C-B548-34B3ECDEAAAB}" presName="hierRoot3" presStyleCnt="0">
        <dgm:presLayoutVars>
          <dgm:hierBranch val="init"/>
        </dgm:presLayoutVars>
      </dgm:prSet>
      <dgm:spPr/>
    </dgm:pt>
    <dgm:pt modelId="{51A1691E-C8BF-4209-8129-CCA748BB9690}" type="pres">
      <dgm:prSet presAssocID="{EC0BD34E-5705-4F7C-B548-34B3ECDEAAAB}" presName="rootComposite3" presStyleCnt="0"/>
      <dgm:spPr/>
    </dgm:pt>
    <dgm:pt modelId="{9672E14E-3409-447B-9D12-5C48093FC75C}" type="pres">
      <dgm:prSet presAssocID="{EC0BD34E-5705-4F7C-B548-34B3ECDEAAAB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A0549-25F1-4EC9-997F-5DA07900ECA0}" type="pres">
      <dgm:prSet presAssocID="{EC0BD34E-5705-4F7C-B548-34B3ECDEAAAB}" presName="rootConnector3" presStyleLbl="asst4" presStyleIdx="0" presStyleCnt="1"/>
      <dgm:spPr/>
      <dgm:t>
        <a:bodyPr/>
        <a:lstStyle/>
        <a:p>
          <a:endParaRPr lang="en-US"/>
        </a:p>
      </dgm:t>
    </dgm:pt>
    <dgm:pt modelId="{69978BBE-D122-4BDF-88E1-9DD9CC10BAED}" type="pres">
      <dgm:prSet presAssocID="{EC0BD34E-5705-4F7C-B548-34B3ECDEAAAB}" presName="hierChild6" presStyleCnt="0"/>
      <dgm:spPr/>
    </dgm:pt>
    <dgm:pt modelId="{C0A88519-8192-43BB-8E6B-CB27F1ADF62D}" type="pres">
      <dgm:prSet presAssocID="{EC0BD34E-5705-4F7C-B548-34B3ECDEAAAB}" presName="hierChild7" presStyleCnt="0"/>
      <dgm:spPr/>
    </dgm:pt>
    <dgm:pt modelId="{720F38BB-2E22-40EC-9349-DAB90A570EEE}" type="pres">
      <dgm:prSet presAssocID="{6F7AC529-B6FE-468F-9E0B-F8E29693AECD}" presName="Name37" presStyleLbl="parChTrans1D4" presStyleIdx="3" presStyleCnt="5"/>
      <dgm:spPr/>
      <dgm:t>
        <a:bodyPr/>
        <a:lstStyle/>
        <a:p>
          <a:endParaRPr lang="en-US"/>
        </a:p>
      </dgm:t>
    </dgm:pt>
    <dgm:pt modelId="{8B8C5A35-A684-43E2-B341-C2E67C6EDB2D}" type="pres">
      <dgm:prSet presAssocID="{DC22B7D5-7007-4FC9-BBE2-0B1D8E1A9010}" presName="hierRoot2" presStyleCnt="0">
        <dgm:presLayoutVars>
          <dgm:hierBranch val="init"/>
        </dgm:presLayoutVars>
      </dgm:prSet>
      <dgm:spPr/>
    </dgm:pt>
    <dgm:pt modelId="{9BD8F1CA-BD57-4CE2-B32D-902519BFCCA3}" type="pres">
      <dgm:prSet presAssocID="{DC22B7D5-7007-4FC9-BBE2-0B1D8E1A9010}" presName="rootComposite" presStyleCnt="0"/>
      <dgm:spPr/>
    </dgm:pt>
    <dgm:pt modelId="{4F8FDFD8-A113-4C19-BFFE-F9F86115D57A}" type="pres">
      <dgm:prSet presAssocID="{DC22B7D5-7007-4FC9-BBE2-0B1D8E1A9010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71FF9-9F6F-4101-877F-788B31C856D8}" type="pres">
      <dgm:prSet presAssocID="{DC22B7D5-7007-4FC9-BBE2-0B1D8E1A9010}" presName="rootConnector" presStyleLbl="node4" presStyleIdx="2" presStyleCnt="4"/>
      <dgm:spPr/>
      <dgm:t>
        <a:bodyPr/>
        <a:lstStyle/>
        <a:p>
          <a:endParaRPr lang="en-US"/>
        </a:p>
      </dgm:t>
    </dgm:pt>
    <dgm:pt modelId="{F844B677-0AFE-4551-A346-DAB918040280}" type="pres">
      <dgm:prSet presAssocID="{DC22B7D5-7007-4FC9-BBE2-0B1D8E1A9010}" presName="hierChild4" presStyleCnt="0"/>
      <dgm:spPr/>
    </dgm:pt>
    <dgm:pt modelId="{247F8CC3-134F-4A85-8136-495196D087B1}" type="pres">
      <dgm:prSet presAssocID="{DC22B7D5-7007-4FC9-BBE2-0B1D8E1A9010}" presName="hierChild5" presStyleCnt="0"/>
      <dgm:spPr/>
    </dgm:pt>
    <dgm:pt modelId="{4566B415-34F1-4ACF-AB9B-5D9B721E4900}" type="pres">
      <dgm:prSet presAssocID="{527A4F67-6CAA-47A9-9CBB-7FC1DC3BA86D}" presName="Name37" presStyleLbl="parChTrans1D4" presStyleIdx="4" presStyleCnt="5"/>
      <dgm:spPr/>
    </dgm:pt>
    <dgm:pt modelId="{F026705D-5ADA-4EC2-9C89-ADE1FC13CC9B}" type="pres">
      <dgm:prSet presAssocID="{1358A215-6E2B-4EAC-8304-7CAD1DF87F53}" presName="hierRoot2" presStyleCnt="0">
        <dgm:presLayoutVars>
          <dgm:hierBranch val="init"/>
        </dgm:presLayoutVars>
      </dgm:prSet>
      <dgm:spPr/>
    </dgm:pt>
    <dgm:pt modelId="{88CB2902-A2F7-43F2-B3B5-2EA1E9A9C236}" type="pres">
      <dgm:prSet presAssocID="{1358A215-6E2B-4EAC-8304-7CAD1DF87F53}" presName="rootComposite" presStyleCnt="0"/>
      <dgm:spPr/>
    </dgm:pt>
    <dgm:pt modelId="{E8B9585C-9F8D-45C6-B91F-541B3C3A6415}" type="pres">
      <dgm:prSet presAssocID="{1358A215-6E2B-4EAC-8304-7CAD1DF87F53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7BE79F-58CF-4804-A752-C2D5D32F703E}" type="pres">
      <dgm:prSet presAssocID="{1358A215-6E2B-4EAC-8304-7CAD1DF87F53}" presName="rootConnector" presStyleLbl="node4" presStyleIdx="3" presStyleCnt="4"/>
      <dgm:spPr/>
      <dgm:t>
        <a:bodyPr/>
        <a:lstStyle/>
        <a:p>
          <a:endParaRPr lang="en-US"/>
        </a:p>
      </dgm:t>
    </dgm:pt>
    <dgm:pt modelId="{5729A671-3822-499E-8F15-84E5A86E80EA}" type="pres">
      <dgm:prSet presAssocID="{1358A215-6E2B-4EAC-8304-7CAD1DF87F53}" presName="hierChild4" presStyleCnt="0"/>
      <dgm:spPr/>
    </dgm:pt>
    <dgm:pt modelId="{6755B4A0-F301-4242-8EBE-944ACE919B48}" type="pres">
      <dgm:prSet presAssocID="{1358A215-6E2B-4EAC-8304-7CAD1DF87F53}" presName="hierChild5" presStyleCnt="0"/>
      <dgm:spPr/>
    </dgm:pt>
    <dgm:pt modelId="{74F0DB2A-F633-4CD8-9F97-19C65D741976}" type="pres">
      <dgm:prSet presAssocID="{DCFA9364-3696-416E-A72B-DB84F543065A}" presName="hierChild7" presStyleCnt="0"/>
      <dgm:spPr/>
    </dgm:pt>
    <dgm:pt modelId="{4CBFE0D8-3F1F-43EA-B140-6CA244E4CD57}" type="pres">
      <dgm:prSet presAssocID="{441267FB-F671-4CDA-A935-38DB662BEC19}" presName="Name37" presStyleLbl="parChTrans1D2" presStyleIdx="4" presStyleCnt="7"/>
      <dgm:spPr/>
      <dgm:t>
        <a:bodyPr/>
        <a:lstStyle/>
        <a:p>
          <a:endParaRPr lang="en-US"/>
        </a:p>
      </dgm:t>
    </dgm:pt>
    <dgm:pt modelId="{35082C41-A70D-44A3-BA44-07AE28FCA15F}" type="pres">
      <dgm:prSet presAssocID="{BA884887-DAB9-40EF-B210-013F8580F0AC}" presName="hierRoot2" presStyleCnt="0">
        <dgm:presLayoutVars>
          <dgm:hierBranch val="init"/>
        </dgm:presLayoutVars>
      </dgm:prSet>
      <dgm:spPr/>
    </dgm:pt>
    <dgm:pt modelId="{E7A3E4B1-5597-461F-8027-C43DE91EBEBC}" type="pres">
      <dgm:prSet presAssocID="{BA884887-DAB9-40EF-B210-013F8580F0AC}" presName="rootComposite" presStyleCnt="0"/>
      <dgm:spPr/>
    </dgm:pt>
    <dgm:pt modelId="{CD28EE2E-A8D3-49C1-9D0D-2FB5B18FD06C}" type="pres">
      <dgm:prSet presAssocID="{BA884887-DAB9-40EF-B210-013F8580F0AC}" presName="rootText" presStyleLbl="node2" presStyleIdx="4" presStyleCnt="7" custLinFactNeighborY="-62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457A3-228A-410C-BB8F-3F21E6A1BF73}" type="pres">
      <dgm:prSet presAssocID="{BA884887-DAB9-40EF-B210-013F8580F0AC}" presName="rootConnector" presStyleLbl="node2" presStyleIdx="4" presStyleCnt="7"/>
      <dgm:spPr/>
      <dgm:t>
        <a:bodyPr/>
        <a:lstStyle/>
        <a:p>
          <a:endParaRPr lang="en-US"/>
        </a:p>
      </dgm:t>
    </dgm:pt>
    <dgm:pt modelId="{6FF2B284-1FE2-4F97-8342-B81C07D39CF6}" type="pres">
      <dgm:prSet presAssocID="{BA884887-DAB9-40EF-B210-013F8580F0AC}" presName="hierChild4" presStyleCnt="0"/>
      <dgm:spPr/>
    </dgm:pt>
    <dgm:pt modelId="{ACBA8EB0-066B-43CB-B2D3-CED3139FB488}" type="pres">
      <dgm:prSet presAssocID="{BA884887-DAB9-40EF-B210-013F8580F0AC}" presName="hierChild5" presStyleCnt="0"/>
      <dgm:spPr/>
    </dgm:pt>
    <dgm:pt modelId="{98C2F332-944C-4E18-B2F6-477E48AACA8A}" type="pres">
      <dgm:prSet presAssocID="{6498817C-9826-4FBA-BCEC-41614DC9183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1E264C80-A66B-4712-93FE-7B56CCA56991}" type="pres">
      <dgm:prSet presAssocID="{A23E3DD3-84C7-4F1A-A7EB-38BFC37D2455}" presName="hierRoot2" presStyleCnt="0">
        <dgm:presLayoutVars>
          <dgm:hierBranch val="init"/>
        </dgm:presLayoutVars>
      </dgm:prSet>
      <dgm:spPr/>
    </dgm:pt>
    <dgm:pt modelId="{F9670B42-9B5D-489A-B619-F4C093577FA6}" type="pres">
      <dgm:prSet presAssocID="{A23E3DD3-84C7-4F1A-A7EB-38BFC37D2455}" presName="rootComposite" presStyleCnt="0"/>
      <dgm:spPr/>
    </dgm:pt>
    <dgm:pt modelId="{656D84FE-6DC9-4D63-AC76-2776179517B6}" type="pres">
      <dgm:prSet presAssocID="{A23E3DD3-84C7-4F1A-A7EB-38BFC37D245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208F1-49D2-4C2F-ABFD-B1FDB3878691}" type="pres">
      <dgm:prSet presAssocID="{A23E3DD3-84C7-4F1A-A7EB-38BFC37D2455}" presName="rootConnector" presStyleLbl="node2" presStyleIdx="5" presStyleCnt="7"/>
      <dgm:spPr/>
      <dgm:t>
        <a:bodyPr/>
        <a:lstStyle/>
        <a:p>
          <a:endParaRPr lang="en-US"/>
        </a:p>
      </dgm:t>
    </dgm:pt>
    <dgm:pt modelId="{62DCF4A7-AA59-44E6-BCAE-7803230413D9}" type="pres">
      <dgm:prSet presAssocID="{A23E3DD3-84C7-4F1A-A7EB-38BFC37D2455}" presName="hierChild4" presStyleCnt="0"/>
      <dgm:spPr/>
    </dgm:pt>
    <dgm:pt modelId="{5E42FBEB-1499-43B9-AE16-12C50BAD8CBB}" type="pres">
      <dgm:prSet presAssocID="{A23E3DD3-84C7-4F1A-A7EB-38BFC37D2455}" presName="hierChild5" presStyleCnt="0"/>
      <dgm:spPr/>
    </dgm:pt>
    <dgm:pt modelId="{63850A11-5A2F-475D-8123-ED01093BA518}" type="pres">
      <dgm:prSet presAssocID="{F1BC6C77-EEB6-4431-8550-E844AFC0E5CE}" presName="Name37" presStyleLbl="parChTrans1D2" presStyleIdx="6" presStyleCnt="7"/>
      <dgm:spPr/>
      <dgm:t>
        <a:bodyPr/>
        <a:lstStyle/>
        <a:p>
          <a:endParaRPr lang="en-US"/>
        </a:p>
      </dgm:t>
    </dgm:pt>
    <dgm:pt modelId="{785DE12F-A084-46C0-A591-AE99B4794D83}" type="pres">
      <dgm:prSet presAssocID="{ADA03EA7-8AC2-4F4D-8064-4DA1627C775C}" presName="hierRoot2" presStyleCnt="0">
        <dgm:presLayoutVars>
          <dgm:hierBranch val="init"/>
        </dgm:presLayoutVars>
      </dgm:prSet>
      <dgm:spPr/>
    </dgm:pt>
    <dgm:pt modelId="{D7206A7F-3D11-43DB-91E8-4DD146461E50}" type="pres">
      <dgm:prSet presAssocID="{ADA03EA7-8AC2-4F4D-8064-4DA1627C775C}" presName="rootComposite" presStyleCnt="0"/>
      <dgm:spPr/>
    </dgm:pt>
    <dgm:pt modelId="{E051BA23-5543-4688-A680-EE7E34C23515}" type="pres">
      <dgm:prSet presAssocID="{ADA03EA7-8AC2-4F4D-8064-4DA1627C775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C15DC-E381-4CFC-A691-D7D90F08DBA6}" type="pres">
      <dgm:prSet presAssocID="{ADA03EA7-8AC2-4F4D-8064-4DA1627C775C}" presName="rootConnector" presStyleLbl="node2" presStyleIdx="6" presStyleCnt="7"/>
      <dgm:spPr/>
      <dgm:t>
        <a:bodyPr/>
        <a:lstStyle/>
        <a:p>
          <a:endParaRPr lang="en-US"/>
        </a:p>
      </dgm:t>
    </dgm:pt>
    <dgm:pt modelId="{32253626-C260-4F3B-998A-780B6D45859A}" type="pres">
      <dgm:prSet presAssocID="{ADA03EA7-8AC2-4F4D-8064-4DA1627C775C}" presName="hierChild4" presStyleCnt="0"/>
      <dgm:spPr/>
    </dgm:pt>
    <dgm:pt modelId="{2D2DB52C-FEE8-4CD5-A04F-FD16612F262A}" type="pres">
      <dgm:prSet presAssocID="{ADA03EA7-8AC2-4F4D-8064-4DA1627C775C}" presName="hierChild5" presStyleCnt="0"/>
      <dgm:spPr/>
    </dgm:pt>
    <dgm:pt modelId="{EA281039-C4FE-49BC-B3AA-ED7A04EBF118}" type="pres">
      <dgm:prSet presAssocID="{2EA33616-6C58-403A-899C-3B7D55F71B27}" presName="hierChild3" presStyleCnt="0"/>
      <dgm:spPr/>
    </dgm:pt>
  </dgm:ptLst>
  <dgm:cxnLst>
    <dgm:cxn modelId="{AD43E6CF-7A9A-4961-96B7-FDC85CE5DECB}" type="presOf" srcId="{677867AE-D383-4741-A19C-212DA7B39248}" destId="{1AE042DB-F9DB-41D6-B36B-767F795400BE}" srcOrd="1" destOrd="0" presId="urn:microsoft.com/office/officeart/2005/8/layout/orgChart1"/>
    <dgm:cxn modelId="{7559FD6D-CD9C-41A2-A0EA-39DD466DF2B5}" type="presOf" srcId="{91149952-DCD0-43C4-B0F2-90441F6AB4D2}" destId="{0181294E-6202-471F-9779-96E073D13C09}" srcOrd="0" destOrd="0" presId="urn:microsoft.com/office/officeart/2005/8/layout/orgChart1"/>
    <dgm:cxn modelId="{5D25897F-8CF9-4EDC-913D-35FC1DD21F2E}" type="presOf" srcId="{0518F379-9B76-4D24-9528-ABF29A5CC0F7}" destId="{EB12E4D8-E7F1-4C62-B520-31141AFC5A55}" srcOrd="0" destOrd="0" presId="urn:microsoft.com/office/officeart/2005/8/layout/orgChart1"/>
    <dgm:cxn modelId="{DC6C29E2-CB45-4A25-A817-0402689C31A5}" srcId="{2EA33616-6C58-403A-899C-3B7D55F71B27}" destId="{0518F379-9B76-4D24-9528-ABF29A5CC0F7}" srcOrd="0" destOrd="0" parTransId="{DE416E60-CF12-4738-8056-F98A479FE49F}" sibTransId="{BE12FF9A-AA6D-4E26-8169-D66AD7FF6FB4}"/>
    <dgm:cxn modelId="{6F0377BB-8D43-4C90-846E-99D061915CE7}" srcId="{2EA33616-6C58-403A-899C-3B7D55F71B27}" destId="{677867AE-D383-4741-A19C-212DA7B39248}" srcOrd="1" destOrd="0" parTransId="{8BE15F60-AC23-42C2-B1B2-C05367E5646B}" sibTransId="{BE18F588-8385-45F5-A5A3-006B4ED2851B}"/>
    <dgm:cxn modelId="{3190C3EB-0B46-41AD-A590-42CAEE0FC662}" type="presOf" srcId="{527A4F67-6CAA-47A9-9CBB-7FC1DC3BA86D}" destId="{4566B415-34F1-4ACF-AB9B-5D9B721E4900}" srcOrd="0" destOrd="0" presId="urn:microsoft.com/office/officeart/2005/8/layout/orgChart1"/>
    <dgm:cxn modelId="{B9FFBCEB-6474-4AA7-AAB6-33D07F9C67E1}" type="presOf" srcId="{8BE15F60-AC23-42C2-B1B2-C05367E5646B}" destId="{A6C9D3D6-9DCC-442E-B9AB-B5EA30D6E5EB}" srcOrd="0" destOrd="0" presId="urn:microsoft.com/office/officeart/2005/8/layout/orgChart1"/>
    <dgm:cxn modelId="{CC32D3BE-D3B3-4320-A280-FE481D4240AD}" srcId="{2EA33616-6C58-403A-899C-3B7D55F71B27}" destId="{A23E3DD3-84C7-4F1A-A7EB-38BFC37D2455}" srcOrd="5" destOrd="0" parTransId="{6498817C-9826-4FBA-BCEC-41614DC91838}" sibTransId="{2D13F887-1444-4980-A5FC-C923C8370102}"/>
    <dgm:cxn modelId="{65A88E62-253F-48E4-BD53-994D57C9A934}" srcId="{2EA33616-6C58-403A-899C-3B7D55F71B27}" destId="{BD7BF20F-CF90-4343-9B85-CDA889B3002C}" srcOrd="3" destOrd="0" parTransId="{9C69C267-C2CE-4680-BA9C-7D9CFB04DA07}" sibTransId="{B4A20142-C051-4F96-B98C-A88ED3B173C3}"/>
    <dgm:cxn modelId="{BF8840C1-0E51-4FC3-8BE1-5EABDE9947A5}" type="presOf" srcId="{FF099EF7-321E-45BF-AED6-CB0900C8341A}" destId="{714D4D66-57CB-44E1-9470-6ECBE1235C2D}" srcOrd="0" destOrd="0" presId="urn:microsoft.com/office/officeart/2005/8/layout/orgChart1"/>
    <dgm:cxn modelId="{0350D65B-BD56-4D41-87DB-CCDCE9453F89}" type="presOf" srcId="{9C69C267-C2CE-4680-BA9C-7D9CFB04DA07}" destId="{BD96652F-2665-47BF-BB3E-E2EC355D9CE1}" srcOrd="0" destOrd="0" presId="urn:microsoft.com/office/officeart/2005/8/layout/orgChart1"/>
    <dgm:cxn modelId="{24502068-05C8-43F1-8C4F-A0B469D3BE28}" type="presOf" srcId="{EC0BD34E-5705-4F7C-B548-34B3ECDEAAAB}" destId="{9672E14E-3409-447B-9D12-5C48093FC75C}" srcOrd="0" destOrd="0" presId="urn:microsoft.com/office/officeart/2005/8/layout/orgChart1"/>
    <dgm:cxn modelId="{8635A731-A8D8-4978-9F8E-446A582C24D0}" srcId="{2EA33616-6C58-403A-899C-3B7D55F71B27}" destId="{ADA03EA7-8AC2-4F4D-8064-4DA1627C775C}" srcOrd="6" destOrd="0" parTransId="{F1BC6C77-EEB6-4431-8550-E844AFC0E5CE}" sibTransId="{4BF4FECA-D833-46BE-A63D-4A02C1388C4C}"/>
    <dgm:cxn modelId="{D4353F35-47C6-4322-8ACD-FBF21F2E9B79}" srcId="{2EA33616-6C58-403A-899C-3B7D55F71B27}" destId="{BA884887-DAB9-40EF-B210-013F8580F0AC}" srcOrd="4" destOrd="0" parTransId="{441267FB-F671-4CDA-A935-38DB662BEC19}" sibTransId="{A0817886-1F54-4253-B827-73561DB71E0E}"/>
    <dgm:cxn modelId="{2E0E90C8-2EEE-487B-BAF8-A9424F6633C6}" type="presOf" srcId="{6F7AC529-B6FE-468F-9E0B-F8E29693AECD}" destId="{720F38BB-2E22-40EC-9349-DAB90A570EEE}" srcOrd="0" destOrd="0" presId="urn:microsoft.com/office/officeart/2005/8/layout/orgChart1"/>
    <dgm:cxn modelId="{9A099C87-B757-4DF7-A6D7-F9CF5C02F7AA}" type="presOf" srcId="{BA884887-DAB9-40EF-B210-013F8580F0AC}" destId="{5D2457A3-228A-410C-BB8F-3F21E6A1BF73}" srcOrd="1" destOrd="0" presId="urn:microsoft.com/office/officeart/2005/8/layout/orgChart1"/>
    <dgm:cxn modelId="{B5368AB3-6A09-4986-8A56-83DA555636EB}" srcId="{6EA1F4CD-0708-4339-A47D-25F76AEDB4DB}" destId="{2EA33616-6C58-403A-899C-3B7D55F71B27}" srcOrd="0" destOrd="0" parTransId="{D5F52E3B-7BE2-4E80-90FF-8306A17CFF8A}" sibTransId="{163CC27F-84E5-444B-8EA9-ABC32484E352}"/>
    <dgm:cxn modelId="{30B2F997-64BD-4D52-8792-AF8CFE973149}" type="presOf" srcId="{A23E3DD3-84C7-4F1A-A7EB-38BFC37D2455}" destId="{656D84FE-6DC9-4D63-AC76-2776179517B6}" srcOrd="0" destOrd="0" presId="urn:microsoft.com/office/officeart/2005/8/layout/orgChart1"/>
    <dgm:cxn modelId="{59354309-C2BA-442C-8370-63C5646FF620}" type="presOf" srcId="{91149952-DCD0-43C4-B0F2-90441F6AB4D2}" destId="{9A8A96EB-615B-4545-8C59-D9174C04EBE7}" srcOrd="1" destOrd="0" presId="urn:microsoft.com/office/officeart/2005/8/layout/orgChart1"/>
    <dgm:cxn modelId="{ACEEEDF5-E08A-4A38-9B2C-839C8840F1EA}" type="presOf" srcId="{6EA1F4CD-0708-4339-A47D-25F76AEDB4DB}" destId="{BE809DCD-C791-4D06-B74E-636465068ABF}" srcOrd="0" destOrd="0" presId="urn:microsoft.com/office/officeart/2005/8/layout/orgChart1"/>
    <dgm:cxn modelId="{613CDC1C-D3F0-4DCA-8682-6467E3B701B7}" type="presOf" srcId="{ADA03EA7-8AC2-4F4D-8064-4DA1627C775C}" destId="{E051BA23-5543-4688-A680-EE7E34C23515}" srcOrd="0" destOrd="0" presId="urn:microsoft.com/office/officeart/2005/8/layout/orgChart1"/>
    <dgm:cxn modelId="{AC25CE89-44F3-4003-AF22-E4DBAE00331D}" type="presOf" srcId="{77A2F5FD-58D1-4D68-BCF2-D7F56AB792AB}" destId="{7B37DF95-E484-4655-938F-CAE68494BDFD}" srcOrd="0" destOrd="0" presId="urn:microsoft.com/office/officeart/2005/8/layout/orgChart1"/>
    <dgm:cxn modelId="{A7092647-1785-416B-9CD3-DEB9B82A74C9}" type="presOf" srcId="{FF099EF7-321E-45BF-AED6-CB0900C8341A}" destId="{69DD91BF-AE08-4A50-85AD-0A6AF04AFB88}" srcOrd="1" destOrd="0" presId="urn:microsoft.com/office/officeart/2005/8/layout/orgChart1"/>
    <dgm:cxn modelId="{04299CA2-CDA5-4D9D-A422-2CDE04BC3F49}" srcId="{91149952-DCD0-43C4-B0F2-90441F6AB4D2}" destId="{EC0BD34E-5705-4F7C-B548-34B3ECDEAAAB}" srcOrd="0" destOrd="0" parTransId="{DD8BE29B-65CA-49C3-BD85-38032F7CF801}" sibTransId="{67849C93-A35D-4983-B648-4AEF0860FC8A}"/>
    <dgm:cxn modelId="{8EBF2151-F2D9-470C-8DD6-57C97338F02F}" type="presOf" srcId="{DC22B7D5-7007-4FC9-BBE2-0B1D8E1A9010}" destId="{53E71FF9-9F6F-4101-877F-788B31C856D8}" srcOrd="1" destOrd="0" presId="urn:microsoft.com/office/officeart/2005/8/layout/orgChart1"/>
    <dgm:cxn modelId="{5223E24C-4379-4198-B14B-2725EA081159}" srcId="{DCFA9364-3696-416E-A72B-DB84F543065A}" destId="{91149952-DCD0-43C4-B0F2-90441F6AB4D2}" srcOrd="1" destOrd="0" parTransId="{AD83DB83-D803-4EC6-A0F4-E2957F43F0CF}" sibTransId="{7770A71D-B827-4E93-AC79-5A571D14054C}"/>
    <dgm:cxn modelId="{BCC0E291-8190-4460-89A3-FE9D61B78469}" type="presOf" srcId="{677867AE-D383-4741-A19C-212DA7B39248}" destId="{5AFBDEEA-44F9-4D0A-B695-80C0193C9A5A}" srcOrd="0" destOrd="0" presId="urn:microsoft.com/office/officeart/2005/8/layout/orgChart1"/>
    <dgm:cxn modelId="{4742DCC2-5152-43CB-86FB-5E304A2439DD}" type="presOf" srcId="{DD8BE29B-65CA-49C3-BD85-38032F7CF801}" destId="{DD8F6CA0-A329-45EB-BC51-3AAD366170BE}" srcOrd="0" destOrd="0" presId="urn:microsoft.com/office/officeart/2005/8/layout/orgChart1"/>
    <dgm:cxn modelId="{6C03A043-D681-4463-B88D-DA8C73902E94}" type="presOf" srcId="{7876FF23-F10B-4CA8-8467-868683875E12}" destId="{8BB64205-2DD0-4C7E-9750-60FEA8CC0545}" srcOrd="1" destOrd="0" presId="urn:microsoft.com/office/officeart/2005/8/layout/orgChart1"/>
    <dgm:cxn modelId="{F51A63C4-E160-4266-AB98-E41B66431E3E}" type="presOf" srcId="{1358A215-6E2B-4EAC-8304-7CAD1DF87F53}" destId="{BB7BE79F-58CF-4804-A752-C2D5D32F703E}" srcOrd="1" destOrd="0" presId="urn:microsoft.com/office/officeart/2005/8/layout/orgChart1"/>
    <dgm:cxn modelId="{E1B27D04-7CD4-48C7-9543-3C1581889B07}" type="presOf" srcId="{DC22B7D5-7007-4FC9-BBE2-0B1D8E1A9010}" destId="{4F8FDFD8-A113-4C19-BFFE-F9F86115D57A}" srcOrd="0" destOrd="0" presId="urn:microsoft.com/office/officeart/2005/8/layout/orgChart1"/>
    <dgm:cxn modelId="{BE634484-D776-425E-9CDA-4034CDB56923}" type="presOf" srcId="{A23E3DD3-84C7-4F1A-A7EB-38BFC37D2455}" destId="{BB2208F1-49D2-4C2F-ABFD-B1FDB3878691}" srcOrd="1" destOrd="0" presId="urn:microsoft.com/office/officeart/2005/8/layout/orgChart1"/>
    <dgm:cxn modelId="{477B50EF-4AB1-40BC-BD0F-84E981A93FD1}" type="presOf" srcId="{DCFA9364-3696-416E-A72B-DB84F543065A}" destId="{8CD824ED-3289-474A-9B36-EA9920600FA4}" srcOrd="0" destOrd="0" presId="urn:microsoft.com/office/officeart/2005/8/layout/orgChart1"/>
    <dgm:cxn modelId="{0A2CDC1C-33D7-427D-991B-BE084A01C8CD}" type="presOf" srcId="{ADA03EA7-8AC2-4F4D-8064-4DA1627C775C}" destId="{9C2C15DC-E381-4CFC-A691-D7D90F08DBA6}" srcOrd="1" destOrd="0" presId="urn:microsoft.com/office/officeart/2005/8/layout/orgChart1"/>
    <dgm:cxn modelId="{702F885E-0197-4347-B299-4D4FFF66A359}" srcId="{DCFA9364-3696-416E-A72B-DB84F543065A}" destId="{7876FF23-F10B-4CA8-8467-868683875E12}" srcOrd="0" destOrd="0" parTransId="{92E265DE-FF2E-47CE-9550-714086EDAA41}" sibTransId="{00A3CD12-902F-4E3D-AA77-B2B93E002596}"/>
    <dgm:cxn modelId="{D8F7FDD9-74DB-4114-BED8-94C3C34A5BC3}" type="presOf" srcId="{AD83DB83-D803-4EC6-A0F4-E2957F43F0CF}" destId="{142542B0-E1F9-4EA2-B6CA-5B1B30595D65}" srcOrd="0" destOrd="0" presId="urn:microsoft.com/office/officeart/2005/8/layout/orgChart1"/>
    <dgm:cxn modelId="{063E0173-DB8C-444F-97DF-ECCFA81D072D}" type="presOf" srcId="{BD7BF20F-CF90-4343-9B85-CDA889B3002C}" destId="{E150E4B6-B9A5-4BAC-BBFC-61EB6361091E}" srcOrd="1" destOrd="0" presId="urn:microsoft.com/office/officeart/2005/8/layout/orgChart1"/>
    <dgm:cxn modelId="{1071CD8A-8EDF-4277-AEBB-E83ACA261F46}" type="presOf" srcId="{441267FB-F671-4CDA-A935-38DB662BEC19}" destId="{4CBFE0D8-3F1F-43EA-B140-6CA244E4CD57}" srcOrd="0" destOrd="0" presId="urn:microsoft.com/office/officeart/2005/8/layout/orgChart1"/>
    <dgm:cxn modelId="{E01A98B7-0CB6-4BBD-B05F-0CB02E2C726D}" type="presOf" srcId="{6498817C-9826-4FBA-BCEC-41614DC91838}" destId="{98C2F332-944C-4E18-B2F6-477E48AACA8A}" srcOrd="0" destOrd="0" presId="urn:microsoft.com/office/officeart/2005/8/layout/orgChart1"/>
    <dgm:cxn modelId="{A40506E2-A783-48AC-AB0D-AE4FC6865BEF}" type="presOf" srcId="{1358A215-6E2B-4EAC-8304-7CAD1DF87F53}" destId="{E8B9585C-9F8D-45C6-B91F-541B3C3A6415}" srcOrd="0" destOrd="0" presId="urn:microsoft.com/office/officeart/2005/8/layout/orgChart1"/>
    <dgm:cxn modelId="{C7DCDA39-2F2D-4CBD-8689-302EB3458E9F}" type="presOf" srcId="{F1BC6C77-EEB6-4431-8550-E844AFC0E5CE}" destId="{63850A11-5A2F-475D-8123-ED01093BA518}" srcOrd="0" destOrd="0" presId="urn:microsoft.com/office/officeart/2005/8/layout/orgChart1"/>
    <dgm:cxn modelId="{A1716B2A-52BC-47BA-9EEE-41963838139C}" type="presOf" srcId="{2EA33616-6C58-403A-899C-3B7D55F71B27}" destId="{EFD0803D-D0E7-4BD0-BD15-D56AA3DD3146}" srcOrd="1" destOrd="0" presId="urn:microsoft.com/office/officeart/2005/8/layout/orgChart1"/>
    <dgm:cxn modelId="{F50AFB26-97D1-4E80-9523-9A2FBCA16B98}" type="presOf" srcId="{0518F379-9B76-4D24-9528-ABF29A5CC0F7}" destId="{F49C7E02-ADF7-47A9-B251-A05DCA6DCBF0}" srcOrd="1" destOrd="0" presId="urn:microsoft.com/office/officeart/2005/8/layout/orgChart1"/>
    <dgm:cxn modelId="{B08132A7-3CE5-4FB1-963B-19BF2F68FE18}" type="presOf" srcId="{BD7BF20F-CF90-4343-9B85-CDA889B3002C}" destId="{3BEB44FF-3B5E-42FC-BDCC-734D7F6A2274}" srcOrd="0" destOrd="0" presId="urn:microsoft.com/office/officeart/2005/8/layout/orgChart1"/>
    <dgm:cxn modelId="{839705C1-C09B-4825-8848-88358136C603}" type="presOf" srcId="{DE416E60-CF12-4738-8056-F98A479FE49F}" destId="{9B5EC859-7248-4FBE-AAC0-34E59A4B5E3A}" srcOrd="0" destOrd="0" presId="urn:microsoft.com/office/officeart/2005/8/layout/orgChart1"/>
    <dgm:cxn modelId="{920D1252-1606-416A-B790-366020320E35}" srcId="{DCFA9364-3696-416E-A72B-DB84F543065A}" destId="{1358A215-6E2B-4EAC-8304-7CAD1DF87F53}" srcOrd="3" destOrd="0" parTransId="{527A4F67-6CAA-47A9-9CBB-7FC1DC3BA86D}" sibTransId="{38947703-8640-485A-96FD-FAB9922CD90C}"/>
    <dgm:cxn modelId="{9309A3EF-E62A-4305-B173-E0FA1B51C3CB}" type="presOf" srcId="{2EA33616-6C58-403A-899C-3B7D55F71B27}" destId="{6EC8FE8C-3EAF-4DCB-B78C-936D0F26F435}" srcOrd="0" destOrd="0" presId="urn:microsoft.com/office/officeart/2005/8/layout/orgChart1"/>
    <dgm:cxn modelId="{1F0071EB-9DD9-4238-8095-45A838B975F9}" type="presOf" srcId="{92E265DE-FF2E-47CE-9550-714086EDAA41}" destId="{A3FBA608-6229-45AA-A524-D5F846C55739}" srcOrd="0" destOrd="0" presId="urn:microsoft.com/office/officeart/2005/8/layout/orgChart1"/>
    <dgm:cxn modelId="{A7B4493F-953D-438C-BDCE-51D2B0EE92F0}" type="presOf" srcId="{EC0BD34E-5705-4F7C-B548-34B3ECDEAAAB}" destId="{2CDA0549-25F1-4EC9-997F-5DA07900ECA0}" srcOrd="1" destOrd="0" presId="urn:microsoft.com/office/officeart/2005/8/layout/orgChart1"/>
    <dgm:cxn modelId="{938004EA-BD84-4B47-A3FD-93D44C4B1BB4}" type="presOf" srcId="{BA884887-DAB9-40EF-B210-013F8580F0AC}" destId="{CD28EE2E-A8D3-49C1-9D0D-2FB5B18FD06C}" srcOrd="0" destOrd="0" presId="urn:microsoft.com/office/officeart/2005/8/layout/orgChart1"/>
    <dgm:cxn modelId="{8571C550-8676-4B89-B564-F0513A375322}" srcId="{DCFA9364-3696-416E-A72B-DB84F543065A}" destId="{DC22B7D5-7007-4FC9-BBE2-0B1D8E1A9010}" srcOrd="2" destOrd="0" parTransId="{6F7AC529-B6FE-468F-9E0B-F8E29693AECD}" sibTransId="{B488EE7B-C5BF-4B3B-9139-55D260D0E325}"/>
    <dgm:cxn modelId="{038F12A5-D9CD-42C5-B66A-ED59E9AA2BFC}" type="presOf" srcId="{DCFA9364-3696-416E-A72B-DB84F543065A}" destId="{B3B6C72B-A1F0-47C8-83E3-E7620DD26C17}" srcOrd="1" destOrd="0" presId="urn:microsoft.com/office/officeart/2005/8/layout/orgChart1"/>
    <dgm:cxn modelId="{E396C98E-F22F-46E7-BD12-EADA5BC5C5E6}" type="presOf" srcId="{7876FF23-F10B-4CA8-8467-868683875E12}" destId="{BAC34928-CB7C-46D0-911A-C342FF9156CE}" srcOrd="0" destOrd="0" presId="urn:microsoft.com/office/officeart/2005/8/layout/orgChart1"/>
    <dgm:cxn modelId="{98272939-6EB7-44C7-AD4D-4C03F6589210}" srcId="{2EA33616-6C58-403A-899C-3B7D55F71B27}" destId="{FF099EF7-321E-45BF-AED6-CB0900C8341A}" srcOrd="2" destOrd="0" parTransId="{77A2F5FD-58D1-4D68-BCF2-D7F56AB792AB}" sibTransId="{46290DE6-CD0C-4A93-A40F-C405E9AA9A19}"/>
    <dgm:cxn modelId="{09F4DAD2-2042-4FD3-8194-393D592D60AE}" srcId="{BD7BF20F-CF90-4343-9B85-CDA889B3002C}" destId="{DCFA9364-3696-416E-A72B-DB84F543065A}" srcOrd="0" destOrd="0" parTransId="{6C74815A-BB83-4C6B-A14F-2D1970648A99}" sibTransId="{CA6A7CA5-CD46-45EE-AE5A-54AADDA5E989}"/>
    <dgm:cxn modelId="{DB538BC6-0A18-4EC4-BBF4-43DE2407D435}" type="presOf" srcId="{6C74815A-BB83-4C6B-A14F-2D1970648A99}" destId="{5D5A1AF9-9358-48FD-B668-95FBAC3B2775}" srcOrd="0" destOrd="0" presId="urn:microsoft.com/office/officeart/2005/8/layout/orgChart1"/>
    <dgm:cxn modelId="{839DDAE4-9B5F-41D8-A5F8-8ED580513B86}" type="presParOf" srcId="{BE809DCD-C791-4D06-B74E-636465068ABF}" destId="{CBC44882-21AA-4C17-849C-D9C786CEEDB2}" srcOrd="0" destOrd="0" presId="urn:microsoft.com/office/officeart/2005/8/layout/orgChart1"/>
    <dgm:cxn modelId="{1F605859-5ED8-477A-9BC6-188C55A8AA97}" type="presParOf" srcId="{CBC44882-21AA-4C17-849C-D9C786CEEDB2}" destId="{D34B3118-2238-4881-A51D-D88F2B6A435D}" srcOrd="0" destOrd="0" presId="urn:microsoft.com/office/officeart/2005/8/layout/orgChart1"/>
    <dgm:cxn modelId="{E046014F-22A5-4046-B6A0-601FF00E5C05}" type="presParOf" srcId="{D34B3118-2238-4881-A51D-D88F2B6A435D}" destId="{6EC8FE8C-3EAF-4DCB-B78C-936D0F26F435}" srcOrd="0" destOrd="0" presId="urn:microsoft.com/office/officeart/2005/8/layout/orgChart1"/>
    <dgm:cxn modelId="{256A52F8-9DD3-47A3-9DFD-2D4043E73516}" type="presParOf" srcId="{D34B3118-2238-4881-A51D-D88F2B6A435D}" destId="{EFD0803D-D0E7-4BD0-BD15-D56AA3DD3146}" srcOrd="1" destOrd="0" presId="urn:microsoft.com/office/officeart/2005/8/layout/orgChart1"/>
    <dgm:cxn modelId="{904B5239-E006-4EB1-B937-E28D093D9AAA}" type="presParOf" srcId="{CBC44882-21AA-4C17-849C-D9C786CEEDB2}" destId="{76D3F05A-4157-40B3-A88D-439316AD0519}" srcOrd="1" destOrd="0" presId="urn:microsoft.com/office/officeart/2005/8/layout/orgChart1"/>
    <dgm:cxn modelId="{2F3347C3-4BA0-4772-9154-34D4D84297F8}" type="presParOf" srcId="{76D3F05A-4157-40B3-A88D-439316AD0519}" destId="{9B5EC859-7248-4FBE-AAC0-34E59A4B5E3A}" srcOrd="0" destOrd="0" presId="urn:microsoft.com/office/officeart/2005/8/layout/orgChart1"/>
    <dgm:cxn modelId="{FCFF062C-7C38-4D22-AB6B-1EAFA1A0FB34}" type="presParOf" srcId="{76D3F05A-4157-40B3-A88D-439316AD0519}" destId="{DABCF168-8197-4DA5-94C4-057CBDCE17AB}" srcOrd="1" destOrd="0" presId="urn:microsoft.com/office/officeart/2005/8/layout/orgChart1"/>
    <dgm:cxn modelId="{95EDA431-83D9-4E23-BB92-8CD124C4829C}" type="presParOf" srcId="{DABCF168-8197-4DA5-94C4-057CBDCE17AB}" destId="{C69B29FC-971D-497C-B303-CC11DC38A35E}" srcOrd="0" destOrd="0" presId="urn:microsoft.com/office/officeart/2005/8/layout/orgChart1"/>
    <dgm:cxn modelId="{A9705104-38FF-4229-935A-34F1C288551F}" type="presParOf" srcId="{C69B29FC-971D-497C-B303-CC11DC38A35E}" destId="{EB12E4D8-E7F1-4C62-B520-31141AFC5A55}" srcOrd="0" destOrd="0" presId="urn:microsoft.com/office/officeart/2005/8/layout/orgChart1"/>
    <dgm:cxn modelId="{F968F6E5-9EAB-4747-B3A2-31CACFB72E6D}" type="presParOf" srcId="{C69B29FC-971D-497C-B303-CC11DC38A35E}" destId="{F49C7E02-ADF7-47A9-B251-A05DCA6DCBF0}" srcOrd="1" destOrd="0" presId="urn:microsoft.com/office/officeart/2005/8/layout/orgChart1"/>
    <dgm:cxn modelId="{5DC03168-64D9-4309-BFFB-E370C7A25A24}" type="presParOf" srcId="{DABCF168-8197-4DA5-94C4-057CBDCE17AB}" destId="{7292F90E-15B3-447A-9832-737E5FD6DA66}" srcOrd="1" destOrd="0" presId="urn:microsoft.com/office/officeart/2005/8/layout/orgChart1"/>
    <dgm:cxn modelId="{275E9674-0AB5-45FA-B673-27A2C18B935E}" type="presParOf" srcId="{DABCF168-8197-4DA5-94C4-057CBDCE17AB}" destId="{0FF6E8A5-63F3-4681-8C4F-99EACC836F0B}" srcOrd="2" destOrd="0" presId="urn:microsoft.com/office/officeart/2005/8/layout/orgChart1"/>
    <dgm:cxn modelId="{5D217A90-745A-41B5-B12C-987308F66A88}" type="presParOf" srcId="{76D3F05A-4157-40B3-A88D-439316AD0519}" destId="{A6C9D3D6-9DCC-442E-B9AB-B5EA30D6E5EB}" srcOrd="2" destOrd="0" presId="urn:microsoft.com/office/officeart/2005/8/layout/orgChart1"/>
    <dgm:cxn modelId="{3BDDDAF4-9EBA-472F-8FA3-EE1FCA582B77}" type="presParOf" srcId="{76D3F05A-4157-40B3-A88D-439316AD0519}" destId="{33966EC2-6616-4A60-B935-C7D05ED6891D}" srcOrd="3" destOrd="0" presId="urn:microsoft.com/office/officeart/2005/8/layout/orgChart1"/>
    <dgm:cxn modelId="{D6DE34D9-F08E-4B8E-8EAF-9D8CF28CAAE4}" type="presParOf" srcId="{33966EC2-6616-4A60-B935-C7D05ED6891D}" destId="{ED400900-9E06-4805-AE88-90A4A95E42FD}" srcOrd="0" destOrd="0" presId="urn:microsoft.com/office/officeart/2005/8/layout/orgChart1"/>
    <dgm:cxn modelId="{7D62265E-F3B6-42CA-8378-9CAF09FD9E4D}" type="presParOf" srcId="{ED400900-9E06-4805-AE88-90A4A95E42FD}" destId="{5AFBDEEA-44F9-4D0A-B695-80C0193C9A5A}" srcOrd="0" destOrd="0" presId="urn:microsoft.com/office/officeart/2005/8/layout/orgChart1"/>
    <dgm:cxn modelId="{6F5BF70E-2515-449F-8ECA-06F3FE387A5D}" type="presParOf" srcId="{ED400900-9E06-4805-AE88-90A4A95E42FD}" destId="{1AE042DB-F9DB-41D6-B36B-767F795400BE}" srcOrd="1" destOrd="0" presId="urn:microsoft.com/office/officeart/2005/8/layout/orgChart1"/>
    <dgm:cxn modelId="{44B8DCD0-9C82-485A-B55C-528679B26EAE}" type="presParOf" srcId="{33966EC2-6616-4A60-B935-C7D05ED6891D}" destId="{CF14CA37-86BD-4AF1-9A80-425AA349A95D}" srcOrd="1" destOrd="0" presId="urn:microsoft.com/office/officeart/2005/8/layout/orgChart1"/>
    <dgm:cxn modelId="{C9570A0F-9040-4385-AEC8-7BCE18237D7D}" type="presParOf" srcId="{33966EC2-6616-4A60-B935-C7D05ED6891D}" destId="{37F9B0D2-46BD-49E0-B1C8-B282C2956D87}" srcOrd="2" destOrd="0" presId="urn:microsoft.com/office/officeart/2005/8/layout/orgChart1"/>
    <dgm:cxn modelId="{AED5B16D-495E-453C-93D4-33DD7D5DAF75}" type="presParOf" srcId="{76D3F05A-4157-40B3-A88D-439316AD0519}" destId="{7B37DF95-E484-4655-938F-CAE68494BDFD}" srcOrd="4" destOrd="0" presId="urn:microsoft.com/office/officeart/2005/8/layout/orgChart1"/>
    <dgm:cxn modelId="{43510C10-B60E-4DC0-AFAD-5F6AB7B14B1F}" type="presParOf" srcId="{76D3F05A-4157-40B3-A88D-439316AD0519}" destId="{76371C25-AFD4-4F33-B421-EB0F14B8F43A}" srcOrd="5" destOrd="0" presId="urn:microsoft.com/office/officeart/2005/8/layout/orgChart1"/>
    <dgm:cxn modelId="{45225C14-2103-4D68-A3C4-24BA64E389CF}" type="presParOf" srcId="{76371C25-AFD4-4F33-B421-EB0F14B8F43A}" destId="{36C1A4F3-50B6-4717-AC9B-326EAD388097}" srcOrd="0" destOrd="0" presId="urn:microsoft.com/office/officeart/2005/8/layout/orgChart1"/>
    <dgm:cxn modelId="{EFA81756-8FCA-4679-BC87-DB3550134057}" type="presParOf" srcId="{36C1A4F3-50B6-4717-AC9B-326EAD388097}" destId="{714D4D66-57CB-44E1-9470-6ECBE1235C2D}" srcOrd="0" destOrd="0" presId="urn:microsoft.com/office/officeart/2005/8/layout/orgChart1"/>
    <dgm:cxn modelId="{10F18B48-ACCE-4F6E-B11A-A5563D437331}" type="presParOf" srcId="{36C1A4F3-50B6-4717-AC9B-326EAD388097}" destId="{69DD91BF-AE08-4A50-85AD-0A6AF04AFB88}" srcOrd="1" destOrd="0" presId="urn:microsoft.com/office/officeart/2005/8/layout/orgChart1"/>
    <dgm:cxn modelId="{7E0E8E2A-8124-490D-AB66-90030D22DCAB}" type="presParOf" srcId="{76371C25-AFD4-4F33-B421-EB0F14B8F43A}" destId="{F5067E9F-CDDD-484A-A776-F2C9CE15B596}" srcOrd="1" destOrd="0" presId="urn:microsoft.com/office/officeart/2005/8/layout/orgChart1"/>
    <dgm:cxn modelId="{2E79CDF0-EEC7-479D-9CC1-B9B9CC5D7E2D}" type="presParOf" srcId="{76371C25-AFD4-4F33-B421-EB0F14B8F43A}" destId="{8D6D9E8D-D9DD-4303-8C74-4E298457F1EE}" srcOrd="2" destOrd="0" presId="urn:microsoft.com/office/officeart/2005/8/layout/orgChart1"/>
    <dgm:cxn modelId="{1BA33DA8-520A-4569-B9E2-1FDCC2948F5C}" type="presParOf" srcId="{76D3F05A-4157-40B3-A88D-439316AD0519}" destId="{BD96652F-2665-47BF-BB3E-E2EC355D9CE1}" srcOrd="6" destOrd="0" presId="urn:microsoft.com/office/officeart/2005/8/layout/orgChart1"/>
    <dgm:cxn modelId="{ECD2B261-D6C9-42AA-8DC6-DA902BCD0F00}" type="presParOf" srcId="{76D3F05A-4157-40B3-A88D-439316AD0519}" destId="{F47D0865-5A91-4C41-B14F-701835B28590}" srcOrd="7" destOrd="0" presId="urn:microsoft.com/office/officeart/2005/8/layout/orgChart1"/>
    <dgm:cxn modelId="{D4CB7684-F16E-4BB0-8C03-05D824552130}" type="presParOf" srcId="{F47D0865-5A91-4C41-B14F-701835B28590}" destId="{10210A00-EB79-4479-8D8D-B0B4F4B812BE}" srcOrd="0" destOrd="0" presId="urn:microsoft.com/office/officeart/2005/8/layout/orgChart1"/>
    <dgm:cxn modelId="{19A7E950-3651-4BC5-AE96-F1D9E598200E}" type="presParOf" srcId="{10210A00-EB79-4479-8D8D-B0B4F4B812BE}" destId="{3BEB44FF-3B5E-42FC-BDCC-734D7F6A2274}" srcOrd="0" destOrd="0" presId="urn:microsoft.com/office/officeart/2005/8/layout/orgChart1"/>
    <dgm:cxn modelId="{D75F109D-7F8C-4851-B9C8-50E48B5133B7}" type="presParOf" srcId="{10210A00-EB79-4479-8D8D-B0B4F4B812BE}" destId="{E150E4B6-B9A5-4BAC-BBFC-61EB6361091E}" srcOrd="1" destOrd="0" presId="urn:microsoft.com/office/officeart/2005/8/layout/orgChart1"/>
    <dgm:cxn modelId="{54E70E7B-5FB2-4CF3-8D4B-F642DB5C5F34}" type="presParOf" srcId="{F47D0865-5A91-4C41-B14F-701835B28590}" destId="{BB2C8C54-396C-447D-8847-B155D85552CB}" srcOrd="1" destOrd="0" presId="urn:microsoft.com/office/officeart/2005/8/layout/orgChart1"/>
    <dgm:cxn modelId="{B405274B-E1F9-4D91-B86E-0C778EADFE33}" type="presParOf" srcId="{F47D0865-5A91-4C41-B14F-701835B28590}" destId="{17E47251-7D03-402D-BE63-824639AB0472}" srcOrd="2" destOrd="0" presId="urn:microsoft.com/office/officeart/2005/8/layout/orgChart1"/>
    <dgm:cxn modelId="{CB5909D7-3D3C-42EE-81AD-C28ED4317449}" type="presParOf" srcId="{17E47251-7D03-402D-BE63-824639AB0472}" destId="{5D5A1AF9-9358-48FD-B668-95FBAC3B2775}" srcOrd="0" destOrd="0" presId="urn:microsoft.com/office/officeart/2005/8/layout/orgChart1"/>
    <dgm:cxn modelId="{E5C429E8-7061-4937-8134-F892B8738FFC}" type="presParOf" srcId="{17E47251-7D03-402D-BE63-824639AB0472}" destId="{3B54E6F5-A054-4D3E-AD3C-F5A949835CD9}" srcOrd="1" destOrd="0" presId="urn:microsoft.com/office/officeart/2005/8/layout/orgChart1"/>
    <dgm:cxn modelId="{8FE8B5E9-E2DD-4397-88EC-1373BD295A3E}" type="presParOf" srcId="{3B54E6F5-A054-4D3E-AD3C-F5A949835CD9}" destId="{E748CA69-C1C5-4E51-BE5E-35B9A96BD0BA}" srcOrd="0" destOrd="0" presId="urn:microsoft.com/office/officeart/2005/8/layout/orgChart1"/>
    <dgm:cxn modelId="{F5704D24-B5D5-447D-828B-CA3BD42EE212}" type="presParOf" srcId="{E748CA69-C1C5-4E51-BE5E-35B9A96BD0BA}" destId="{8CD824ED-3289-474A-9B36-EA9920600FA4}" srcOrd="0" destOrd="0" presId="urn:microsoft.com/office/officeart/2005/8/layout/orgChart1"/>
    <dgm:cxn modelId="{E58CFEBF-41BB-4F14-9920-97B3E1650BF6}" type="presParOf" srcId="{E748CA69-C1C5-4E51-BE5E-35B9A96BD0BA}" destId="{B3B6C72B-A1F0-47C8-83E3-E7620DD26C17}" srcOrd="1" destOrd="0" presId="urn:microsoft.com/office/officeart/2005/8/layout/orgChart1"/>
    <dgm:cxn modelId="{4680853D-D72A-48D8-BBDD-240B38D9FBC4}" type="presParOf" srcId="{3B54E6F5-A054-4D3E-AD3C-F5A949835CD9}" destId="{6F92DABA-1DA2-4C87-872F-4C687413AB37}" srcOrd="1" destOrd="0" presId="urn:microsoft.com/office/officeart/2005/8/layout/orgChart1"/>
    <dgm:cxn modelId="{D5018797-6761-4392-9C7E-02048643453F}" type="presParOf" srcId="{6F92DABA-1DA2-4C87-872F-4C687413AB37}" destId="{A3FBA608-6229-45AA-A524-D5F846C55739}" srcOrd="0" destOrd="0" presId="urn:microsoft.com/office/officeart/2005/8/layout/orgChart1"/>
    <dgm:cxn modelId="{535A2AE2-8FE7-47C5-AB06-B43A4776F288}" type="presParOf" srcId="{6F92DABA-1DA2-4C87-872F-4C687413AB37}" destId="{59F8BCDD-F11D-49A9-B4FC-94FE3AF09DB3}" srcOrd="1" destOrd="0" presId="urn:microsoft.com/office/officeart/2005/8/layout/orgChart1"/>
    <dgm:cxn modelId="{6F9D49B9-38E3-44A5-B305-230043C8E981}" type="presParOf" srcId="{59F8BCDD-F11D-49A9-B4FC-94FE3AF09DB3}" destId="{2F85481A-D46C-4FD4-94E2-D1127449C154}" srcOrd="0" destOrd="0" presId="urn:microsoft.com/office/officeart/2005/8/layout/orgChart1"/>
    <dgm:cxn modelId="{26A4694D-3D01-4528-94BE-1FA96075AA01}" type="presParOf" srcId="{2F85481A-D46C-4FD4-94E2-D1127449C154}" destId="{BAC34928-CB7C-46D0-911A-C342FF9156CE}" srcOrd="0" destOrd="0" presId="urn:microsoft.com/office/officeart/2005/8/layout/orgChart1"/>
    <dgm:cxn modelId="{80F9A7FC-B569-47F1-9C6E-6F915B7C8A20}" type="presParOf" srcId="{2F85481A-D46C-4FD4-94E2-D1127449C154}" destId="{8BB64205-2DD0-4C7E-9750-60FEA8CC0545}" srcOrd="1" destOrd="0" presId="urn:microsoft.com/office/officeart/2005/8/layout/orgChart1"/>
    <dgm:cxn modelId="{EA00C4AA-E133-443C-AEBF-EC3BB4223213}" type="presParOf" srcId="{59F8BCDD-F11D-49A9-B4FC-94FE3AF09DB3}" destId="{F0880C36-694A-4981-9040-E5FD82CD242D}" srcOrd="1" destOrd="0" presId="urn:microsoft.com/office/officeart/2005/8/layout/orgChart1"/>
    <dgm:cxn modelId="{87CCE038-C8DA-4C28-A7D7-95CDCAC1B0D3}" type="presParOf" srcId="{59F8BCDD-F11D-49A9-B4FC-94FE3AF09DB3}" destId="{6B7D2BEF-1C71-446F-B2C9-0B73EED8A690}" srcOrd="2" destOrd="0" presId="urn:microsoft.com/office/officeart/2005/8/layout/orgChart1"/>
    <dgm:cxn modelId="{0BD55F60-19E4-4E35-ABE6-E06AF18D0CC1}" type="presParOf" srcId="{6F92DABA-1DA2-4C87-872F-4C687413AB37}" destId="{142542B0-E1F9-4EA2-B6CA-5B1B30595D65}" srcOrd="2" destOrd="0" presId="urn:microsoft.com/office/officeart/2005/8/layout/orgChart1"/>
    <dgm:cxn modelId="{3A266D23-588A-4BC2-8982-15CED4D1A077}" type="presParOf" srcId="{6F92DABA-1DA2-4C87-872F-4C687413AB37}" destId="{965597AA-7E64-4249-8FFB-1D9267B81437}" srcOrd="3" destOrd="0" presId="urn:microsoft.com/office/officeart/2005/8/layout/orgChart1"/>
    <dgm:cxn modelId="{C1655628-1522-48D6-8FC3-C3F32F0DE627}" type="presParOf" srcId="{965597AA-7E64-4249-8FFB-1D9267B81437}" destId="{505DA133-B899-40E6-9F0B-E2A73018DB23}" srcOrd="0" destOrd="0" presId="urn:microsoft.com/office/officeart/2005/8/layout/orgChart1"/>
    <dgm:cxn modelId="{6A746847-DFA3-4E52-8537-9DFF88C65447}" type="presParOf" srcId="{505DA133-B899-40E6-9F0B-E2A73018DB23}" destId="{0181294E-6202-471F-9779-96E073D13C09}" srcOrd="0" destOrd="0" presId="urn:microsoft.com/office/officeart/2005/8/layout/orgChart1"/>
    <dgm:cxn modelId="{BC071692-8115-4A18-B847-323FF090DB54}" type="presParOf" srcId="{505DA133-B899-40E6-9F0B-E2A73018DB23}" destId="{9A8A96EB-615B-4545-8C59-D9174C04EBE7}" srcOrd="1" destOrd="0" presId="urn:microsoft.com/office/officeart/2005/8/layout/orgChart1"/>
    <dgm:cxn modelId="{A865D22F-B4FE-4C01-9ED7-B95643B179FA}" type="presParOf" srcId="{965597AA-7E64-4249-8FFB-1D9267B81437}" destId="{A8D6B702-75BA-49CE-B76B-18BD20F215B3}" srcOrd="1" destOrd="0" presId="urn:microsoft.com/office/officeart/2005/8/layout/orgChart1"/>
    <dgm:cxn modelId="{DBE2A115-2A34-4AFE-A86C-18D85AA42B27}" type="presParOf" srcId="{965597AA-7E64-4249-8FFB-1D9267B81437}" destId="{C7CFECE1-40BE-405D-AFEC-616408432E68}" srcOrd="2" destOrd="0" presId="urn:microsoft.com/office/officeart/2005/8/layout/orgChart1"/>
    <dgm:cxn modelId="{964C904C-DDBD-410B-A29C-0BAFE0291A32}" type="presParOf" srcId="{C7CFECE1-40BE-405D-AFEC-616408432E68}" destId="{DD8F6CA0-A329-45EB-BC51-3AAD366170BE}" srcOrd="0" destOrd="0" presId="urn:microsoft.com/office/officeart/2005/8/layout/orgChart1"/>
    <dgm:cxn modelId="{7C131C5C-6A7B-452E-9A66-AF0E2F658369}" type="presParOf" srcId="{C7CFECE1-40BE-405D-AFEC-616408432E68}" destId="{D28774DB-47AA-4D2A-B0E9-D2BEDE8D2C3B}" srcOrd="1" destOrd="0" presId="urn:microsoft.com/office/officeart/2005/8/layout/orgChart1"/>
    <dgm:cxn modelId="{BF6D13AD-1861-4C57-9B5E-0FE55BE2D424}" type="presParOf" srcId="{D28774DB-47AA-4D2A-B0E9-D2BEDE8D2C3B}" destId="{51A1691E-C8BF-4209-8129-CCA748BB9690}" srcOrd="0" destOrd="0" presId="urn:microsoft.com/office/officeart/2005/8/layout/orgChart1"/>
    <dgm:cxn modelId="{7F067898-6948-448F-934A-71E3C47788C1}" type="presParOf" srcId="{51A1691E-C8BF-4209-8129-CCA748BB9690}" destId="{9672E14E-3409-447B-9D12-5C48093FC75C}" srcOrd="0" destOrd="0" presId="urn:microsoft.com/office/officeart/2005/8/layout/orgChart1"/>
    <dgm:cxn modelId="{9D0E0EB4-12A9-4EA1-BED7-D550323C4278}" type="presParOf" srcId="{51A1691E-C8BF-4209-8129-CCA748BB9690}" destId="{2CDA0549-25F1-4EC9-997F-5DA07900ECA0}" srcOrd="1" destOrd="0" presId="urn:microsoft.com/office/officeart/2005/8/layout/orgChart1"/>
    <dgm:cxn modelId="{6BC480D4-4395-4540-9658-99E1473E3CEF}" type="presParOf" srcId="{D28774DB-47AA-4D2A-B0E9-D2BEDE8D2C3B}" destId="{69978BBE-D122-4BDF-88E1-9DD9CC10BAED}" srcOrd="1" destOrd="0" presId="urn:microsoft.com/office/officeart/2005/8/layout/orgChart1"/>
    <dgm:cxn modelId="{DDEC85D3-373C-4011-B73D-59631CEB7DC4}" type="presParOf" srcId="{D28774DB-47AA-4D2A-B0E9-D2BEDE8D2C3B}" destId="{C0A88519-8192-43BB-8E6B-CB27F1ADF62D}" srcOrd="2" destOrd="0" presId="urn:microsoft.com/office/officeart/2005/8/layout/orgChart1"/>
    <dgm:cxn modelId="{89060496-243C-41C1-8BC3-CB9A0B6C5572}" type="presParOf" srcId="{6F92DABA-1DA2-4C87-872F-4C687413AB37}" destId="{720F38BB-2E22-40EC-9349-DAB90A570EEE}" srcOrd="4" destOrd="0" presId="urn:microsoft.com/office/officeart/2005/8/layout/orgChart1"/>
    <dgm:cxn modelId="{860E5F73-7C7B-4411-90B6-8758A71C9DA9}" type="presParOf" srcId="{6F92DABA-1DA2-4C87-872F-4C687413AB37}" destId="{8B8C5A35-A684-43E2-B341-C2E67C6EDB2D}" srcOrd="5" destOrd="0" presId="urn:microsoft.com/office/officeart/2005/8/layout/orgChart1"/>
    <dgm:cxn modelId="{D3E5ADB0-4BEA-4E37-BDC9-516F72588B13}" type="presParOf" srcId="{8B8C5A35-A684-43E2-B341-C2E67C6EDB2D}" destId="{9BD8F1CA-BD57-4CE2-B32D-902519BFCCA3}" srcOrd="0" destOrd="0" presId="urn:microsoft.com/office/officeart/2005/8/layout/orgChart1"/>
    <dgm:cxn modelId="{A9432BED-227F-4E68-BD8F-F3BB96986880}" type="presParOf" srcId="{9BD8F1CA-BD57-4CE2-B32D-902519BFCCA3}" destId="{4F8FDFD8-A113-4C19-BFFE-F9F86115D57A}" srcOrd="0" destOrd="0" presId="urn:microsoft.com/office/officeart/2005/8/layout/orgChart1"/>
    <dgm:cxn modelId="{12644658-47D8-437C-96AD-B8AC9A26E71F}" type="presParOf" srcId="{9BD8F1CA-BD57-4CE2-B32D-902519BFCCA3}" destId="{53E71FF9-9F6F-4101-877F-788B31C856D8}" srcOrd="1" destOrd="0" presId="urn:microsoft.com/office/officeart/2005/8/layout/orgChart1"/>
    <dgm:cxn modelId="{8F9B3623-A45C-4243-93FD-B5DC6775C507}" type="presParOf" srcId="{8B8C5A35-A684-43E2-B341-C2E67C6EDB2D}" destId="{F844B677-0AFE-4551-A346-DAB918040280}" srcOrd="1" destOrd="0" presId="urn:microsoft.com/office/officeart/2005/8/layout/orgChart1"/>
    <dgm:cxn modelId="{81A120F0-AA62-4805-AFF9-BDF952CDF2BF}" type="presParOf" srcId="{8B8C5A35-A684-43E2-B341-C2E67C6EDB2D}" destId="{247F8CC3-134F-4A85-8136-495196D087B1}" srcOrd="2" destOrd="0" presId="urn:microsoft.com/office/officeart/2005/8/layout/orgChart1"/>
    <dgm:cxn modelId="{7196709C-167D-4BA2-A75E-5747D458DB86}" type="presParOf" srcId="{6F92DABA-1DA2-4C87-872F-4C687413AB37}" destId="{4566B415-34F1-4ACF-AB9B-5D9B721E4900}" srcOrd="6" destOrd="0" presId="urn:microsoft.com/office/officeart/2005/8/layout/orgChart1"/>
    <dgm:cxn modelId="{B513F41F-8CED-4449-9F5D-BF13CE9B9D8C}" type="presParOf" srcId="{6F92DABA-1DA2-4C87-872F-4C687413AB37}" destId="{F026705D-5ADA-4EC2-9C89-ADE1FC13CC9B}" srcOrd="7" destOrd="0" presId="urn:microsoft.com/office/officeart/2005/8/layout/orgChart1"/>
    <dgm:cxn modelId="{1ECBBABA-C318-4319-B8D2-9F8F75CEBD1E}" type="presParOf" srcId="{F026705D-5ADA-4EC2-9C89-ADE1FC13CC9B}" destId="{88CB2902-A2F7-43F2-B3B5-2EA1E9A9C236}" srcOrd="0" destOrd="0" presId="urn:microsoft.com/office/officeart/2005/8/layout/orgChart1"/>
    <dgm:cxn modelId="{FF60CF12-B99D-4E8F-9F12-787ECEAD5EC9}" type="presParOf" srcId="{88CB2902-A2F7-43F2-B3B5-2EA1E9A9C236}" destId="{E8B9585C-9F8D-45C6-B91F-541B3C3A6415}" srcOrd="0" destOrd="0" presId="urn:microsoft.com/office/officeart/2005/8/layout/orgChart1"/>
    <dgm:cxn modelId="{E9449AEE-4FC7-44ED-83A2-F12AEC68BCF7}" type="presParOf" srcId="{88CB2902-A2F7-43F2-B3B5-2EA1E9A9C236}" destId="{BB7BE79F-58CF-4804-A752-C2D5D32F703E}" srcOrd="1" destOrd="0" presId="urn:microsoft.com/office/officeart/2005/8/layout/orgChart1"/>
    <dgm:cxn modelId="{F3EA9642-A1A3-4D7C-9487-B1F9E33F5012}" type="presParOf" srcId="{F026705D-5ADA-4EC2-9C89-ADE1FC13CC9B}" destId="{5729A671-3822-499E-8F15-84E5A86E80EA}" srcOrd="1" destOrd="0" presId="urn:microsoft.com/office/officeart/2005/8/layout/orgChart1"/>
    <dgm:cxn modelId="{0DD04F9E-FE73-4AA2-A081-C93BF10D22AB}" type="presParOf" srcId="{F026705D-5ADA-4EC2-9C89-ADE1FC13CC9B}" destId="{6755B4A0-F301-4242-8EBE-944ACE919B48}" srcOrd="2" destOrd="0" presId="urn:microsoft.com/office/officeart/2005/8/layout/orgChart1"/>
    <dgm:cxn modelId="{471E541B-4CF0-4911-AF7C-CF655E589B17}" type="presParOf" srcId="{3B54E6F5-A054-4D3E-AD3C-F5A949835CD9}" destId="{74F0DB2A-F633-4CD8-9F97-19C65D741976}" srcOrd="2" destOrd="0" presId="urn:microsoft.com/office/officeart/2005/8/layout/orgChart1"/>
    <dgm:cxn modelId="{DCEDFBC6-8BF0-46A2-8A49-03AB7F0858B8}" type="presParOf" srcId="{76D3F05A-4157-40B3-A88D-439316AD0519}" destId="{4CBFE0D8-3F1F-43EA-B140-6CA244E4CD57}" srcOrd="8" destOrd="0" presId="urn:microsoft.com/office/officeart/2005/8/layout/orgChart1"/>
    <dgm:cxn modelId="{59C97A10-FA92-42C9-B569-11836002E117}" type="presParOf" srcId="{76D3F05A-4157-40B3-A88D-439316AD0519}" destId="{35082C41-A70D-44A3-BA44-07AE28FCA15F}" srcOrd="9" destOrd="0" presId="urn:microsoft.com/office/officeart/2005/8/layout/orgChart1"/>
    <dgm:cxn modelId="{8218BF12-E8E0-4695-A368-053CB829402C}" type="presParOf" srcId="{35082C41-A70D-44A3-BA44-07AE28FCA15F}" destId="{E7A3E4B1-5597-461F-8027-C43DE91EBEBC}" srcOrd="0" destOrd="0" presId="urn:microsoft.com/office/officeart/2005/8/layout/orgChart1"/>
    <dgm:cxn modelId="{90172518-EFFF-4625-908D-49583A30D75E}" type="presParOf" srcId="{E7A3E4B1-5597-461F-8027-C43DE91EBEBC}" destId="{CD28EE2E-A8D3-49C1-9D0D-2FB5B18FD06C}" srcOrd="0" destOrd="0" presId="urn:microsoft.com/office/officeart/2005/8/layout/orgChart1"/>
    <dgm:cxn modelId="{EC667507-8B5B-4BC1-B24B-062FED71F516}" type="presParOf" srcId="{E7A3E4B1-5597-461F-8027-C43DE91EBEBC}" destId="{5D2457A3-228A-410C-BB8F-3F21E6A1BF73}" srcOrd="1" destOrd="0" presId="urn:microsoft.com/office/officeart/2005/8/layout/orgChart1"/>
    <dgm:cxn modelId="{633FED36-F756-488C-AC6F-0FE2B5D3DF9B}" type="presParOf" srcId="{35082C41-A70D-44A3-BA44-07AE28FCA15F}" destId="{6FF2B284-1FE2-4F97-8342-B81C07D39CF6}" srcOrd="1" destOrd="0" presId="urn:microsoft.com/office/officeart/2005/8/layout/orgChart1"/>
    <dgm:cxn modelId="{2D2B02ED-7824-49BC-AEB7-F4EE07F9368E}" type="presParOf" srcId="{35082C41-A70D-44A3-BA44-07AE28FCA15F}" destId="{ACBA8EB0-066B-43CB-B2D3-CED3139FB488}" srcOrd="2" destOrd="0" presId="urn:microsoft.com/office/officeart/2005/8/layout/orgChart1"/>
    <dgm:cxn modelId="{831BECC0-37F9-4898-B43D-1844E1D00551}" type="presParOf" srcId="{76D3F05A-4157-40B3-A88D-439316AD0519}" destId="{98C2F332-944C-4E18-B2F6-477E48AACA8A}" srcOrd="10" destOrd="0" presId="urn:microsoft.com/office/officeart/2005/8/layout/orgChart1"/>
    <dgm:cxn modelId="{77CE51D1-78FD-4F6D-858C-BD5B0DF5ABD4}" type="presParOf" srcId="{76D3F05A-4157-40B3-A88D-439316AD0519}" destId="{1E264C80-A66B-4712-93FE-7B56CCA56991}" srcOrd="11" destOrd="0" presId="urn:microsoft.com/office/officeart/2005/8/layout/orgChart1"/>
    <dgm:cxn modelId="{3F4C447F-46B9-4ACD-94A6-E3CF68AEA0A4}" type="presParOf" srcId="{1E264C80-A66B-4712-93FE-7B56CCA56991}" destId="{F9670B42-9B5D-489A-B619-F4C093577FA6}" srcOrd="0" destOrd="0" presId="urn:microsoft.com/office/officeart/2005/8/layout/orgChart1"/>
    <dgm:cxn modelId="{CCFF278A-3276-45FE-93F1-BB921FE3F199}" type="presParOf" srcId="{F9670B42-9B5D-489A-B619-F4C093577FA6}" destId="{656D84FE-6DC9-4D63-AC76-2776179517B6}" srcOrd="0" destOrd="0" presId="urn:microsoft.com/office/officeart/2005/8/layout/orgChart1"/>
    <dgm:cxn modelId="{7F69870A-B2ED-4AD7-B99D-C2B6CBA733E3}" type="presParOf" srcId="{F9670B42-9B5D-489A-B619-F4C093577FA6}" destId="{BB2208F1-49D2-4C2F-ABFD-B1FDB3878691}" srcOrd="1" destOrd="0" presId="urn:microsoft.com/office/officeart/2005/8/layout/orgChart1"/>
    <dgm:cxn modelId="{D3B42A51-8606-4C79-9524-C91B7CAD5C0E}" type="presParOf" srcId="{1E264C80-A66B-4712-93FE-7B56CCA56991}" destId="{62DCF4A7-AA59-44E6-BCAE-7803230413D9}" srcOrd="1" destOrd="0" presId="urn:microsoft.com/office/officeart/2005/8/layout/orgChart1"/>
    <dgm:cxn modelId="{270458BE-6691-40C0-9632-D00730171A0A}" type="presParOf" srcId="{1E264C80-A66B-4712-93FE-7B56CCA56991}" destId="{5E42FBEB-1499-43B9-AE16-12C50BAD8CBB}" srcOrd="2" destOrd="0" presId="urn:microsoft.com/office/officeart/2005/8/layout/orgChart1"/>
    <dgm:cxn modelId="{7B1650CA-F0F4-4352-BA48-48B25E589211}" type="presParOf" srcId="{76D3F05A-4157-40B3-A88D-439316AD0519}" destId="{63850A11-5A2F-475D-8123-ED01093BA518}" srcOrd="12" destOrd="0" presId="urn:microsoft.com/office/officeart/2005/8/layout/orgChart1"/>
    <dgm:cxn modelId="{C8BD7DE2-FDCA-42B6-AD2E-6AF79811B4E1}" type="presParOf" srcId="{76D3F05A-4157-40B3-A88D-439316AD0519}" destId="{785DE12F-A084-46C0-A591-AE99B4794D83}" srcOrd="13" destOrd="0" presId="urn:microsoft.com/office/officeart/2005/8/layout/orgChart1"/>
    <dgm:cxn modelId="{13F6B298-DC1A-4FEE-BEB2-47CE563B90BA}" type="presParOf" srcId="{785DE12F-A084-46C0-A591-AE99B4794D83}" destId="{D7206A7F-3D11-43DB-91E8-4DD146461E50}" srcOrd="0" destOrd="0" presId="urn:microsoft.com/office/officeart/2005/8/layout/orgChart1"/>
    <dgm:cxn modelId="{8EE912CE-03D3-4BB1-BC17-7E738E0E2DE6}" type="presParOf" srcId="{D7206A7F-3D11-43DB-91E8-4DD146461E50}" destId="{E051BA23-5543-4688-A680-EE7E34C23515}" srcOrd="0" destOrd="0" presId="urn:microsoft.com/office/officeart/2005/8/layout/orgChart1"/>
    <dgm:cxn modelId="{B0BF5407-B0DE-4941-A8C9-A9D5A1F7BC13}" type="presParOf" srcId="{D7206A7F-3D11-43DB-91E8-4DD146461E50}" destId="{9C2C15DC-E381-4CFC-A691-D7D90F08DBA6}" srcOrd="1" destOrd="0" presId="urn:microsoft.com/office/officeart/2005/8/layout/orgChart1"/>
    <dgm:cxn modelId="{52E4BDC2-7580-4D7C-BC0F-EF4F20A1E8D1}" type="presParOf" srcId="{785DE12F-A084-46C0-A591-AE99B4794D83}" destId="{32253626-C260-4F3B-998A-780B6D45859A}" srcOrd="1" destOrd="0" presId="urn:microsoft.com/office/officeart/2005/8/layout/orgChart1"/>
    <dgm:cxn modelId="{AB980829-7A4D-4050-B1C0-97101C604A25}" type="presParOf" srcId="{785DE12F-A084-46C0-A591-AE99B4794D83}" destId="{2D2DB52C-FEE8-4CD5-A04F-FD16612F262A}" srcOrd="2" destOrd="0" presId="urn:microsoft.com/office/officeart/2005/8/layout/orgChart1"/>
    <dgm:cxn modelId="{82960F49-ABAE-4099-88F3-BC8FB1328289}" type="presParOf" srcId="{CBC44882-21AA-4C17-849C-D9C786CEEDB2}" destId="{EA281039-C4FE-49BC-B3AA-ED7A04EBF1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50A11-5A2F-475D-8123-ED01093BA518}">
      <dsp:nvSpPr>
        <dsp:cNvPr id="0" name=""/>
        <dsp:cNvSpPr/>
      </dsp:nvSpPr>
      <dsp:spPr>
        <a:xfrm>
          <a:off x="5407545" y="562916"/>
          <a:ext cx="4075871" cy="23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7"/>
              </a:lnTo>
              <a:lnTo>
                <a:pt x="4075871" y="117897"/>
              </a:lnTo>
              <a:lnTo>
                <a:pt x="4075871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F332-944C-4E18-B2F6-477E48AACA8A}">
      <dsp:nvSpPr>
        <dsp:cNvPr id="0" name=""/>
        <dsp:cNvSpPr/>
      </dsp:nvSpPr>
      <dsp:spPr>
        <a:xfrm>
          <a:off x="5407545" y="562916"/>
          <a:ext cx="2717247" cy="23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7"/>
              </a:lnTo>
              <a:lnTo>
                <a:pt x="2717247" y="117897"/>
              </a:lnTo>
              <a:lnTo>
                <a:pt x="2717247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FE0D8-3F1F-43EA-B140-6CA244E4CD57}">
      <dsp:nvSpPr>
        <dsp:cNvPr id="0" name=""/>
        <dsp:cNvSpPr/>
      </dsp:nvSpPr>
      <dsp:spPr>
        <a:xfrm>
          <a:off x="5407545" y="562916"/>
          <a:ext cx="1358623" cy="200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14"/>
              </a:lnTo>
              <a:lnTo>
                <a:pt x="1358623" y="82814"/>
              </a:lnTo>
              <a:lnTo>
                <a:pt x="1358623" y="20071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6B415-34F1-4ACF-AB9B-5D9B721E4900}">
      <dsp:nvSpPr>
        <dsp:cNvPr id="0" name=""/>
        <dsp:cNvSpPr/>
      </dsp:nvSpPr>
      <dsp:spPr>
        <a:xfrm>
          <a:off x="2690297" y="2157334"/>
          <a:ext cx="2037935" cy="23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7"/>
              </a:lnTo>
              <a:lnTo>
                <a:pt x="2037935" y="117897"/>
              </a:lnTo>
              <a:lnTo>
                <a:pt x="2037935" y="23579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F38BB-2E22-40EC-9349-DAB90A570EEE}">
      <dsp:nvSpPr>
        <dsp:cNvPr id="0" name=""/>
        <dsp:cNvSpPr/>
      </dsp:nvSpPr>
      <dsp:spPr>
        <a:xfrm>
          <a:off x="2690297" y="2157334"/>
          <a:ext cx="679311" cy="235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97"/>
              </a:lnTo>
              <a:lnTo>
                <a:pt x="679311" y="117897"/>
              </a:lnTo>
              <a:lnTo>
                <a:pt x="679311" y="23579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F6CA0-A329-45EB-BC51-3AAD366170BE}">
      <dsp:nvSpPr>
        <dsp:cNvPr id="0" name=""/>
        <dsp:cNvSpPr/>
      </dsp:nvSpPr>
      <dsp:spPr>
        <a:xfrm>
          <a:off x="1893089" y="2954543"/>
          <a:ext cx="117897" cy="516501"/>
        </a:xfrm>
        <a:custGeom>
          <a:avLst/>
          <a:gdLst/>
          <a:ahLst/>
          <a:cxnLst/>
          <a:rect l="0" t="0" r="0" b="0"/>
          <a:pathLst>
            <a:path>
              <a:moveTo>
                <a:pt x="117897" y="0"/>
              </a:moveTo>
              <a:lnTo>
                <a:pt x="117897" y="516501"/>
              </a:lnTo>
              <a:lnTo>
                <a:pt x="0" y="51650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542B0-E1F9-4EA2-B6CA-5B1B30595D65}">
      <dsp:nvSpPr>
        <dsp:cNvPr id="0" name=""/>
        <dsp:cNvSpPr/>
      </dsp:nvSpPr>
      <dsp:spPr>
        <a:xfrm>
          <a:off x="2010986" y="2157334"/>
          <a:ext cx="679311" cy="235794"/>
        </a:xfrm>
        <a:custGeom>
          <a:avLst/>
          <a:gdLst/>
          <a:ahLst/>
          <a:cxnLst/>
          <a:rect l="0" t="0" r="0" b="0"/>
          <a:pathLst>
            <a:path>
              <a:moveTo>
                <a:pt x="679311" y="0"/>
              </a:moveTo>
              <a:lnTo>
                <a:pt x="679311" y="117897"/>
              </a:lnTo>
              <a:lnTo>
                <a:pt x="0" y="117897"/>
              </a:lnTo>
              <a:lnTo>
                <a:pt x="0" y="23579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BA608-6229-45AA-A524-D5F846C55739}">
      <dsp:nvSpPr>
        <dsp:cNvPr id="0" name=""/>
        <dsp:cNvSpPr/>
      </dsp:nvSpPr>
      <dsp:spPr>
        <a:xfrm>
          <a:off x="652362" y="2157334"/>
          <a:ext cx="2037935" cy="235794"/>
        </a:xfrm>
        <a:custGeom>
          <a:avLst/>
          <a:gdLst/>
          <a:ahLst/>
          <a:cxnLst/>
          <a:rect l="0" t="0" r="0" b="0"/>
          <a:pathLst>
            <a:path>
              <a:moveTo>
                <a:pt x="2037935" y="0"/>
              </a:moveTo>
              <a:lnTo>
                <a:pt x="2037935" y="117897"/>
              </a:lnTo>
              <a:lnTo>
                <a:pt x="0" y="117897"/>
              </a:lnTo>
              <a:lnTo>
                <a:pt x="0" y="23579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A1AF9-9358-48FD-B668-95FBAC3B2775}">
      <dsp:nvSpPr>
        <dsp:cNvPr id="0" name=""/>
        <dsp:cNvSpPr/>
      </dsp:nvSpPr>
      <dsp:spPr>
        <a:xfrm>
          <a:off x="3251712" y="1360125"/>
          <a:ext cx="2155832" cy="516501"/>
        </a:xfrm>
        <a:custGeom>
          <a:avLst/>
          <a:gdLst/>
          <a:ahLst/>
          <a:cxnLst/>
          <a:rect l="0" t="0" r="0" b="0"/>
          <a:pathLst>
            <a:path>
              <a:moveTo>
                <a:pt x="2155832" y="0"/>
              </a:moveTo>
              <a:lnTo>
                <a:pt x="2155832" y="516501"/>
              </a:lnTo>
              <a:lnTo>
                <a:pt x="0" y="516501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652F-2665-47BF-BB3E-E2EC355D9CE1}">
      <dsp:nvSpPr>
        <dsp:cNvPr id="0" name=""/>
        <dsp:cNvSpPr/>
      </dsp:nvSpPr>
      <dsp:spPr>
        <a:xfrm>
          <a:off x="5361825" y="562916"/>
          <a:ext cx="91440" cy="235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7DF95-E484-4655-938F-CAE68494BDFD}">
      <dsp:nvSpPr>
        <dsp:cNvPr id="0" name=""/>
        <dsp:cNvSpPr/>
      </dsp:nvSpPr>
      <dsp:spPr>
        <a:xfrm>
          <a:off x="4048921" y="562916"/>
          <a:ext cx="1358623" cy="235794"/>
        </a:xfrm>
        <a:custGeom>
          <a:avLst/>
          <a:gdLst/>
          <a:ahLst/>
          <a:cxnLst/>
          <a:rect l="0" t="0" r="0" b="0"/>
          <a:pathLst>
            <a:path>
              <a:moveTo>
                <a:pt x="1358623" y="0"/>
              </a:moveTo>
              <a:lnTo>
                <a:pt x="1358623" y="117897"/>
              </a:lnTo>
              <a:lnTo>
                <a:pt x="0" y="117897"/>
              </a:lnTo>
              <a:lnTo>
                <a:pt x="0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D3D6-9DCC-442E-B9AB-B5EA30D6E5EB}">
      <dsp:nvSpPr>
        <dsp:cNvPr id="0" name=""/>
        <dsp:cNvSpPr/>
      </dsp:nvSpPr>
      <dsp:spPr>
        <a:xfrm>
          <a:off x="2690297" y="562916"/>
          <a:ext cx="2717247" cy="235794"/>
        </a:xfrm>
        <a:custGeom>
          <a:avLst/>
          <a:gdLst/>
          <a:ahLst/>
          <a:cxnLst/>
          <a:rect l="0" t="0" r="0" b="0"/>
          <a:pathLst>
            <a:path>
              <a:moveTo>
                <a:pt x="2717247" y="0"/>
              </a:moveTo>
              <a:lnTo>
                <a:pt x="2717247" y="117897"/>
              </a:lnTo>
              <a:lnTo>
                <a:pt x="0" y="117897"/>
              </a:lnTo>
              <a:lnTo>
                <a:pt x="0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EC859-7248-4FBE-AAC0-34E59A4B5E3A}">
      <dsp:nvSpPr>
        <dsp:cNvPr id="0" name=""/>
        <dsp:cNvSpPr/>
      </dsp:nvSpPr>
      <dsp:spPr>
        <a:xfrm>
          <a:off x="1331674" y="562916"/>
          <a:ext cx="4075871" cy="235794"/>
        </a:xfrm>
        <a:custGeom>
          <a:avLst/>
          <a:gdLst/>
          <a:ahLst/>
          <a:cxnLst/>
          <a:rect l="0" t="0" r="0" b="0"/>
          <a:pathLst>
            <a:path>
              <a:moveTo>
                <a:pt x="4075871" y="0"/>
              </a:moveTo>
              <a:lnTo>
                <a:pt x="4075871" y="117897"/>
              </a:lnTo>
              <a:lnTo>
                <a:pt x="0" y="117897"/>
              </a:lnTo>
              <a:lnTo>
                <a:pt x="0" y="23579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FE8C-3EAF-4DCB-B78C-936D0F26F435}">
      <dsp:nvSpPr>
        <dsp:cNvPr id="0" name=""/>
        <dsp:cNvSpPr/>
      </dsp:nvSpPr>
      <dsp:spPr>
        <a:xfrm>
          <a:off x="4846130" y="1502"/>
          <a:ext cx="1122829" cy="561414"/>
        </a:xfrm>
        <a:prstGeom prst="rect">
          <a:avLst/>
        </a:prstGeom>
        <a:solidFill>
          <a:schemeClr val="accent6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Board of Directors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846130" y="1502"/>
        <a:ext cx="1122829" cy="561414"/>
      </dsp:txXfrm>
    </dsp:sp>
    <dsp:sp modelId="{EB12E4D8-E7F1-4C62-B520-31141AFC5A55}">
      <dsp:nvSpPr>
        <dsp:cNvPr id="0" name=""/>
        <dsp:cNvSpPr/>
      </dsp:nvSpPr>
      <dsp:spPr>
        <a:xfrm>
          <a:off x="770259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Alderville First Nation	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70259" y="798711"/>
        <a:ext cx="1122829" cy="561414"/>
      </dsp:txXfrm>
    </dsp:sp>
    <dsp:sp modelId="{5AFBDEEA-44F9-4D0A-B695-80C0193C9A5A}">
      <dsp:nvSpPr>
        <dsp:cNvPr id="0" name=""/>
        <dsp:cNvSpPr/>
      </dsp:nvSpPr>
      <dsp:spPr>
        <a:xfrm>
          <a:off x="2128883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Chippewas of Georgina Island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28883" y="798711"/>
        <a:ext cx="1122829" cy="561414"/>
      </dsp:txXfrm>
    </dsp:sp>
    <dsp:sp modelId="{714D4D66-57CB-44E1-9470-6ECBE1235C2D}">
      <dsp:nvSpPr>
        <dsp:cNvPr id="0" name=""/>
        <dsp:cNvSpPr/>
      </dsp:nvSpPr>
      <dsp:spPr>
        <a:xfrm>
          <a:off x="3487506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Mississaugas of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Scugog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487506" y="798711"/>
        <a:ext cx="1122829" cy="561414"/>
      </dsp:txXfrm>
    </dsp:sp>
    <dsp:sp modelId="{3BEB44FF-3B5E-42FC-BDCC-734D7F6A2274}">
      <dsp:nvSpPr>
        <dsp:cNvPr id="0" name=""/>
        <dsp:cNvSpPr/>
      </dsp:nvSpPr>
      <dsp:spPr>
        <a:xfrm>
          <a:off x="4846130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Rama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846130" y="798711"/>
        <a:ext cx="1122829" cy="561414"/>
      </dsp:txXfrm>
    </dsp:sp>
    <dsp:sp modelId="{8CD824ED-3289-474A-9B36-EA9920600FA4}">
      <dsp:nvSpPr>
        <dsp:cNvPr id="0" name=""/>
        <dsp:cNvSpPr/>
      </dsp:nvSpPr>
      <dsp:spPr>
        <a:xfrm>
          <a:off x="2128883" y="1595920"/>
          <a:ext cx="1122829" cy="561414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EXECUTIVE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COORDINATOR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128883" y="1595920"/>
        <a:ext cx="1122829" cy="561414"/>
      </dsp:txXfrm>
    </dsp:sp>
    <dsp:sp modelId="{BAC34928-CB7C-46D0-911A-C342FF9156CE}">
      <dsp:nvSpPr>
        <dsp:cNvPr id="0" name=""/>
        <dsp:cNvSpPr/>
      </dsp:nvSpPr>
      <dsp:spPr>
        <a:xfrm>
          <a:off x="90947" y="2393129"/>
          <a:ext cx="1122829" cy="56141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Financial Admin.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Assistant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90947" y="2393129"/>
        <a:ext cx="1122829" cy="561414"/>
      </dsp:txXfrm>
    </dsp:sp>
    <dsp:sp modelId="{0181294E-6202-471F-9779-96E073D13C09}">
      <dsp:nvSpPr>
        <dsp:cNvPr id="0" name=""/>
        <dsp:cNvSpPr/>
      </dsp:nvSpPr>
      <dsp:spPr>
        <a:xfrm>
          <a:off x="1449571" y="2393129"/>
          <a:ext cx="1122829" cy="561414"/>
        </a:xfrm>
        <a:prstGeom prst="rect">
          <a:avLst/>
        </a:prstGeom>
        <a:solidFill>
          <a:srgbClr val="FFFF00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RESIDENTIAL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COUNSELLORS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449571" y="2393129"/>
        <a:ext cx="1122829" cy="561414"/>
      </dsp:txXfrm>
    </dsp:sp>
    <dsp:sp modelId="{9672E14E-3409-447B-9D12-5C48093FC75C}">
      <dsp:nvSpPr>
        <dsp:cNvPr id="0" name=""/>
        <dsp:cNvSpPr/>
      </dsp:nvSpPr>
      <dsp:spPr>
        <a:xfrm>
          <a:off x="770259" y="3190338"/>
          <a:ext cx="1122829" cy="56141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MAINTENANCE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WORKER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70259" y="3190338"/>
        <a:ext cx="1122829" cy="561414"/>
      </dsp:txXfrm>
    </dsp:sp>
    <dsp:sp modelId="{4F8FDFD8-A113-4C19-BFFE-F9F86115D57A}">
      <dsp:nvSpPr>
        <dsp:cNvPr id="0" name=""/>
        <dsp:cNvSpPr/>
      </dsp:nvSpPr>
      <dsp:spPr>
        <a:xfrm>
          <a:off x="2808195" y="2393129"/>
          <a:ext cx="1122829" cy="56141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CHILD AND YOUTH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WORKERS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808195" y="2393129"/>
        <a:ext cx="1122829" cy="561414"/>
      </dsp:txXfrm>
    </dsp:sp>
    <dsp:sp modelId="{E8B9585C-9F8D-45C6-B91F-541B3C3A6415}">
      <dsp:nvSpPr>
        <dsp:cNvPr id="0" name=""/>
        <dsp:cNvSpPr/>
      </dsp:nvSpPr>
      <dsp:spPr>
        <a:xfrm>
          <a:off x="4166818" y="2393129"/>
          <a:ext cx="1122829" cy="561414"/>
        </a:xfrm>
        <a:prstGeom prst="rect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Family Violence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Prevention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Worker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166818" y="2393129"/>
        <a:ext cx="1122829" cy="561414"/>
      </dsp:txXfrm>
    </dsp:sp>
    <dsp:sp modelId="{CD28EE2E-A8D3-49C1-9D0D-2FB5B18FD06C}">
      <dsp:nvSpPr>
        <dsp:cNvPr id="0" name=""/>
        <dsp:cNvSpPr/>
      </dsp:nvSpPr>
      <dsp:spPr>
        <a:xfrm>
          <a:off x="6204754" y="763628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Moose Deer Point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204754" y="763628"/>
        <a:ext cx="1122829" cy="561414"/>
      </dsp:txXfrm>
    </dsp:sp>
    <dsp:sp modelId="{656D84FE-6DC9-4D63-AC76-2776179517B6}">
      <dsp:nvSpPr>
        <dsp:cNvPr id="0" name=""/>
        <dsp:cNvSpPr/>
      </dsp:nvSpPr>
      <dsp:spPr>
        <a:xfrm>
          <a:off x="7563378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Algonquins of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Pikwakanagan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563378" y="798711"/>
        <a:ext cx="1122829" cy="561414"/>
      </dsp:txXfrm>
    </dsp:sp>
    <dsp:sp modelId="{E051BA23-5543-4688-A680-EE7E34C23515}">
      <dsp:nvSpPr>
        <dsp:cNvPr id="0" name=""/>
        <dsp:cNvSpPr/>
      </dsp:nvSpPr>
      <dsp:spPr>
        <a:xfrm>
          <a:off x="8922001" y="798711"/>
          <a:ext cx="1122829" cy="56141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Beausoleil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8922001" y="798711"/>
        <a:ext cx="1122829" cy="561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Anishnaabe Kwewag Gamig Inc.</a:t>
            </a:r>
            <a:br>
              <a:rPr lang="en-US" dirty="0" smtClean="0"/>
            </a:br>
            <a:r>
              <a:rPr lang="en-US" dirty="0" smtClean="0"/>
              <a:t>Organizational Chart</a:t>
            </a:r>
            <a:endParaRPr lang="en-US" dirty="0"/>
          </a:p>
        </p:txBody>
      </p:sp>
      <p:graphicFrame>
        <p:nvGraphicFramePr>
          <p:cNvPr id="8" name="Content Placeholder 7" descr="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93324"/>
              </p:ext>
            </p:extLst>
          </p:nvPr>
        </p:nvGraphicFramePr>
        <p:xfrm>
          <a:off x="1367246" y="2666999"/>
          <a:ext cx="10135779" cy="37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18" y="1282262"/>
            <a:ext cx="1000531" cy="6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zational chart (gray, green, widescreen)" id="{E83823EE-AA82-4715-BB37-5FF3818BB19F}" vid="{ACC3E6CA-17C0-47EF-9690-A44ABBF1A7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AKG Organizational Chart</Template>
  <TotalTime>0</TotalTime>
  <Words>56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Anishnaabe Kwewag Gamig Inc. Organizational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2020-01-30T19:26:19Z</dcterms:created>
  <dcterms:modified xsi:type="dcterms:W3CDTF">2020-01-30T19:29:40Z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TC040010599991</vt:lpwstr>
  </property>
</Properties>
</file>